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heme/themeOverride1.xml" ContentType="application/vnd.openxmlformats-officedocument.themeOverr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1"/>
  </p:notesMasterIdLst>
  <p:handoutMasterIdLst>
    <p:handoutMasterId r:id="rId52"/>
  </p:handoutMasterIdLst>
  <p:sldIdLst>
    <p:sldId id="333" r:id="rId2"/>
    <p:sldId id="326" r:id="rId3"/>
    <p:sldId id="327" r:id="rId4"/>
    <p:sldId id="367" r:id="rId5"/>
    <p:sldId id="325" r:id="rId6"/>
    <p:sldId id="365" r:id="rId7"/>
    <p:sldId id="362" r:id="rId8"/>
    <p:sldId id="368" r:id="rId9"/>
    <p:sldId id="364" r:id="rId10"/>
    <p:sldId id="388" r:id="rId11"/>
    <p:sldId id="389" r:id="rId12"/>
    <p:sldId id="390" r:id="rId13"/>
    <p:sldId id="395" r:id="rId14"/>
    <p:sldId id="391" r:id="rId15"/>
    <p:sldId id="392" r:id="rId16"/>
    <p:sldId id="393" r:id="rId17"/>
    <p:sldId id="394" r:id="rId18"/>
    <p:sldId id="387" r:id="rId19"/>
    <p:sldId id="383" r:id="rId20"/>
    <p:sldId id="384" r:id="rId21"/>
    <p:sldId id="382" r:id="rId22"/>
    <p:sldId id="370" r:id="rId23"/>
    <p:sldId id="377" r:id="rId24"/>
    <p:sldId id="371" r:id="rId25"/>
    <p:sldId id="372" r:id="rId26"/>
    <p:sldId id="373" r:id="rId27"/>
    <p:sldId id="374" r:id="rId28"/>
    <p:sldId id="375" r:id="rId29"/>
    <p:sldId id="378" r:id="rId30"/>
    <p:sldId id="379" r:id="rId31"/>
    <p:sldId id="381" r:id="rId32"/>
    <p:sldId id="380" r:id="rId33"/>
    <p:sldId id="260" r:id="rId34"/>
    <p:sldId id="261" r:id="rId35"/>
    <p:sldId id="262" r:id="rId36"/>
    <p:sldId id="263" r:id="rId37"/>
    <p:sldId id="266" r:id="rId38"/>
    <p:sldId id="369" r:id="rId39"/>
    <p:sldId id="268" r:id="rId40"/>
    <p:sldId id="267" r:id="rId41"/>
    <p:sldId id="269" r:id="rId42"/>
    <p:sldId id="270" r:id="rId43"/>
    <p:sldId id="338" r:id="rId44"/>
    <p:sldId id="341" r:id="rId45"/>
    <p:sldId id="342" r:id="rId46"/>
    <p:sldId id="343" r:id="rId47"/>
    <p:sldId id="344" r:id="rId48"/>
    <p:sldId id="346" r:id="rId49"/>
    <p:sldId id="357" r:id="rId50"/>
  </p:sldIdLst>
  <p:sldSz cx="12192000" cy="6858000"/>
  <p:notesSz cx="6858000" cy="9144000"/>
  <p:defaultTextStyle>
    <a:defPPr>
      <a:defRPr lang="ru-RU"/>
    </a:defPPr>
    <a:lvl1pPr marL="0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10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20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329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439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549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658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9765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6877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Информация" id="{9FA27940-A45B-471D-96EC-3FCE80AE8A9B}">
          <p14:sldIdLst>
            <p14:sldId id="333"/>
            <p14:sldId id="326"/>
            <p14:sldId id="327"/>
            <p14:sldId id="367"/>
            <p14:sldId id="325"/>
          </p14:sldIdLst>
        </p14:section>
        <p14:section name="Обязательные слайды" id="{248E5CD8-1028-4246-90C7-3263F7F286D3}">
          <p14:sldIdLst>
            <p14:sldId id="365"/>
            <p14:sldId id="362"/>
            <p14:sldId id="368"/>
            <p14:sldId id="364"/>
            <p14:sldId id="388"/>
            <p14:sldId id="389"/>
            <p14:sldId id="390"/>
            <p14:sldId id="395"/>
            <p14:sldId id="391"/>
            <p14:sldId id="392"/>
            <p14:sldId id="393"/>
            <p14:sldId id="394"/>
            <p14:sldId id="387"/>
            <p14:sldId id="383"/>
            <p14:sldId id="384"/>
            <p14:sldId id="382"/>
            <p14:sldId id="370"/>
            <p14:sldId id="377"/>
            <p14:sldId id="371"/>
            <p14:sldId id="372"/>
            <p14:sldId id="373"/>
            <p14:sldId id="374"/>
            <p14:sldId id="375"/>
            <p14:sldId id="378"/>
            <p14:sldId id="379"/>
            <p14:sldId id="381"/>
            <p14:sldId id="380"/>
          </p14:sldIdLst>
        </p14:section>
        <p14:section name="Шаблоны слайдов" id="{24401F80-F81B-49C3-8D55-70A14F0BF8FF}">
          <p14:sldIdLst>
            <p14:sldId id="260"/>
            <p14:sldId id="261"/>
            <p14:sldId id="262"/>
            <p14:sldId id="263"/>
            <p14:sldId id="266"/>
            <p14:sldId id="369"/>
            <p14:sldId id="268"/>
            <p14:sldId id="267"/>
            <p14:sldId id="269"/>
            <p14:sldId id="270"/>
          </p14:sldIdLst>
        </p14:section>
        <p14:section name="Материалы" id="{0F84D0DE-CEB1-417E-B269-8B3EB04B5FA6}">
          <p14:sldIdLst>
            <p14:sldId id="338"/>
            <p14:sldId id="341"/>
            <p14:sldId id="342"/>
            <p14:sldId id="343"/>
            <p14:sldId id="344"/>
            <p14:sldId id="346"/>
            <p14:sldId id="35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574" userDrawn="1">
          <p15:clr>
            <a:srgbClr val="A4A3A4"/>
          </p15:clr>
        </p15:guide>
        <p15:guide id="3" pos="3613" userDrawn="1">
          <p15:clr>
            <a:srgbClr val="A4A3A4"/>
          </p15:clr>
        </p15:guide>
        <p15:guide id="4" pos="5496" userDrawn="1">
          <p15:clr>
            <a:srgbClr val="A4A3A4"/>
          </p15:clr>
        </p15:guide>
        <p15:guide id="5" pos="406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2571"/>
    <a:srgbClr val="8226E3"/>
    <a:srgbClr val="2D1451"/>
    <a:srgbClr val="222A35"/>
    <a:srgbClr val="55D4EE"/>
    <a:srgbClr val="73F9CF"/>
    <a:srgbClr val="2D1551"/>
    <a:srgbClr val="8226E2"/>
    <a:srgbClr val="EF257A"/>
    <a:srgbClr val="FE09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Средний стиль 2 — акцент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FD0F851-EC5A-4D38-B0AD-8093EC10F338}" styleName="Светлый стиль 1 — акцент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17292A2E-F333-43FB-9621-5CBBE7FDCDCB}" styleName="Светлый стиль 2 — акцент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76" autoAdjust="0"/>
    <p:restoredTop sz="95851"/>
  </p:normalViewPr>
  <p:slideViewPr>
    <p:cSldViewPr snapToGrid="0" showGuides="1">
      <p:cViewPr varScale="1">
        <p:scale>
          <a:sx n="111" d="100"/>
          <a:sy n="111" d="100"/>
        </p:scale>
        <p:origin x="978" y="96"/>
      </p:cViewPr>
      <p:guideLst>
        <p:guide orient="horz" pos="2160"/>
        <p:guide pos="574"/>
        <p:guide pos="3613"/>
        <p:guide pos="5496"/>
        <p:guide pos="406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928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_____Microsoft_Excel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_____Microsoft_Excel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_____Microsoft_Excel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1688300241682354E-2"/>
          <c:y val="0.12693525390367644"/>
          <c:w val="0.92608602339057544"/>
          <c:h val="0.6674714227166116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Ряд 1</c:v>
                </c:pt>
              </c:strCache>
            </c:strRef>
          </c:tx>
          <c:spPr>
            <a:solidFill>
              <a:schemeClr val="accent1"/>
            </a:solidFill>
            <a:ln w="63500">
              <a:noFill/>
            </a:ln>
            <a:effectLst/>
          </c:spPr>
          <c:invertIfNegative val="0"/>
          <c:cat>
            <c:numRef>
              <c:f>Лист1!$A$2:$A$5</c:f>
              <c:numCache>
                <c:formatCode>General</c:formatCode>
                <c:ptCount val="4"/>
                <c:pt idx="0">
                  <c:v>2021</c:v>
                </c:pt>
                <c:pt idx="1">
                  <c:v>2022</c:v>
                </c:pt>
                <c:pt idx="2">
                  <c:v>2023</c:v>
                </c:pt>
                <c:pt idx="3">
                  <c:v>2024</c:v>
                </c:pt>
              </c:numCache>
            </c:numRef>
          </c:cat>
          <c:val>
            <c:numRef>
              <c:f>Лист1!$B$2:$B$5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E86-41F6-8A85-7879D9C60F88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Ряд 2</c:v>
                </c:pt>
              </c:strCache>
            </c:strRef>
          </c:tx>
          <c:spPr>
            <a:solidFill>
              <a:schemeClr val="accent2"/>
            </a:solidFill>
            <a:ln w="63500">
              <a:noFill/>
            </a:ln>
            <a:effectLst/>
          </c:spPr>
          <c:invertIfNegative val="0"/>
          <c:cat>
            <c:numRef>
              <c:f>Лист1!$A$2:$A$5</c:f>
              <c:numCache>
                <c:formatCode>General</c:formatCode>
                <c:ptCount val="4"/>
                <c:pt idx="0">
                  <c:v>2021</c:v>
                </c:pt>
                <c:pt idx="1">
                  <c:v>2022</c:v>
                </c:pt>
                <c:pt idx="2">
                  <c:v>2023</c:v>
                </c:pt>
                <c:pt idx="3">
                  <c:v>2024</c:v>
                </c:pt>
              </c:numCache>
            </c:numRef>
          </c:cat>
          <c:val>
            <c:numRef>
              <c:f>Лист1!$C$2:$C$5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E86-41F6-8A85-7879D9C60F8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0"/>
        <c:axId val="1688540351"/>
        <c:axId val="1173587135"/>
      </c:barChart>
      <c:catAx>
        <c:axId val="168854035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173587135"/>
        <c:crosses val="autoZero"/>
        <c:auto val="1"/>
        <c:lblAlgn val="ctr"/>
        <c:lblOffset val="100"/>
        <c:noMultiLvlLbl val="0"/>
      </c:catAx>
      <c:valAx>
        <c:axId val="117358713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1">
                  <a:alpha val="5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688540351"/>
        <c:crosses val="autoZero"/>
        <c:crossBetween val="between"/>
        <c:majorUnit val="1"/>
      </c:valAx>
      <c:spPr>
        <a:noFill/>
        <a:ln w="25400">
          <a:noFill/>
        </a:ln>
        <a:effectLst/>
      </c:spPr>
    </c:plotArea>
    <c:legend>
      <c:legendPos val="b"/>
      <c:layout>
        <c:manualLayout>
          <c:xMode val="edge"/>
          <c:yMode val="edge"/>
          <c:x val="3.0340673321854045E-2"/>
          <c:y val="0.93820074285734689"/>
          <c:w val="0.94740055839426573"/>
          <c:h val="6.179925714265312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ru-RU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353261129492993"/>
          <c:y val="0.12693525390367644"/>
          <c:w val="0.86424170750053264"/>
          <c:h val="0.66747142271661164"/>
        </c:manualLayout>
      </c:layout>
      <c:barChart>
        <c:barDir val="bar"/>
        <c:grouping val="clustered"/>
        <c:varyColors val="0"/>
        <c:ser>
          <c:idx val="1"/>
          <c:order val="0"/>
          <c:tx>
            <c:strRef>
              <c:f>Лист1!$C$1</c:f>
              <c:strCache>
                <c:ptCount val="1"/>
                <c:pt idx="0">
                  <c:v>Ряд 2</c:v>
                </c:pt>
              </c:strCache>
            </c:strRef>
          </c:tx>
          <c:spPr>
            <a:solidFill>
              <a:schemeClr val="accent2"/>
            </a:solidFill>
            <a:ln w="63500">
              <a:solidFill>
                <a:schemeClr val="accent2"/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2"/>
              </a:solidFill>
              <a:ln w="6350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92C0-E743-BC6B-AB142BB83263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4"/>
              </a:solidFill>
              <a:ln w="6350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B35E-4C45-8CA2-C11611997942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5"/>
              </a:solidFill>
              <a:ln w="6350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B35E-4C45-8CA2-C11611997942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1"/>
              </a:solidFill>
              <a:ln w="6350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B35E-4C45-8CA2-C11611997942}"/>
              </c:ext>
            </c:extLst>
          </c:dPt>
          <c:cat>
            <c:numRef>
              <c:f>Лист1!$A$2:$A$5</c:f>
              <c:numCache>
                <c:formatCode>General</c:formatCode>
                <c:ptCount val="4"/>
                <c:pt idx="0">
                  <c:v>2021</c:v>
                </c:pt>
                <c:pt idx="1">
                  <c:v>2022</c:v>
                </c:pt>
                <c:pt idx="2">
                  <c:v>2023</c:v>
                </c:pt>
                <c:pt idx="3">
                  <c:v>2024</c:v>
                </c:pt>
              </c:numCache>
            </c:numRef>
          </c:cat>
          <c:val>
            <c:numRef>
              <c:f>Лист1!$C$2:$C$5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B35E-4C45-8CA2-C1161199794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axId val="1688540351"/>
        <c:axId val="1173587135"/>
      </c:barChart>
      <c:catAx>
        <c:axId val="1688540351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173587135"/>
        <c:crosses val="autoZero"/>
        <c:auto val="1"/>
        <c:lblAlgn val="ctr"/>
        <c:lblOffset val="100"/>
        <c:noMultiLvlLbl val="0"/>
      </c:catAx>
      <c:valAx>
        <c:axId val="1173587135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bg1">
                  <a:alpha val="5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688540351"/>
        <c:crosses val="autoZero"/>
        <c:crossBetween val="between"/>
        <c:majorUnit val="1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ru-RU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Лист1!$B$1</c:f>
              <c:strCache>
                <c:ptCount val="1"/>
                <c:pt idx="0">
                  <c:v>Статистика</c:v>
                </c:pt>
              </c:strCache>
            </c:strRef>
          </c:tx>
          <c:spPr>
            <a:ln w="63500"/>
          </c:spPr>
          <c:dPt>
            <c:idx val="0"/>
            <c:bubble3D val="0"/>
            <c:spPr>
              <a:solidFill>
                <a:schemeClr val="accent1"/>
              </a:solidFill>
              <a:ln w="63500" cap="rnd">
                <a:solidFill>
                  <a:schemeClr val="accen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0AC9-4320-A20C-3707168A0262}"/>
              </c:ext>
            </c:extLst>
          </c:dPt>
          <c:dPt>
            <c:idx val="1"/>
            <c:bubble3D val="0"/>
            <c:spPr>
              <a:solidFill>
                <a:schemeClr val="accent5"/>
              </a:solidFill>
              <a:ln w="63500" cap="rnd">
                <a:solidFill>
                  <a:schemeClr val="accent5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0AC9-4320-A20C-3707168A0262}"/>
              </c:ext>
            </c:extLst>
          </c:dPt>
          <c:dPt>
            <c:idx val="2"/>
            <c:bubble3D val="0"/>
            <c:spPr>
              <a:solidFill>
                <a:schemeClr val="accent4"/>
              </a:solidFill>
              <a:ln w="63500" cap="rnd">
                <a:solidFill>
                  <a:schemeClr val="accent4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0AC9-4320-A20C-3707168A0262}"/>
              </c:ext>
            </c:extLst>
          </c:dPt>
          <c:dPt>
            <c:idx val="3"/>
            <c:bubble3D val="0"/>
            <c:spPr>
              <a:solidFill>
                <a:schemeClr val="accent2"/>
              </a:solidFill>
              <a:ln w="63500" cap="rnd">
                <a:solidFill>
                  <a:schemeClr val="accent2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0AC9-4320-A20C-3707168A0262}"/>
              </c:ext>
            </c:extLst>
          </c:dPt>
          <c:dLbls>
            <c:dLbl>
              <c:idx val="2"/>
              <c:spPr>
                <a:solidFill>
                  <a:prstClr val="white">
                    <a:alpha val="10000"/>
                  </a:prstClr>
                </a:solidFill>
                <a:ln>
                  <a:noFill/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1" i="0" u="none" strike="noStrike" kern="1200" baseline="0">
                      <a:solidFill>
                        <a:schemeClr val="tx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ru-RU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oundRect">
                      <a:avLst/>
                    </a:prstGeom>
                    <a:noFill/>
                    <a:ln>
                      <a:noFill/>
                    </a:ln>
                  </c15:spPr>
                </c:ext>
                <c:ext xmlns:c16="http://schemas.microsoft.com/office/drawing/2014/chart" uri="{C3380CC4-5D6E-409C-BE32-E72D297353CC}">
                  <c16:uniqueId val="{00000005-0AC9-4320-A20C-3707168A0262}"/>
                </c:ext>
              </c:extLst>
            </c:dLbl>
            <c:dLbl>
              <c:idx val="3"/>
              <c:spPr>
                <a:solidFill>
                  <a:prstClr val="white">
                    <a:alpha val="10000"/>
                  </a:prstClr>
                </a:solidFill>
                <a:ln>
                  <a:noFill/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1" i="0" u="none" strike="noStrike" kern="1200" baseline="0">
                      <a:solidFill>
                        <a:schemeClr val="tx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ru-RU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oundRect">
                      <a:avLst/>
                    </a:prstGeom>
                    <a:noFill/>
                    <a:ln>
                      <a:noFill/>
                    </a:ln>
                  </c15:spPr>
                </c:ext>
                <c:ext xmlns:c16="http://schemas.microsoft.com/office/drawing/2014/chart" uri="{C3380CC4-5D6E-409C-BE32-E72D297353CC}">
                  <c16:uniqueId val="{00000007-0AC9-4320-A20C-3707168A0262}"/>
                </c:ext>
              </c:extLst>
            </c:dLbl>
            <c:spPr>
              <a:solidFill>
                <a:prstClr val="white">
                  <a:alpha val="10000"/>
                </a:prstClr>
              </a:solidFill>
              <a:ln>
                <a:noFill/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oundRect">
                    <a:avLst/>
                  </a:prstGeom>
                  <a:noFill/>
                  <a:ln>
                    <a:noFill/>
                  </a:ln>
                </c15:spPr>
                <c15:layout/>
              </c:ext>
            </c:extLst>
          </c:dLbls>
          <c:cat>
            <c:numRef>
              <c:f>Лист1!$A$2:$A$5</c:f>
              <c:numCache>
                <c:formatCode>General</c:formatCode>
                <c:ptCount val="4"/>
                <c:pt idx="0">
                  <c:v>2020</c:v>
                </c:pt>
                <c:pt idx="1">
                  <c:v>2021</c:v>
                </c:pt>
                <c:pt idx="2">
                  <c:v>2022</c:v>
                </c:pt>
                <c:pt idx="3">
                  <c:v>2023</c:v>
                </c:pt>
              </c:numCache>
            </c:numRef>
          </c:cat>
          <c:val>
            <c:numRef>
              <c:f>Лист1!$B$2:$B$5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0AC9-4320-A20C-3707168A026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ru-R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1C361405-0046-9D03-26A4-D7ED10EA70C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556CD2AD-A19E-4074-721F-6DBCBE680A4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E30D66-5BAA-C245-AD36-181B8EC875DB}" type="datetimeFigureOut">
              <a:rPr lang="ru-RU" smtClean="0"/>
              <a:t>02.10.2025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1947EE2-63DA-C2A1-5495-30E370423A5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3752603B-A0BC-AAAA-B5D6-B44F54E18AB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D7201F-1F39-2140-9B4A-3BC1B61B40B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366286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A401BA-3150-4FF7-8D13-C8A64268AC63}" type="datetimeFigureOut">
              <a:rPr lang="ru-RU" smtClean="0"/>
              <a:t>02.10.2025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5F3B14-7AC8-406F-A299-37D374056E4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964453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4CF317-460F-D66A-6ACF-27061C9DF4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2D066F97-A6A0-B747-71F9-577306DB29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80F9F05F-4377-CED9-7FF7-AADFCC58E4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18DC8F5-67F2-F257-7833-1FEA7A6F232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5F3B14-7AC8-406F-A299-37D374056E4F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453272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4CF317-460F-D66A-6ACF-27061C9DF4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2D066F97-A6A0-B747-71F9-577306DB29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80F9F05F-4377-CED9-7FF7-AADFCC58E4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18DC8F5-67F2-F257-7833-1FEA7A6F232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5F3B14-7AC8-406F-A299-37D374056E4F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160643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E69046-74A9-6BC0-030F-AF9856808D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E235548D-D889-0AAA-F16C-FBBD8FABB9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62BED857-8CFB-C4D0-8AA7-4E459CD5CA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80FF5E7-0C77-0F13-CEBC-1525084DF8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5F3B14-7AC8-406F-A299-37D374056E4F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528568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Рисунок 10">
            <a:extLst>
              <a:ext uri="{FF2B5EF4-FFF2-40B4-BE49-F238E27FC236}">
                <a16:creationId xmlns:a16="http://schemas.microsoft.com/office/drawing/2014/main" id="{DB9898DE-D265-4051-B751-CA3C0058CEC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792000" y="395288"/>
            <a:ext cx="5400000" cy="5400000"/>
          </a:xfrm>
        </p:spPr>
        <p:txBody>
          <a:bodyPr anchor="ctr" anchorCtr="0"/>
          <a:lstStyle>
            <a:lvl1pPr>
              <a:defRPr/>
            </a:lvl1pPr>
          </a:lstStyle>
          <a:p>
            <a:r>
              <a:rPr lang="ru-RU" dirty="0"/>
              <a:t>Иконка задачи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DEF1F2D-30AB-40F9-9975-F952E50B7FC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4323440"/>
            <a:ext cx="8930641" cy="827011"/>
          </a:xfrm>
          <a:solidFill>
            <a:schemeClr val="bg1">
              <a:alpha val="20000"/>
            </a:schemeClr>
          </a:solidFill>
        </p:spPr>
        <p:txBody>
          <a:bodyPr anchor="ctr" anchorCtr="0"/>
          <a:lstStyle>
            <a:lvl1pPr marL="0" indent="712788" algn="l">
              <a:defRPr sz="28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ru-RU" dirty="0"/>
              <a:t>НАЗВАНИЕ КОМАНДЫ</a:t>
            </a:r>
          </a:p>
        </p:txBody>
      </p:sp>
      <p:sp>
        <p:nvSpPr>
          <p:cNvPr id="42" name="Рисунок 41">
            <a:extLst>
              <a:ext uri="{FF2B5EF4-FFF2-40B4-BE49-F238E27FC236}">
                <a16:creationId xmlns:a16="http://schemas.microsoft.com/office/drawing/2014/main" id="{37DC0E9B-2679-408D-851C-F21F4ACC673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802640" y="2911980"/>
            <a:ext cx="3386773" cy="1082589"/>
          </a:xfrm>
        </p:spPr>
        <p:txBody>
          <a:bodyPr anchor="ctr" anchorCtr="0"/>
          <a:lstStyle>
            <a:lvl1pPr>
              <a:defRPr/>
            </a:lvl1pPr>
          </a:lstStyle>
          <a:p>
            <a:r>
              <a:rPr lang="ru-RU" dirty="0"/>
              <a:t>Логотип/логотипы постановщика задачи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93F843A1-4640-4AAD-9DA4-206FA9FF2A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0" y="5149851"/>
            <a:ext cx="8930641" cy="757174"/>
          </a:xfrm>
          <a:solidFill>
            <a:schemeClr val="bg1">
              <a:alpha val="20000"/>
            </a:schemeClr>
          </a:solidFill>
        </p:spPr>
        <p:txBody>
          <a:bodyPr>
            <a:normAutofit/>
          </a:bodyPr>
          <a:lstStyle>
            <a:lvl1pPr marL="0" indent="712788">
              <a:buNone/>
              <a:defRPr sz="1800"/>
            </a:lvl1pPr>
          </a:lstStyle>
          <a:p>
            <a:r>
              <a:rPr lang="ru-RU" sz="1600" b="0" dirty="0"/>
              <a:t>Номер и название задачи</a:t>
            </a:r>
          </a:p>
        </p:txBody>
      </p:sp>
    </p:spTree>
    <p:extLst>
      <p:ext uri="{BB962C8B-B14F-4D97-AF65-F5344CB8AC3E}">
        <p14:creationId xmlns:p14="http://schemas.microsoft.com/office/powerpoint/2010/main" val="23497694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4">
            <a:extLst>
              <a:ext uri="{FF2B5EF4-FFF2-40B4-BE49-F238E27FC236}">
                <a16:creationId xmlns:a16="http://schemas.microsoft.com/office/drawing/2014/main" id="{6492DF34-242F-4712-ACC0-85E96FE006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B2196-A440-4E25-B9FF-D0ADB01B1A15}" type="datetime1">
              <a:rPr lang="ru-RU" smtClean="0"/>
              <a:t>02.10.2025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5BFC209-E220-4DB1-9582-A06EDB706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F045645C-2F92-4AF1-B96A-C79DEB76E78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02640" y="3922529"/>
            <a:ext cx="5293359" cy="1654542"/>
          </a:xfrm>
        </p:spPr>
        <p:txBody>
          <a:bodyPr anchor="ctr" anchorCtr="0"/>
          <a:lstStyle>
            <a:lvl1pPr algn="l">
              <a:defRPr sz="28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8" name="Номер слайда 5">
            <a:extLst>
              <a:ext uri="{FF2B5EF4-FFF2-40B4-BE49-F238E27FC236}">
                <a16:creationId xmlns:a16="http://schemas.microsoft.com/office/drawing/2014/main" id="{424E19F6-1411-4AFE-9677-D4180DA214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05715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C7BAE699-64F9-49EF-B784-2DEF2B221955}" type="datetime1">
              <a:rPr lang="ru-RU" smtClean="0"/>
              <a:t>02.10.2025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1" name="Текст 6">
            <a:extLst>
              <a:ext uri="{FF2B5EF4-FFF2-40B4-BE49-F238E27FC236}">
                <a16:creationId xmlns:a16="http://schemas.microsoft.com/office/drawing/2014/main" id="{A8E19DA3-4B31-4259-B9A7-5F7A2E64285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873541" y="1222713"/>
            <a:ext cx="3866856" cy="423628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2" name="Текст 9">
            <a:extLst>
              <a:ext uri="{FF2B5EF4-FFF2-40B4-BE49-F238E27FC236}">
                <a16:creationId xmlns:a16="http://schemas.microsoft.com/office/drawing/2014/main" id="{42FEA996-0F55-4FCB-8FCC-C78FEA766CF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873544" y="1790324"/>
            <a:ext cx="3866856" cy="672075"/>
          </a:xfrm>
        </p:spPr>
        <p:txBody>
          <a:bodyPr>
            <a:normAutofit/>
          </a:bodyPr>
          <a:lstStyle>
            <a:lvl2pPr>
              <a:defRPr sz="1400"/>
            </a:lvl2pPr>
          </a:lstStyle>
          <a:p>
            <a:pPr lvl="1"/>
            <a:r>
              <a:rPr lang="ru-RU" dirty="0"/>
              <a:t>Описание</a:t>
            </a:r>
          </a:p>
        </p:txBody>
      </p:sp>
      <p:sp>
        <p:nvSpPr>
          <p:cNvPr id="13" name="Текст 6">
            <a:extLst>
              <a:ext uri="{FF2B5EF4-FFF2-40B4-BE49-F238E27FC236}">
                <a16:creationId xmlns:a16="http://schemas.microsoft.com/office/drawing/2014/main" id="{C4D8DFD8-867D-4062-800E-27B73FA83BF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1854185" y="2826697"/>
            <a:ext cx="3866856" cy="403756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9">
            <a:extLst>
              <a:ext uri="{FF2B5EF4-FFF2-40B4-BE49-F238E27FC236}">
                <a16:creationId xmlns:a16="http://schemas.microsoft.com/office/drawing/2014/main" id="{01B4FB59-79EB-42C6-8468-505204DD843D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854185" y="3374436"/>
            <a:ext cx="3866856" cy="672075"/>
          </a:xfrm>
        </p:spPr>
        <p:txBody>
          <a:bodyPr>
            <a:normAutofit/>
          </a:bodyPr>
          <a:lstStyle>
            <a:lvl2pPr>
              <a:defRPr sz="1400"/>
            </a:lvl2pPr>
          </a:lstStyle>
          <a:p>
            <a:pPr lvl="1"/>
            <a:r>
              <a:rPr lang="ru-RU" dirty="0"/>
              <a:t>Описание</a:t>
            </a:r>
          </a:p>
        </p:txBody>
      </p:sp>
      <p:sp>
        <p:nvSpPr>
          <p:cNvPr id="15" name="Текст 6">
            <a:extLst>
              <a:ext uri="{FF2B5EF4-FFF2-40B4-BE49-F238E27FC236}">
                <a16:creationId xmlns:a16="http://schemas.microsoft.com/office/drawing/2014/main" id="{2DD2E24E-A578-41A0-8812-3CEB5EB7DE20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854185" y="4410809"/>
            <a:ext cx="3866856" cy="403913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6" name="Текст 9">
            <a:extLst>
              <a:ext uri="{FF2B5EF4-FFF2-40B4-BE49-F238E27FC236}">
                <a16:creationId xmlns:a16="http://schemas.microsoft.com/office/drawing/2014/main" id="{29120726-8DD9-4194-A282-2630D18F49E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854185" y="4958548"/>
            <a:ext cx="3866856" cy="672075"/>
          </a:xfrm>
        </p:spPr>
        <p:txBody>
          <a:bodyPr>
            <a:normAutofit/>
          </a:bodyPr>
          <a:lstStyle>
            <a:lvl2pPr>
              <a:defRPr sz="1400"/>
            </a:lvl2pPr>
          </a:lstStyle>
          <a:p>
            <a:pPr lvl="1"/>
            <a:r>
              <a:rPr lang="ru-RU" dirty="0"/>
              <a:t>Описание</a:t>
            </a:r>
          </a:p>
        </p:txBody>
      </p:sp>
      <p:sp>
        <p:nvSpPr>
          <p:cNvPr id="20" name="Текст 6">
            <a:extLst>
              <a:ext uri="{FF2B5EF4-FFF2-40B4-BE49-F238E27FC236}">
                <a16:creationId xmlns:a16="http://schemas.microsoft.com/office/drawing/2014/main" id="{F30BC2DD-F35E-474E-A833-EA478E7F80B7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546648" y="1222713"/>
            <a:ext cx="3866856" cy="423628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1" name="Текст 9">
            <a:extLst>
              <a:ext uri="{FF2B5EF4-FFF2-40B4-BE49-F238E27FC236}">
                <a16:creationId xmlns:a16="http://schemas.microsoft.com/office/drawing/2014/main" id="{7124A073-4FEB-4F54-A9B4-6797D7B46CC3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7546651" y="1790324"/>
            <a:ext cx="3866856" cy="672075"/>
          </a:xfrm>
        </p:spPr>
        <p:txBody>
          <a:bodyPr>
            <a:normAutofit/>
          </a:bodyPr>
          <a:lstStyle>
            <a:lvl2pPr>
              <a:defRPr sz="1400"/>
            </a:lvl2pPr>
          </a:lstStyle>
          <a:p>
            <a:pPr lvl="1"/>
            <a:r>
              <a:rPr lang="ru-RU" dirty="0"/>
              <a:t>Описание</a:t>
            </a:r>
          </a:p>
        </p:txBody>
      </p:sp>
      <p:sp>
        <p:nvSpPr>
          <p:cNvPr id="22" name="Текст 6">
            <a:extLst>
              <a:ext uri="{FF2B5EF4-FFF2-40B4-BE49-F238E27FC236}">
                <a16:creationId xmlns:a16="http://schemas.microsoft.com/office/drawing/2014/main" id="{17FB4F65-9ABC-4376-8283-0F33F9BB91D6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7527292" y="2826697"/>
            <a:ext cx="3866856" cy="403756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3" name="Текст 9">
            <a:extLst>
              <a:ext uri="{FF2B5EF4-FFF2-40B4-BE49-F238E27FC236}">
                <a16:creationId xmlns:a16="http://schemas.microsoft.com/office/drawing/2014/main" id="{C2E3AAAD-E9EB-4A42-ADAF-EDA850F01ED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7527292" y="3374436"/>
            <a:ext cx="3866856" cy="672075"/>
          </a:xfrm>
        </p:spPr>
        <p:txBody>
          <a:bodyPr>
            <a:normAutofit/>
          </a:bodyPr>
          <a:lstStyle>
            <a:lvl2pPr>
              <a:defRPr sz="1400"/>
            </a:lvl2pPr>
          </a:lstStyle>
          <a:p>
            <a:pPr lvl="1"/>
            <a:r>
              <a:rPr lang="ru-RU" dirty="0"/>
              <a:t>Описание</a:t>
            </a:r>
          </a:p>
        </p:txBody>
      </p:sp>
      <p:sp>
        <p:nvSpPr>
          <p:cNvPr id="24" name="Текст 6">
            <a:extLst>
              <a:ext uri="{FF2B5EF4-FFF2-40B4-BE49-F238E27FC236}">
                <a16:creationId xmlns:a16="http://schemas.microsoft.com/office/drawing/2014/main" id="{835470A4-56EB-4A53-A875-42155372D2DA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7527292" y="4410809"/>
            <a:ext cx="3866856" cy="403913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5" name="Текст 9">
            <a:extLst>
              <a:ext uri="{FF2B5EF4-FFF2-40B4-BE49-F238E27FC236}">
                <a16:creationId xmlns:a16="http://schemas.microsoft.com/office/drawing/2014/main" id="{ED3CC4C2-7EF9-4A4B-BDD1-B16EF36B84C3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7527292" y="4958548"/>
            <a:ext cx="3866856" cy="672075"/>
          </a:xfrm>
        </p:spPr>
        <p:txBody>
          <a:bodyPr>
            <a:normAutofit/>
          </a:bodyPr>
          <a:lstStyle>
            <a:lvl2pPr>
              <a:defRPr sz="1400"/>
            </a:lvl2pPr>
          </a:lstStyle>
          <a:p>
            <a:pPr lvl="1"/>
            <a:r>
              <a:rPr lang="ru-RU" dirty="0"/>
              <a:t>Описание</a:t>
            </a:r>
          </a:p>
        </p:txBody>
      </p:sp>
      <p:sp>
        <p:nvSpPr>
          <p:cNvPr id="26" name="Заголовок 1">
            <a:extLst>
              <a:ext uri="{FF2B5EF4-FFF2-40B4-BE49-F238E27FC236}">
                <a16:creationId xmlns:a16="http://schemas.microsoft.com/office/drawing/2014/main" id="{55CB4C33-0A35-4822-B0EF-4E754699A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075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27" name="Текст 6">
            <a:extLst>
              <a:ext uri="{FF2B5EF4-FFF2-40B4-BE49-F238E27FC236}">
                <a16:creationId xmlns:a16="http://schemas.microsoft.com/office/drawing/2014/main" id="{53CEA4EC-5717-426C-A1A1-534D0A05524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778493" y="1187988"/>
            <a:ext cx="771003" cy="423628"/>
          </a:xfrm>
        </p:spPr>
        <p:txBody>
          <a:bodyPr>
            <a:noAutofit/>
          </a:bodyPr>
          <a:lstStyle>
            <a:lvl1pPr marL="0" indent="0">
              <a:buNone/>
              <a:defRPr sz="28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01</a:t>
            </a:r>
          </a:p>
        </p:txBody>
      </p:sp>
      <p:sp>
        <p:nvSpPr>
          <p:cNvPr id="28" name="Текст 6">
            <a:extLst>
              <a:ext uri="{FF2B5EF4-FFF2-40B4-BE49-F238E27FC236}">
                <a16:creationId xmlns:a16="http://schemas.microsoft.com/office/drawing/2014/main" id="{ECD22E46-ECAB-4A6C-9243-E1661118B47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759137" y="2791972"/>
            <a:ext cx="771003" cy="403756"/>
          </a:xfrm>
        </p:spPr>
        <p:txBody>
          <a:bodyPr>
            <a:noAutofit/>
          </a:bodyPr>
          <a:lstStyle>
            <a:lvl1pPr marL="0" indent="0">
              <a:buNone/>
              <a:defRPr sz="28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02</a:t>
            </a:r>
          </a:p>
        </p:txBody>
      </p:sp>
      <p:sp>
        <p:nvSpPr>
          <p:cNvPr id="29" name="Текст 6">
            <a:extLst>
              <a:ext uri="{FF2B5EF4-FFF2-40B4-BE49-F238E27FC236}">
                <a16:creationId xmlns:a16="http://schemas.microsoft.com/office/drawing/2014/main" id="{A3CA815C-23B0-4736-B973-0A405AFC5D08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759137" y="4376084"/>
            <a:ext cx="771003" cy="403913"/>
          </a:xfrm>
        </p:spPr>
        <p:txBody>
          <a:bodyPr>
            <a:noAutofit/>
          </a:bodyPr>
          <a:lstStyle>
            <a:lvl1pPr marL="0" indent="0">
              <a:buNone/>
              <a:defRPr sz="28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03</a:t>
            </a:r>
          </a:p>
        </p:txBody>
      </p:sp>
      <p:sp>
        <p:nvSpPr>
          <p:cNvPr id="30" name="Текст 6">
            <a:extLst>
              <a:ext uri="{FF2B5EF4-FFF2-40B4-BE49-F238E27FC236}">
                <a16:creationId xmlns:a16="http://schemas.microsoft.com/office/drawing/2014/main" id="{0C64CE05-E630-4FDE-B773-3165E579B3B6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451600" y="1187988"/>
            <a:ext cx="771003" cy="423628"/>
          </a:xfrm>
        </p:spPr>
        <p:txBody>
          <a:bodyPr>
            <a:noAutofit/>
          </a:bodyPr>
          <a:lstStyle>
            <a:lvl1pPr marL="0" indent="0">
              <a:buNone/>
              <a:defRPr sz="28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04</a:t>
            </a:r>
          </a:p>
        </p:txBody>
      </p:sp>
      <p:sp>
        <p:nvSpPr>
          <p:cNvPr id="31" name="Текст 6">
            <a:extLst>
              <a:ext uri="{FF2B5EF4-FFF2-40B4-BE49-F238E27FC236}">
                <a16:creationId xmlns:a16="http://schemas.microsoft.com/office/drawing/2014/main" id="{52DBB510-86A6-45BB-B6E1-54FE5A86B490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432244" y="2791972"/>
            <a:ext cx="771003" cy="403756"/>
          </a:xfrm>
        </p:spPr>
        <p:txBody>
          <a:bodyPr>
            <a:noAutofit/>
          </a:bodyPr>
          <a:lstStyle>
            <a:lvl1pPr marL="0" indent="0">
              <a:buNone/>
              <a:defRPr sz="28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05</a:t>
            </a:r>
          </a:p>
        </p:txBody>
      </p:sp>
      <p:sp>
        <p:nvSpPr>
          <p:cNvPr id="32" name="Текст 6">
            <a:extLst>
              <a:ext uri="{FF2B5EF4-FFF2-40B4-BE49-F238E27FC236}">
                <a16:creationId xmlns:a16="http://schemas.microsoft.com/office/drawing/2014/main" id="{CA530A5B-20B1-4742-8CF2-55C8F5CC1E91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6432244" y="4376084"/>
            <a:ext cx="771003" cy="403913"/>
          </a:xfrm>
        </p:spPr>
        <p:txBody>
          <a:bodyPr>
            <a:noAutofit/>
          </a:bodyPr>
          <a:lstStyle>
            <a:lvl1pPr marL="0" indent="0">
              <a:buNone/>
              <a:defRPr sz="28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06</a:t>
            </a:r>
          </a:p>
        </p:txBody>
      </p:sp>
    </p:spTree>
    <p:extLst>
      <p:ext uri="{BB962C8B-B14F-4D97-AF65-F5344CB8AC3E}">
        <p14:creationId xmlns:p14="http://schemas.microsoft.com/office/powerpoint/2010/main" val="41888580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Фотографи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CAFA80CC-940E-479C-90C0-76DA923785E9}" type="datetime1">
              <a:rPr lang="ru-RU" smtClean="0"/>
              <a:t>02.10.2025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6" name="Заголовок 1">
            <a:extLst>
              <a:ext uri="{FF2B5EF4-FFF2-40B4-BE49-F238E27FC236}">
                <a16:creationId xmlns:a16="http://schemas.microsoft.com/office/drawing/2014/main" id="{55CB4C33-0A35-4822-B0EF-4E754699A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682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27" name="Рисунок 7">
            <a:extLst>
              <a:ext uri="{FF2B5EF4-FFF2-40B4-BE49-F238E27FC236}">
                <a16:creationId xmlns:a16="http://schemas.microsoft.com/office/drawing/2014/main" id="{7F6989B1-EABA-40DD-BFD6-7E0075CDDEE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440147" y="1016001"/>
            <a:ext cx="4405777" cy="3078479"/>
          </a:xfrm>
        </p:spPr>
        <p:txBody>
          <a:bodyPr/>
          <a:lstStyle/>
          <a:p>
            <a:endParaRPr lang="ru-RU"/>
          </a:p>
        </p:txBody>
      </p:sp>
      <p:sp>
        <p:nvSpPr>
          <p:cNvPr id="28" name="Рисунок 9">
            <a:extLst>
              <a:ext uri="{FF2B5EF4-FFF2-40B4-BE49-F238E27FC236}">
                <a16:creationId xmlns:a16="http://schemas.microsoft.com/office/drawing/2014/main" id="{C157B27F-5477-43C4-BE9E-F7CF2A081F1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440149" y="4389108"/>
            <a:ext cx="4405775" cy="1811668"/>
          </a:xfrm>
        </p:spPr>
        <p:txBody>
          <a:bodyPr/>
          <a:lstStyle/>
          <a:p>
            <a:endParaRPr lang="ru-RU" dirty="0"/>
          </a:p>
        </p:txBody>
      </p:sp>
      <p:sp>
        <p:nvSpPr>
          <p:cNvPr id="29" name="Рисунок 11">
            <a:extLst>
              <a:ext uri="{FF2B5EF4-FFF2-40B4-BE49-F238E27FC236}">
                <a16:creationId xmlns:a16="http://schemas.microsoft.com/office/drawing/2014/main" id="{3E695B26-F7D2-4380-AAA1-0FB24A689AA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46075" y="3223948"/>
            <a:ext cx="6806142" cy="2976827"/>
          </a:xfrm>
        </p:spPr>
        <p:txBody>
          <a:bodyPr/>
          <a:lstStyle/>
          <a:p>
            <a:endParaRPr lang="ru-RU"/>
          </a:p>
        </p:txBody>
      </p:sp>
      <p:sp>
        <p:nvSpPr>
          <p:cNvPr id="30" name="Текст 15">
            <a:extLst>
              <a:ext uri="{FF2B5EF4-FFF2-40B4-BE49-F238E27FC236}">
                <a16:creationId xmlns:a16="http://schemas.microsoft.com/office/drawing/2014/main" id="{7EA2CF14-9D94-4B6F-AAA7-0B38CBB654C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6075" y="1016001"/>
            <a:ext cx="6806142" cy="2029882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31" name="Прямоугольник 30">
            <a:extLst>
              <a:ext uri="{FF2B5EF4-FFF2-40B4-BE49-F238E27FC236}">
                <a16:creationId xmlns:a16="http://schemas.microsoft.com/office/drawing/2014/main" id="{8909D3DD-8766-4DF8-A38C-44840B2476CA}"/>
              </a:ext>
            </a:extLst>
          </p:cNvPr>
          <p:cNvSpPr/>
          <p:nvPr userDrawn="1"/>
        </p:nvSpPr>
        <p:spPr>
          <a:xfrm>
            <a:off x="346075" y="1016001"/>
            <a:ext cx="6806142" cy="2029882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360169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н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82A4DA7B-A7D8-4443-AD1C-4C7CDC678488}" type="datetime1">
              <a:rPr lang="ru-RU" smtClean="0"/>
              <a:t>02.10.2025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26" name="Заголовок 1">
            <a:extLst>
              <a:ext uri="{FF2B5EF4-FFF2-40B4-BE49-F238E27FC236}">
                <a16:creationId xmlns:a16="http://schemas.microsoft.com/office/drawing/2014/main" id="{55CB4C33-0A35-4822-B0EF-4E754699A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107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23" name="Текст 101">
            <a:extLst>
              <a:ext uri="{FF2B5EF4-FFF2-40B4-BE49-F238E27FC236}">
                <a16:creationId xmlns:a16="http://schemas.microsoft.com/office/drawing/2014/main" id="{B61EFF39-7063-4F67-A1C0-B9D05F3602E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994303" y="2973742"/>
            <a:ext cx="2190810" cy="910516"/>
          </a:xfrm>
        </p:spPr>
        <p:txBody>
          <a:bodyPr/>
          <a:lstStyle>
            <a:lvl1pPr marL="0" indent="0" algn="ctr">
              <a:buNone/>
              <a:defRPr lang="ru-RU" dirty="0"/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5" name="Текст 74">
            <a:extLst>
              <a:ext uri="{FF2B5EF4-FFF2-40B4-BE49-F238E27FC236}">
                <a16:creationId xmlns:a16="http://schemas.microsoft.com/office/drawing/2014/main" id="{A0F2F041-BB01-463D-9CD2-6A231D59240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662924" y="1588128"/>
            <a:ext cx="4902200" cy="7125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6" name="Текст 74">
            <a:extLst>
              <a:ext uri="{FF2B5EF4-FFF2-40B4-BE49-F238E27FC236}">
                <a16:creationId xmlns:a16="http://schemas.microsoft.com/office/drawing/2014/main" id="{58BDD636-A558-406A-A768-05FF3D12BD8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662924" y="2445138"/>
            <a:ext cx="4902200" cy="7125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7" name="Текст 74">
            <a:extLst>
              <a:ext uri="{FF2B5EF4-FFF2-40B4-BE49-F238E27FC236}">
                <a16:creationId xmlns:a16="http://schemas.microsoft.com/office/drawing/2014/main" id="{53EE4994-79EE-43D0-B40B-E2DE25879B8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662924" y="3302147"/>
            <a:ext cx="4902200" cy="7125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8" name="Текст 74">
            <a:extLst>
              <a:ext uri="{FF2B5EF4-FFF2-40B4-BE49-F238E27FC236}">
                <a16:creationId xmlns:a16="http://schemas.microsoft.com/office/drawing/2014/main" id="{4CD31D83-EE69-46A0-B5B2-B2969969DCF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662924" y="4159156"/>
            <a:ext cx="4902200" cy="7125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9" name="Текст 74">
            <a:extLst>
              <a:ext uri="{FF2B5EF4-FFF2-40B4-BE49-F238E27FC236}">
                <a16:creationId xmlns:a16="http://schemas.microsoft.com/office/drawing/2014/main" id="{BFB2A4EF-E632-42AC-82F0-453D4A95A9E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662924" y="5016166"/>
            <a:ext cx="4902200" cy="7125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13761097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татисти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44E505DF-C567-47F2-9374-60838F800101}" type="datetime1">
              <a:rPr lang="ru-RU" smtClean="0"/>
              <a:t>02.10.2025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6" name="Заголовок 1">
            <a:extLst>
              <a:ext uri="{FF2B5EF4-FFF2-40B4-BE49-F238E27FC236}">
                <a16:creationId xmlns:a16="http://schemas.microsoft.com/office/drawing/2014/main" id="{55CB4C33-0A35-4822-B0EF-4E754699A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107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11" name="Текст 35">
            <a:extLst>
              <a:ext uri="{FF2B5EF4-FFF2-40B4-BE49-F238E27FC236}">
                <a16:creationId xmlns:a16="http://schemas.microsoft.com/office/drawing/2014/main" id="{B1350734-1D64-4861-9813-14C6593B852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683077" y="1026867"/>
            <a:ext cx="4790314" cy="1615356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2" name="Текст 35">
            <a:extLst>
              <a:ext uri="{FF2B5EF4-FFF2-40B4-BE49-F238E27FC236}">
                <a16:creationId xmlns:a16="http://schemas.microsoft.com/office/drawing/2014/main" id="{010826A5-76AC-452C-9459-7CC1CCF22ED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683077" y="1626932"/>
            <a:ext cx="4790314" cy="101529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4" name="Текст 35">
            <a:extLst>
              <a:ext uri="{FF2B5EF4-FFF2-40B4-BE49-F238E27FC236}">
                <a16:creationId xmlns:a16="http://schemas.microsoft.com/office/drawing/2014/main" id="{C694E912-AC3F-437A-90AD-A48291DCE9B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683077" y="2807582"/>
            <a:ext cx="4790314" cy="1615356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5" name="Текст 35">
            <a:extLst>
              <a:ext uri="{FF2B5EF4-FFF2-40B4-BE49-F238E27FC236}">
                <a16:creationId xmlns:a16="http://schemas.microsoft.com/office/drawing/2014/main" id="{DE78EAF0-6854-4E73-A48A-917C1A86C3F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683077" y="3407647"/>
            <a:ext cx="4790314" cy="101529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6" name="Текст 35">
            <a:extLst>
              <a:ext uri="{FF2B5EF4-FFF2-40B4-BE49-F238E27FC236}">
                <a16:creationId xmlns:a16="http://schemas.microsoft.com/office/drawing/2014/main" id="{72D68DD9-6181-4C35-909B-154E5E309C9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683077" y="4584029"/>
            <a:ext cx="4790314" cy="1615356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7" name="Текст 35">
            <a:extLst>
              <a:ext uri="{FF2B5EF4-FFF2-40B4-BE49-F238E27FC236}">
                <a16:creationId xmlns:a16="http://schemas.microsoft.com/office/drawing/2014/main" id="{7D5E34DD-827F-4597-BFDE-34D8830FB25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683077" y="5184094"/>
            <a:ext cx="4790314" cy="101529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26699485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Статисти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2938A0C3-5C2F-47B8-B008-79A49A1195BA}" type="datetime1">
              <a:rPr lang="ru-RU" smtClean="0"/>
              <a:t>02.10.2025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6" name="Заголовок 1">
            <a:extLst>
              <a:ext uri="{FF2B5EF4-FFF2-40B4-BE49-F238E27FC236}">
                <a16:creationId xmlns:a16="http://schemas.microsoft.com/office/drawing/2014/main" id="{55CB4C33-0A35-4822-B0EF-4E754699A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532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11" name="Текст 35">
            <a:extLst>
              <a:ext uri="{FF2B5EF4-FFF2-40B4-BE49-F238E27FC236}">
                <a16:creationId xmlns:a16="http://schemas.microsoft.com/office/drawing/2014/main" id="{B1350734-1D64-4861-9813-14C6593B852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683077" y="1016000"/>
            <a:ext cx="4790314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2" name="Текст 35">
            <a:extLst>
              <a:ext uri="{FF2B5EF4-FFF2-40B4-BE49-F238E27FC236}">
                <a16:creationId xmlns:a16="http://schemas.microsoft.com/office/drawing/2014/main" id="{010826A5-76AC-452C-9459-7CC1CCF22ED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683077" y="1395537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4" name="Текст 35">
            <a:extLst>
              <a:ext uri="{FF2B5EF4-FFF2-40B4-BE49-F238E27FC236}">
                <a16:creationId xmlns:a16="http://schemas.microsoft.com/office/drawing/2014/main" id="{C694E912-AC3F-437A-90AD-A48291DCE9B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683077" y="2284561"/>
            <a:ext cx="4790314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5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5" name="Текст 35">
            <a:extLst>
              <a:ext uri="{FF2B5EF4-FFF2-40B4-BE49-F238E27FC236}">
                <a16:creationId xmlns:a16="http://schemas.microsoft.com/office/drawing/2014/main" id="{DE78EAF0-6854-4E73-A48A-917C1A86C3F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683077" y="2664098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6" name="Текст 35">
            <a:extLst>
              <a:ext uri="{FF2B5EF4-FFF2-40B4-BE49-F238E27FC236}">
                <a16:creationId xmlns:a16="http://schemas.microsoft.com/office/drawing/2014/main" id="{72D68DD9-6181-4C35-909B-154E5E309C9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683077" y="3553122"/>
            <a:ext cx="4790314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7" name="Текст 35">
            <a:extLst>
              <a:ext uri="{FF2B5EF4-FFF2-40B4-BE49-F238E27FC236}">
                <a16:creationId xmlns:a16="http://schemas.microsoft.com/office/drawing/2014/main" id="{7D5E34DD-827F-4597-BFDE-34D8830FB25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683077" y="3932659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8" name="Текст 35">
            <a:extLst>
              <a:ext uri="{FF2B5EF4-FFF2-40B4-BE49-F238E27FC236}">
                <a16:creationId xmlns:a16="http://schemas.microsoft.com/office/drawing/2014/main" id="{6305AE9F-2B19-4EA1-A48B-435746C35E6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683077" y="4821684"/>
            <a:ext cx="4790314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9" name="Текст 35">
            <a:extLst>
              <a:ext uri="{FF2B5EF4-FFF2-40B4-BE49-F238E27FC236}">
                <a16:creationId xmlns:a16="http://schemas.microsoft.com/office/drawing/2014/main" id="{CF9D9CFB-62B9-4CE0-8770-0CB398D99F7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683077" y="5201221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10163864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Статисти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BF4F29EB-DFD0-428E-8E89-ED117A3553E3}" type="datetime1">
              <a:rPr lang="ru-RU" smtClean="0"/>
              <a:t>02.10.2025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6" name="Заголовок 1">
            <a:extLst>
              <a:ext uri="{FF2B5EF4-FFF2-40B4-BE49-F238E27FC236}">
                <a16:creationId xmlns:a16="http://schemas.microsoft.com/office/drawing/2014/main" id="{55CB4C33-0A35-4822-B0EF-4E754699A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7721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11" name="Текст 35">
            <a:extLst>
              <a:ext uri="{FF2B5EF4-FFF2-40B4-BE49-F238E27FC236}">
                <a16:creationId xmlns:a16="http://schemas.microsoft.com/office/drawing/2014/main" id="{B1350734-1D64-4861-9813-14C6593B852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683077" y="1016000"/>
            <a:ext cx="4790314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2" name="Текст 35">
            <a:extLst>
              <a:ext uri="{FF2B5EF4-FFF2-40B4-BE49-F238E27FC236}">
                <a16:creationId xmlns:a16="http://schemas.microsoft.com/office/drawing/2014/main" id="{010826A5-76AC-452C-9459-7CC1CCF22ED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683077" y="1395537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4" name="Текст 35">
            <a:extLst>
              <a:ext uri="{FF2B5EF4-FFF2-40B4-BE49-F238E27FC236}">
                <a16:creationId xmlns:a16="http://schemas.microsoft.com/office/drawing/2014/main" id="{C694E912-AC3F-437A-90AD-A48291DCE9B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683077" y="2284561"/>
            <a:ext cx="4790314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5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5" name="Текст 35">
            <a:extLst>
              <a:ext uri="{FF2B5EF4-FFF2-40B4-BE49-F238E27FC236}">
                <a16:creationId xmlns:a16="http://schemas.microsoft.com/office/drawing/2014/main" id="{DE78EAF0-6854-4E73-A48A-917C1A86C3F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683077" y="2664098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6" name="Текст 35">
            <a:extLst>
              <a:ext uri="{FF2B5EF4-FFF2-40B4-BE49-F238E27FC236}">
                <a16:creationId xmlns:a16="http://schemas.microsoft.com/office/drawing/2014/main" id="{72D68DD9-6181-4C35-909B-154E5E309C9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683077" y="3553122"/>
            <a:ext cx="4790314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7" name="Текст 35">
            <a:extLst>
              <a:ext uri="{FF2B5EF4-FFF2-40B4-BE49-F238E27FC236}">
                <a16:creationId xmlns:a16="http://schemas.microsoft.com/office/drawing/2014/main" id="{7D5E34DD-827F-4597-BFDE-34D8830FB25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683077" y="3932659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8" name="Текст 35">
            <a:extLst>
              <a:ext uri="{FF2B5EF4-FFF2-40B4-BE49-F238E27FC236}">
                <a16:creationId xmlns:a16="http://schemas.microsoft.com/office/drawing/2014/main" id="{6305AE9F-2B19-4EA1-A48B-435746C35E6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683077" y="4821684"/>
            <a:ext cx="4790314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9" name="Текст 35">
            <a:extLst>
              <a:ext uri="{FF2B5EF4-FFF2-40B4-BE49-F238E27FC236}">
                <a16:creationId xmlns:a16="http://schemas.microsoft.com/office/drawing/2014/main" id="{CF9D9CFB-62B9-4CE0-8770-0CB398D99F7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683077" y="5201221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3380588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тади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D52F0272-0FEA-44CE-966E-3D169B2F53D4}" type="datetime1">
              <a:rPr lang="ru-RU" smtClean="0"/>
              <a:t>02.10.2025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8" name="Текст 35">
            <a:extLst>
              <a:ext uri="{FF2B5EF4-FFF2-40B4-BE49-F238E27FC236}">
                <a16:creationId xmlns:a16="http://schemas.microsoft.com/office/drawing/2014/main" id="{BE583EE3-33C6-4FCC-9F56-28AB0B4FCAD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6075" y="1024937"/>
            <a:ext cx="2526079" cy="1476687"/>
          </a:xfrm>
          <a:prstGeom prst="roundRect">
            <a:avLst>
              <a:gd name="adj" fmla="val 1588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9" name="Текст 35">
            <a:extLst>
              <a:ext uri="{FF2B5EF4-FFF2-40B4-BE49-F238E27FC236}">
                <a16:creationId xmlns:a16="http://schemas.microsoft.com/office/drawing/2014/main" id="{AFEBE25F-FFFE-4B9D-94E7-7A69C7B0D74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6075" y="1380939"/>
            <a:ext cx="2526079" cy="112068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2" name="Текст 35">
            <a:extLst>
              <a:ext uri="{FF2B5EF4-FFF2-40B4-BE49-F238E27FC236}">
                <a16:creationId xmlns:a16="http://schemas.microsoft.com/office/drawing/2014/main" id="{3E63DE62-DFB7-44A9-A85D-B687FAE797D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832960" y="1024937"/>
            <a:ext cx="2526079" cy="1476687"/>
          </a:xfrm>
          <a:prstGeom prst="roundRect">
            <a:avLst>
              <a:gd name="adj" fmla="val 1588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3" name="Текст 35">
            <a:extLst>
              <a:ext uri="{FF2B5EF4-FFF2-40B4-BE49-F238E27FC236}">
                <a16:creationId xmlns:a16="http://schemas.microsoft.com/office/drawing/2014/main" id="{65791B9B-D32F-4C66-AD0A-B1F3CB6B2B2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832960" y="1380939"/>
            <a:ext cx="2526079" cy="112068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4" name="Текст 35">
            <a:extLst>
              <a:ext uri="{FF2B5EF4-FFF2-40B4-BE49-F238E27FC236}">
                <a16:creationId xmlns:a16="http://schemas.microsoft.com/office/drawing/2014/main" id="{3052024B-27A5-4D0B-A7E7-5161FB0ED37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330862" y="1024937"/>
            <a:ext cx="2526079" cy="1476687"/>
          </a:xfrm>
          <a:prstGeom prst="roundRect">
            <a:avLst>
              <a:gd name="adj" fmla="val 1588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5" name="Текст 35">
            <a:extLst>
              <a:ext uri="{FF2B5EF4-FFF2-40B4-BE49-F238E27FC236}">
                <a16:creationId xmlns:a16="http://schemas.microsoft.com/office/drawing/2014/main" id="{9DFC47B0-ECC1-49CE-99A3-DC05480669A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330862" y="1380939"/>
            <a:ext cx="2526079" cy="112068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6" name="Текст 35">
            <a:extLst>
              <a:ext uri="{FF2B5EF4-FFF2-40B4-BE49-F238E27FC236}">
                <a16:creationId xmlns:a16="http://schemas.microsoft.com/office/drawing/2014/main" id="{3B86BD35-3919-4E07-B138-AAF7CFF7DF0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2593517" y="4358152"/>
            <a:ext cx="2526079" cy="1476687"/>
          </a:xfrm>
          <a:prstGeom prst="roundRect">
            <a:avLst>
              <a:gd name="adj" fmla="val 1588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7" name="Текст 35">
            <a:extLst>
              <a:ext uri="{FF2B5EF4-FFF2-40B4-BE49-F238E27FC236}">
                <a16:creationId xmlns:a16="http://schemas.microsoft.com/office/drawing/2014/main" id="{10D94F19-5929-4A71-8C96-769ED6DD0BA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2593517" y="4714154"/>
            <a:ext cx="2526079" cy="112068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8" name="Текст 35">
            <a:extLst>
              <a:ext uri="{FF2B5EF4-FFF2-40B4-BE49-F238E27FC236}">
                <a16:creationId xmlns:a16="http://schemas.microsoft.com/office/drawing/2014/main" id="{D84303F2-08F5-497F-BC9B-59F70995863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7080402" y="4358152"/>
            <a:ext cx="2526079" cy="1476687"/>
          </a:xfrm>
          <a:prstGeom prst="roundRect">
            <a:avLst>
              <a:gd name="adj" fmla="val 1588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9" name="Текст 35">
            <a:extLst>
              <a:ext uri="{FF2B5EF4-FFF2-40B4-BE49-F238E27FC236}">
                <a16:creationId xmlns:a16="http://schemas.microsoft.com/office/drawing/2014/main" id="{EA5C32CD-4539-4313-8B67-943CB8F5EBD9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080402" y="4714154"/>
            <a:ext cx="2526079" cy="112068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00" name="Заголовок 1">
            <a:extLst>
              <a:ext uri="{FF2B5EF4-FFF2-40B4-BE49-F238E27FC236}">
                <a16:creationId xmlns:a16="http://schemas.microsoft.com/office/drawing/2014/main" id="{6641864C-9659-45A2-A61F-BB1A3067B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256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355911799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роблема и реш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062B0DBE-B5A9-470E-85A9-7CC062D5339A}" type="datetime1">
              <a:rPr lang="ru-RU" smtClean="0"/>
              <a:t>02.10.2025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0" name="Заголовок 1">
            <a:extLst>
              <a:ext uri="{FF2B5EF4-FFF2-40B4-BE49-F238E27FC236}">
                <a16:creationId xmlns:a16="http://schemas.microsoft.com/office/drawing/2014/main" id="{6641864C-9659-45A2-A61F-BB1A3067B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650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130" name="Текст 35">
            <a:extLst>
              <a:ext uri="{FF2B5EF4-FFF2-40B4-BE49-F238E27FC236}">
                <a16:creationId xmlns:a16="http://schemas.microsoft.com/office/drawing/2014/main" id="{2FAEFDC9-8968-4F3D-8F8F-5591D6F30FE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17027" y="3810175"/>
            <a:ext cx="3264113" cy="2375115"/>
          </a:xfrm>
          <a:prstGeom prst="roundRect">
            <a:avLst>
              <a:gd name="adj" fmla="val 1016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49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Описание проблемы </a:t>
            </a:r>
          </a:p>
        </p:txBody>
      </p:sp>
      <p:sp>
        <p:nvSpPr>
          <p:cNvPr id="152" name="Текст 35">
            <a:extLst>
              <a:ext uri="{FF2B5EF4-FFF2-40B4-BE49-F238E27FC236}">
                <a16:creationId xmlns:a16="http://schemas.microsoft.com/office/drawing/2014/main" id="{A7C77525-23F2-401E-A901-0374D8239BB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464542" y="3810175"/>
            <a:ext cx="3264113" cy="2375115"/>
          </a:xfrm>
          <a:prstGeom prst="roundRect">
            <a:avLst>
              <a:gd name="adj" fmla="val 1016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49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Примеры уже имеющихся способов решения данной проблемы</a:t>
            </a:r>
          </a:p>
        </p:txBody>
      </p:sp>
      <p:sp>
        <p:nvSpPr>
          <p:cNvPr id="153" name="Текст 35">
            <a:extLst>
              <a:ext uri="{FF2B5EF4-FFF2-40B4-BE49-F238E27FC236}">
                <a16:creationId xmlns:a16="http://schemas.microsoft.com/office/drawing/2014/main" id="{D2F4E226-3842-4532-A60F-4E8C02DAD6D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85481" y="3810175"/>
            <a:ext cx="3264113" cy="2375115"/>
          </a:xfrm>
          <a:prstGeom prst="roundRect">
            <a:avLst>
              <a:gd name="adj" fmla="val 1016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49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Ваше предложение решения данной проблемы</a:t>
            </a:r>
          </a:p>
        </p:txBody>
      </p:sp>
      <p:sp>
        <p:nvSpPr>
          <p:cNvPr id="189" name="Текст 35">
            <a:extLst>
              <a:ext uri="{FF2B5EF4-FFF2-40B4-BE49-F238E27FC236}">
                <a16:creationId xmlns:a16="http://schemas.microsoft.com/office/drawing/2014/main" id="{C44A233F-7BDF-4F40-844F-FC23B1912AA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17027" y="3252336"/>
            <a:ext cx="3264113" cy="391783"/>
          </a:xfrm>
          <a:prstGeom prst="roundRect">
            <a:avLst>
              <a:gd name="adj" fmla="val 10167"/>
            </a:avLst>
          </a:prstGeom>
          <a:noFill/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Проблема</a:t>
            </a:r>
          </a:p>
        </p:txBody>
      </p:sp>
      <p:sp>
        <p:nvSpPr>
          <p:cNvPr id="190" name="Текст 35">
            <a:extLst>
              <a:ext uri="{FF2B5EF4-FFF2-40B4-BE49-F238E27FC236}">
                <a16:creationId xmlns:a16="http://schemas.microsoft.com/office/drawing/2014/main" id="{1683ED6E-2444-48B8-A78B-F1EBA53E21C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464542" y="3252336"/>
            <a:ext cx="3264113" cy="391783"/>
          </a:xfrm>
          <a:prstGeom prst="roundRect">
            <a:avLst>
              <a:gd name="adj" fmla="val 10167"/>
            </a:avLst>
          </a:prstGeom>
          <a:noFill/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Альтернативные решения</a:t>
            </a:r>
          </a:p>
        </p:txBody>
      </p:sp>
      <p:sp>
        <p:nvSpPr>
          <p:cNvPr id="191" name="Текст 35">
            <a:extLst>
              <a:ext uri="{FF2B5EF4-FFF2-40B4-BE49-F238E27FC236}">
                <a16:creationId xmlns:a16="http://schemas.microsoft.com/office/drawing/2014/main" id="{B788F042-DAFC-4B5A-B1AA-8ADEFAAA980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385481" y="3252336"/>
            <a:ext cx="3264113" cy="391783"/>
          </a:xfrm>
          <a:prstGeom prst="roundRect">
            <a:avLst>
              <a:gd name="adj" fmla="val 10167"/>
            </a:avLst>
          </a:prstGeom>
          <a:noFill/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Решение</a:t>
            </a:r>
          </a:p>
        </p:txBody>
      </p:sp>
    </p:spTree>
    <p:extLst>
      <p:ext uri="{BB962C8B-B14F-4D97-AF65-F5344CB8AC3E}">
        <p14:creationId xmlns:p14="http://schemas.microsoft.com/office/powerpoint/2010/main" val="87527380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емо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icture Placeholder 1">
            <a:extLst>
              <a:ext uri="{FF2B5EF4-FFF2-40B4-BE49-F238E27FC236}">
                <a16:creationId xmlns:a16="http://schemas.microsoft.com/office/drawing/2014/main" id="{F4BB4485-D5EB-48AD-A465-1B1299C88CD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162940" y="1264478"/>
            <a:ext cx="3866121" cy="2436377"/>
          </a:xfrm>
        </p:spPr>
      </p:sp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4D396B86-640F-4AD1-BBB2-E085B6CD8771}" type="datetime1">
              <a:rPr lang="ru-RU" smtClean="0"/>
              <a:t>02.10.2025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0" name="Заголовок 1">
            <a:extLst>
              <a:ext uri="{FF2B5EF4-FFF2-40B4-BE49-F238E27FC236}">
                <a16:creationId xmlns:a16="http://schemas.microsoft.com/office/drawing/2014/main" id="{6641864C-9659-45A2-A61F-BB1A3067B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075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8340B20B-0618-415E-8908-3C85578C4D1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6075" y="4656083"/>
            <a:ext cx="3626835" cy="154469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90" name="Текст 7">
            <a:extLst>
              <a:ext uri="{FF2B5EF4-FFF2-40B4-BE49-F238E27FC236}">
                <a16:creationId xmlns:a16="http://schemas.microsoft.com/office/drawing/2014/main" id="{47A76FC9-6FDA-4102-9D33-F9766B07D3E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240502" y="4656083"/>
            <a:ext cx="3626835" cy="154469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91" name="Текст 7">
            <a:extLst>
              <a:ext uri="{FF2B5EF4-FFF2-40B4-BE49-F238E27FC236}">
                <a16:creationId xmlns:a16="http://schemas.microsoft.com/office/drawing/2014/main" id="{7C8F4076-BB2C-4FA3-9BAD-5EF87B638D5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230203" y="4656083"/>
            <a:ext cx="3626835" cy="154469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34699120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Описание команд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Рисунок 10">
            <a:extLst>
              <a:ext uri="{FF2B5EF4-FFF2-40B4-BE49-F238E27FC236}">
                <a16:creationId xmlns:a16="http://schemas.microsoft.com/office/drawing/2014/main" id="{DB9898DE-D265-4051-B751-CA3C0058CEC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894095" y="1044081"/>
            <a:ext cx="4962943" cy="2221824"/>
          </a:xfrm>
        </p:spPr>
        <p:txBody>
          <a:bodyPr anchor="ctr" anchorCtr="0"/>
          <a:lstStyle>
            <a:lvl1pPr>
              <a:defRPr/>
            </a:lvl1pPr>
          </a:lstStyle>
          <a:p>
            <a:r>
              <a:rPr lang="ru-RU" dirty="0"/>
              <a:t>Фото команды</a:t>
            </a:r>
          </a:p>
        </p:txBody>
      </p: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05B910C-9A3E-FA3B-DC7F-BA27D3A1B516}"/>
              </a:ext>
            </a:extLst>
          </p:cNvPr>
          <p:cNvSpPr txBox="1">
            <a:spLocks/>
          </p:cNvSpPr>
          <p:nvPr userDrawn="1"/>
        </p:nvSpPr>
        <p:spPr>
          <a:xfrm>
            <a:off x="346075" y="395288"/>
            <a:ext cx="11244772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57875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997" b="1" kern="12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Amatic SC" panose="00000500000000000000" pitchFamily="2" charset="-79"/>
              </a:defRPr>
            </a:lvl1pPr>
          </a:lstStyle>
          <a:p>
            <a:r>
              <a:rPr lang="ru-RU"/>
              <a:t>КОМАНДА «НАЗВАНИЕ»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6295058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Демо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Прямоугольник 102">
            <a:extLst>
              <a:ext uri="{FF2B5EF4-FFF2-40B4-BE49-F238E27FC236}">
                <a16:creationId xmlns:a16="http://schemas.microsoft.com/office/drawing/2014/main" id="{A5F6008C-951E-4E5C-B47F-6040B193FB33}"/>
              </a:ext>
            </a:extLst>
          </p:cNvPr>
          <p:cNvSpPr/>
          <p:nvPr userDrawn="1"/>
        </p:nvSpPr>
        <p:spPr>
          <a:xfrm flipV="1">
            <a:off x="0" y="4324414"/>
            <a:ext cx="5330956" cy="678504"/>
          </a:xfrm>
          <a:prstGeom prst="rect">
            <a:avLst/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93AF0E63-1EB1-47F5-B09E-CA3E5DE528F3}" type="datetime1">
              <a:rPr lang="ru-RU" smtClean="0"/>
              <a:t>02.10.2025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0" name="Заголовок 1">
            <a:extLst>
              <a:ext uri="{FF2B5EF4-FFF2-40B4-BE49-F238E27FC236}">
                <a16:creationId xmlns:a16="http://schemas.microsoft.com/office/drawing/2014/main" id="{6641864C-9659-45A2-A61F-BB1A3067B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289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8340B20B-0618-415E-8908-3C85578C4D1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10643" y="4324451"/>
            <a:ext cx="4121687" cy="161226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90" name="Текст 7">
            <a:extLst>
              <a:ext uri="{FF2B5EF4-FFF2-40B4-BE49-F238E27FC236}">
                <a16:creationId xmlns:a16="http://schemas.microsoft.com/office/drawing/2014/main" id="{47A76FC9-6FDA-4102-9D33-F9766B07D3E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857950" y="4324451"/>
            <a:ext cx="4121687" cy="161226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9" name="Picture Placeholder 1">
            <a:extLst>
              <a:ext uri="{FF2B5EF4-FFF2-40B4-BE49-F238E27FC236}">
                <a16:creationId xmlns:a16="http://schemas.microsoft.com/office/drawing/2014/main" id="{F4BB4485-D5EB-48AD-A465-1B1299C88CD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210642" y="1577998"/>
            <a:ext cx="4121688" cy="2283975"/>
          </a:xfrm>
        </p:spPr>
      </p:sp>
      <p:sp>
        <p:nvSpPr>
          <p:cNvPr id="123" name="Picture Placeholder 1">
            <a:extLst>
              <a:ext uri="{FF2B5EF4-FFF2-40B4-BE49-F238E27FC236}">
                <a16:creationId xmlns:a16="http://schemas.microsoft.com/office/drawing/2014/main" id="{C7FB8BAF-17B6-40DC-9912-73B3494AC45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855540" y="1577998"/>
            <a:ext cx="4121688" cy="2283975"/>
          </a:xfrm>
        </p:spPr>
      </p:sp>
      <p:sp>
        <p:nvSpPr>
          <p:cNvPr id="124" name="Прямоугольник 123">
            <a:extLst>
              <a:ext uri="{FF2B5EF4-FFF2-40B4-BE49-F238E27FC236}">
                <a16:creationId xmlns:a16="http://schemas.microsoft.com/office/drawing/2014/main" id="{051171B0-5B98-49B1-802A-F182B5FE7BCA}"/>
              </a:ext>
            </a:extLst>
          </p:cNvPr>
          <p:cNvSpPr/>
          <p:nvPr userDrawn="1"/>
        </p:nvSpPr>
        <p:spPr>
          <a:xfrm flipV="1">
            <a:off x="6862163" y="4324414"/>
            <a:ext cx="5330956" cy="678504"/>
          </a:xfrm>
          <a:prstGeom prst="rect">
            <a:avLst/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8239539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Демо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icture Placeholder 1">
            <a:extLst>
              <a:ext uri="{FF2B5EF4-FFF2-40B4-BE49-F238E27FC236}">
                <a16:creationId xmlns:a16="http://schemas.microsoft.com/office/drawing/2014/main" id="{2E6A2544-8689-48EB-9658-2D1DE4E4878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009872" y="1235915"/>
            <a:ext cx="2172255" cy="4602697"/>
          </a:xfrm>
          <a:prstGeom prst="roundRect">
            <a:avLst>
              <a:gd name="adj" fmla="val 12528"/>
            </a:avLst>
          </a:prstGeom>
          <a:noFill/>
        </p:spPr>
      </p:sp>
      <p:sp>
        <p:nvSpPr>
          <p:cNvPr id="130" name="Текст 35">
            <a:extLst>
              <a:ext uri="{FF2B5EF4-FFF2-40B4-BE49-F238E27FC236}">
                <a16:creationId xmlns:a16="http://schemas.microsoft.com/office/drawing/2014/main" id="{34F2EADD-49A3-44E7-AC8B-D07BF1B4F1A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56349" y="1641283"/>
            <a:ext cx="3812931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65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46" name="Текст 35">
            <a:extLst>
              <a:ext uri="{FF2B5EF4-FFF2-40B4-BE49-F238E27FC236}">
                <a16:creationId xmlns:a16="http://schemas.microsoft.com/office/drawing/2014/main" id="{15551546-3EE0-4A54-9DEE-1E9FEBF43B2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6349" y="2020820"/>
            <a:ext cx="3812931" cy="129059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47" name="Текст 35">
            <a:extLst>
              <a:ext uri="{FF2B5EF4-FFF2-40B4-BE49-F238E27FC236}">
                <a16:creationId xmlns:a16="http://schemas.microsoft.com/office/drawing/2014/main" id="{9D9ADB6F-AC53-4034-92EE-80435562B80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040021" y="1641283"/>
            <a:ext cx="3812931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65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5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48" name="Текст 35">
            <a:extLst>
              <a:ext uri="{FF2B5EF4-FFF2-40B4-BE49-F238E27FC236}">
                <a16:creationId xmlns:a16="http://schemas.microsoft.com/office/drawing/2014/main" id="{EAB22390-1508-4419-B1B3-375A734DF0E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040021" y="2020820"/>
            <a:ext cx="3812931" cy="129059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49" name="Текст 35">
            <a:extLst>
              <a:ext uri="{FF2B5EF4-FFF2-40B4-BE49-F238E27FC236}">
                <a16:creationId xmlns:a16="http://schemas.microsoft.com/office/drawing/2014/main" id="{FF699DD2-8E32-4C98-8444-90139EB2FDC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56349" y="3864598"/>
            <a:ext cx="3812931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65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50" name="Текст 35">
            <a:extLst>
              <a:ext uri="{FF2B5EF4-FFF2-40B4-BE49-F238E27FC236}">
                <a16:creationId xmlns:a16="http://schemas.microsoft.com/office/drawing/2014/main" id="{6496F1D2-4B4B-412C-B228-1C27099F20D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356349" y="4244135"/>
            <a:ext cx="3812931" cy="129059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51" name="Текст 35">
            <a:extLst>
              <a:ext uri="{FF2B5EF4-FFF2-40B4-BE49-F238E27FC236}">
                <a16:creationId xmlns:a16="http://schemas.microsoft.com/office/drawing/2014/main" id="{55E268D8-B309-4AA0-8E1B-30DF4A86725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040021" y="3864598"/>
            <a:ext cx="3812931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65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52" name="Текст 35">
            <a:extLst>
              <a:ext uri="{FF2B5EF4-FFF2-40B4-BE49-F238E27FC236}">
                <a16:creationId xmlns:a16="http://schemas.microsoft.com/office/drawing/2014/main" id="{E6797EA4-A26A-41BA-A1AB-8E1F9B9574D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040021" y="4244135"/>
            <a:ext cx="3812931" cy="129059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cxnSp>
        <p:nvCxnSpPr>
          <p:cNvPr id="168" name="Google Shape;2799;p94">
            <a:extLst>
              <a:ext uri="{FF2B5EF4-FFF2-40B4-BE49-F238E27FC236}">
                <a16:creationId xmlns:a16="http://schemas.microsoft.com/office/drawing/2014/main" id="{FA0271FA-A51F-4387-9143-29364B78BFC3}"/>
              </a:ext>
            </a:extLst>
          </p:cNvPr>
          <p:cNvCxnSpPr>
            <a:cxnSpLocks/>
          </p:cNvCxnSpPr>
          <p:nvPr userDrawn="1"/>
        </p:nvCxnSpPr>
        <p:spPr>
          <a:xfrm>
            <a:off x="4244694" y="1870413"/>
            <a:ext cx="686698" cy="0"/>
          </a:xfrm>
          <a:prstGeom prst="straightConnector1">
            <a:avLst/>
          </a:prstGeom>
          <a:noFill/>
          <a:ln w="254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9" name="Google Shape;2799;p94">
            <a:extLst>
              <a:ext uri="{FF2B5EF4-FFF2-40B4-BE49-F238E27FC236}">
                <a16:creationId xmlns:a16="http://schemas.microsoft.com/office/drawing/2014/main" id="{83B50154-F03F-4297-B4A8-C77D1687B8DA}"/>
              </a:ext>
            </a:extLst>
          </p:cNvPr>
          <p:cNvCxnSpPr>
            <a:cxnSpLocks/>
          </p:cNvCxnSpPr>
          <p:nvPr userDrawn="1"/>
        </p:nvCxnSpPr>
        <p:spPr>
          <a:xfrm>
            <a:off x="4244694" y="4094630"/>
            <a:ext cx="686698" cy="0"/>
          </a:xfrm>
          <a:prstGeom prst="straightConnector1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0" name="Google Shape;2799;p94">
            <a:extLst>
              <a:ext uri="{FF2B5EF4-FFF2-40B4-BE49-F238E27FC236}">
                <a16:creationId xmlns:a16="http://schemas.microsoft.com/office/drawing/2014/main" id="{89D0D73E-B609-4208-BFA6-94ED3BC232A9}"/>
              </a:ext>
            </a:extLst>
          </p:cNvPr>
          <p:cNvCxnSpPr>
            <a:cxnSpLocks/>
          </p:cNvCxnSpPr>
          <p:nvPr userDrawn="1"/>
        </p:nvCxnSpPr>
        <p:spPr>
          <a:xfrm>
            <a:off x="7250583" y="1870413"/>
            <a:ext cx="686698" cy="0"/>
          </a:xfrm>
          <a:prstGeom prst="straightConnector1">
            <a:avLst/>
          </a:prstGeom>
          <a:noFill/>
          <a:ln w="25400" cap="flat" cmpd="sng">
            <a:solidFill>
              <a:schemeClr val="accent5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1" name="Google Shape;2799;p94">
            <a:extLst>
              <a:ext uri="{FF2B5EF4-FFF2-40B4-BE49-F238E27FC236}">
                <a16:creationId xmlns:a16="http://schemas.microsoft.com/office/drawing/2014/main" id="{1DD03E5E-FCF0-4EC5-BA97-518950F7A41C}"/>
              </a:ext>
            </a:extLst>
          </p:cNvPr>
          <p:cNvCxnSpPr>
            <a:cxnSpLocks/>
          </p:cNvCxnSpPr>
          <p:nvPr userDrawn="1"/>
        </p:nvCxnSpPr>
        <p:spPr>
          <a:xfrm>
            <a:off x="7250583" y="4094630"/>
            <a:ext cx="686698" cy="0"/>
          </a:xfrm>
          <a:prstGeom prst="straightConnector1">
            <a:avLst/>
          </a:prstGeom>
          <a:noFill/>
          <a:ln w="254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A19765B8-4F24-5E1F-432E-F592BFAF73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9" name="Дата 8">
            <a:extLst>
              <a:ext uri="{FF2B5EF4-FFF2-40B4-BE49-F238E27FC236}">
                <a16:creationId xmlns:a16="http://schemas.microsoft.com/office/drawing/2014/main" id="{E19B813A-8796-C89A-4669-BFA5CA98F24A}"/>
              </a:ext>
            </a:extLst>
          </p:cNvPr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9D490EE5-ED7D-46E8-8345-A78A0CB0F4A4}" type="datetime1">
              <a:rPr lang="ru-RU" smtClean="0"/>
              <a:t>02.10.2025</a:t>
            </a:fld>
            <a:endParaRPr lang="ru-RU"/>
          </a:p>
        </p:txBody>
      </p:sp>
      <p:sp>
        <p:nvSpPr>
          <p:cNvPr id="10" name="Нижний колонтитул 9">
            <a:extLst>
              <a:ext uri="{FF2B5EF4-FFF2-40B4-BE49-F238E27FC236}">
                <a16:creationId xmlns:a16="http://schemas.microsoft.com/office/drawing/2014/main" id="{2648A9B9-3888-6E59-EA1C-76276C4EE93D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1" name="Номер слайда 10">
            <a:extLst>
              <a:ext uri="{FF2B5EF4-FFF2-40B4-BE49-F238E27FC236}">
                <a16:creationId xmlns:a16="http://schemas.microsoft.com/office/drawing/2014/main" id="{0E2B1EF5-F5AA-C72A-5C4D-8EE372388A4E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4641972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Демо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icture Placeholder 1">
            <a:extLst>
              <a:ext uri="{FF2B5EF4-FFF2-40B4-BE49-F238E27FC236}">
                <a16:creationId xmlns:a16="http://schemas.microsoft.com/office/drawing/2014/main" id="{2E6A2544-8689-48EB-9658-2D1DE4E4878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01460" y="1038224"/>
            <a:ext cx="1726214" cy="3657600"/>
          </a:xfrm>
          <a:prstGeom prst="roundRect">
            <a:avLst>
              <a:gd name="adj" fmla="val 12528"/>
            </a:avLst>
          </a:prstGeom>
          <a:noFill/>
        </p:spPr>
      </p:sp>
      <p:sp>
        <p:nvSpPr>
          <p:cNvPr id="75" name="Picture Placeholder 1">
            <a:extLst>
              <a:ext uri="{FF2B5EF4-FFF2-40B4-BE49-F238E27FC236}">
                <a16:creationId xmlns:a16="http://schemas.microsoft.com/office/drawing/2014/main" id="{5F8A3887-CB84-43EA-BFC4-CD93F421C5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31097" y="1038224"/>
            <a:ext cx="1726214" cy="3657600"/>
          </a:xfrm>
          <a:prstGeom prst="roundRect">
            <a:avLst>
              <a:gd name="adj" fmla="val 12528"/>
            </a:avLst>
          </a:prstGeom>
          <a:noFill/>
        </p:spPr>
      </p:sp>
      <p:sp>
        <p:nvSpPr>
          <p:cNvPr id="102" name="Picture Placeholder 1">
            <a:extLst>
              <a:ext uri="{FF2B5EF4-FFF2-40B4-BE49-F238E27FC236}">
                <a16:creationId xmlns:a16="http://schemas.microsoft.com/office/drawing/2014/main" id="{E009EEBC-6069-4389-9953-A05FCC07FDF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660734" y="1038224"/>
            <a:ext cx="1726214" cy="3657600"/>
          </a:xfrm>
          <a:prstGeom prst="roundRect">
            <a:avLst>
              <a:gd name="adj" fmla="val 12528"/>
            </a:avLst>
          </a:prstGeom>
          <a:noFill/>
        </p:spPr>
      </p:sp>
      <p:sp>
        <p:nvSpPr>
          <p:cNvPr id="171" name="Picture Placeholder 1">
            <a:extLst>
              <a:ext uri="{FF2B5EF4-FFF2-40B4-BE49-F238E27FC236}">
                <a16:creationId xmlns:a16="http://schemas.microsoft.com/office/drawing/2014/main" id="{16E9D3D5-A966-4770-89F5-48C9F92735F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490368" y="1038224"/>
            <a:ext cx="1726214" cy="3657600"/>
          </a:xfrm>
          <a:prstGeom prst="roundRect">
            <a:avLst>
              <a:gd name="adj" fmla="val 12528"/>
            </a:avLst>
          </a:prstGeom>
          <a:noFill/>
        </p:spPr>
      </p:sp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DC8C16AD-D907-4463-BE30-FCBB33ACAE3F}" type="datetime1">
              <a:rPr lang="ru-RU" smtClean="0"/>
              <a:t>02.10.2025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97" name="Текст 7">
            <a:extLst>
              <a:ext uri="{FF2B5EF4-FFF2-40B4-BE49-F238E27FC236}">
                <a16:creationId xmlns:a16="http://schemas.microsoft.com/office/drawing/2014/main" id="{B3D45624-8EA3-4B52-B030-A364BB470CC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6076" y="4929435"/>
            <a:ext cx="2739248" cy="127134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198" name="Текст 7">
            <a:extLst>
              <a:ext uri="{FF2B5EF4-FFF2-40B4-BE49-F238E27FC236}">
                <a16:creationId xmlns:a16="http://schemas.microsoft.com/office/drawing/2014/main" id="{CA86BD45-703D-484A-9D4A-1FEA90A4808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269562" y="4929435"/>
            <a:ext cx="2739248" cy="127134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199" name="Текст 7">
            <a:extLst>
              <a:ext uri="{FF2B5EF4-FFF2-40B4-BE49-F238E27FC236}">
                <a16:creationId xmlns:a16="http://schemas.microsoft.com/office/drawing/2014/main" id="{0FE3D94F-B533-4C0D-9E9B-72F06706305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193048" y="4929435"/>
            <a:ext cx="2739248" cy="127134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200" name="Текст 7">
            <a:extLst>
              <a:ext uri="{FF2B5EF4-FFF2-40B4-BE49-F238E27FC236}">
                <a16:creationId xmlns:a16="http://schemas.microsoft.com/office/drawing/2014/main" id="{0C4A1F6E-BDC1-410D-A748-7E90C2221ED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116535" y="4929435"/>
            <a:ext cx="2739248" cy="127134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008DEFE-D4AF-4461-AEAA-AABBFA1473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321864585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Пуст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176950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манд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67EB9651-F031-4963-AFE9-33BCC0E88757}" type="datetime1">
              <a:rPr lang="ru-RU" smtClean="0"/>
              <a:t>02.10.2025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5" name="Заголовок 1">
            <a:extLst>
              <a:ext uri="{FF2B5EF4-FFF2-40B4-BE49-F238E27FC236}">
                <a16:creationId xmlns:a16="http://schemas.microsoft.com/office/drawing/2014/main" id="{DD9DB7EE-83C4-47FA-86C2-BDA70A0531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6075" y="395288"/>
            <a:ext cx="11244772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>
              <a:defRPr/>
            </a:lvl1pPr>
          </a:lstStyle>
          <a:p>
            <a:r>
              <a:rPr lang="ru-RU" dirty="0"/>
              <a:t>КОМАНДА «НАЗВАНИЕ»</a:t>
            </a:r>
          </a:p>
        </p:txBody>
      </p:sp>
      <p:sp>
        <p:nvSpPr>
          <p:cNvPr id="47" name="Текст 35">
            <a:extLst>
              <a:ext uri="{FF2B5EF4-FFF2-40B4-BE49-F238E27FC236}">
                <a16:creationId xmlns:a16="http://schemas.microsoft.com/office/drawing/2014/main" id="{FACA3955-006D-424E-AF29-FC0EE3BE860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06323" y="4192124"/>
            <a:ext cx="1843581" cy="1576498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marL="144688" indent="-144688">
              <a:buClr>
                <a:schemeClr val="accent1"/>
              </a:buClr>
              <a:buFont typeface="Wingdings" pitchFamily="2" charset="2"/>
              <a:buChar char="§"/>
              <a:defRPr sz="1400"/>
            </a:lvl1pPr>
          </a:lstStyle>
          <a:p>
            <a:pPr lvl="0"/>
            <a:r>
              <a:rPr lang="ru-RU" dirty="0"/>
              <a:t>Роль в команде</a:t>
            </a:r>
          </a:p>
          <a:p>
            <a:pPr lvl="0"/>
            <a:r>
              <a:rPr lang="en-US" dirty="0"/>
              <a:t>Telegram</a:t>
            </a:r>
          </a:p>
          <a:p>
            <a:pPr lvl="0"/>
            <a:r>
              <a:rPr lang="ru-RU" dirty="0"/>
              <a:t>Номер</a:t>
            </a:r>
          </a:p>
        </p:txBody>
      </p:sp>
      <p:sp>
        <p:nvSpPr>
          <p:cNvPr id="49" name="Текст 35">
            <a:extLst>
              <a:ext uri="{FF2B5EF4-FFF2-40B4-BE49-F238E27FC236}">
                <a16:creationId xmlns:a16="http://schemas.microsoft.com/office/drawing/2014/main" id="{D134429E-1F41-4952-92F7-E1A3625ABBD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014568" y="4192124"/>
            <a:ext cx="1843581" cy="1576498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marL="144688" indent="-144688">
              <a:buClr>
                <a:schemeClr val="accent1"/>
              </a:buClr>
              <a:buFont typeface="Wingdings" pitchFamily="2" charset="2"/>
              <a:buChar char="§"/>
              <a:defRPr sz="1400"/>
            </a:lvl1pPr>
          </a:lstStyle>
          <a:p>
            <a:pPr lvl="0"/>
            <a:r>
              <a:rPr lang="ru-RU" dirty="0"/>
              <a:t>Роль в команде</a:t>
            </a:r>
          </a:p>
          <a:p>
            <a:pPr lvl="0"/>
            <a:r>
              <a:rPr lang="en-US" dirty="0"/>
              <a:t>Telegram</a:t>
            </a:r>
          </a:p>
          <a:p>
            <a:pPr lvl="0"/>
            <a:r>
              <a:rPr lang="ru-RU" dirty="0"/>
              <a:t>Номер</a:t>
            </a:r>
          </a:p>
        </p:txBody>
      </p:sp>
      <p:sp>
        <p:nvSpPr>
          <p:cNvPr id="51" name="Текст 35">
            <a:extLst>
              <a:ext uri="{FF2B5EF4-FFF2-40B4-BE49-F238E27FC236}">
                <a16:creationId xmlns:a16="http://schemas.microsoft.com/office/drawing/2014/main" id="{62B71317-1166-483E-8736-3204197AE64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191192" y="4192124"/>
            <a:ext cx="1843581" cy="1576498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marL="144688" indent="-144688">
              <a:buClr>
                <a:schemeClr val="accent1"/>
              </a:buClr>
              <a:buFont typeface="Wingdings" pitchFamily="2" charset="2"/>
              <a:buChar char="§"/>
              <a:defRPr sz="1400"/>
            </a:lvl1pPr>
          </a:lstStyle>
          <a:p>
            <a:pPr lvl="0"/>
            <a:r>
              <a:rPr lang="ru-RU" dirty="0"/>
              <a:t>Роль в команде</a:t>
            </a:r>
          </a:p>
          <a:p>
            <a:pPr lvl="0"/>
            <a:r>
              <a:rPr lang="en-US" dirty="0"/>
              <a:t>Telegram</a:t>
            </a:r>
          </a:p>
          <a:p>
            <a:pPr lvl="0"/>
            <a:r>
              <a:rPr lang="ru-RU" dirty="0"/>
              <a:t>Номер</a:t>
            </a:r>
          </a:p>
        </p:txBody>
      </p:sp>
      <p:sp>
        <p:nvSpPr>
          <p:cNvPr id="53" name="Текст 35">
            <a:extLst>
              <a:ext uri="{FF2B5EF4-FFF2-40B4-BE49-F238E27FC236}">
                <a16:creationId xmlns:a16="http://schemas.microsoft.com/office/drawing/2014/main" id="{FE441C73-4DA4-470D-B9C8-52D6075710B5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366644" y="4192124"/>
            <a:ext cx="1843581" cy="1576498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marL="144688" indent="-144688">
              <a:buClr>
                <a:schemeClr val="accent1"/>
              </a:buClr>
              <a:buFont typeface="Wingdings" pitchFamily="2" charset="2"/>
              <a:buChar char="§"/>
              <a:defRPr sz="1400"/>
            </a:lvl1pPr>
          </a:lstStyle>
          <a:p>
            <a:pPr lvl="0"/>
            <a:r>
              <a:rPr lang="ru-RU" dirty="0"/>
              <a:t>Роль в команде</a:t>
            </a:r>
          </a:p>
          <a:p>
            <a:pPr lvl="0"/>
            <a:r>
              <a:rPr lang="en-US" dirty="0"/>
              <a:t>Telegram</a:t>
            </a:r>
          </a:p>
          <a:p>
            <a:pPr lvl="0"/>
            <a:r>
              <a:rPr lang="ru-RU" dirty="0"/>
              <a:t>Номер</a:t>
            </a:r>
          </a:p>
        </p:txBody>
      </p:sp>
      <p:sp>
        <p:nvSpPr>
          <p:cNvPr id="55" name="Текст 35">
            <a:extLst>
              <a:ext uri="{FF2B5EF4-FFF2-40B4-BE49-F238E27FC236}">
                <a16:creationId xmlns:a16="http://schemas.microsoft.com/office/drawing/2014/main" id="{8792BADF-06A6-41F5-BB39-A425B78E145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542096" y="4192124"/>
            <a:ext cx="1843581" cy="1576498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marL="144688" indent="-144688">
              <a:buClr>
                <a:schemeClr val="accent1"/>
              </a:buClr>
              <a:buFont typeface="Wingdings" pitchFamily="2" charset="2"/>
              <a:buChar char="§"/>
              <a:defRPr sz="1400"/>
            </a:lvl1pPr>
          </a:lstStyle>
          <a:p>
            <a:pPr lvl="0"/>
            <a:r>
              <a:rPr lang="ru-RU" dirty="0"/>
              <a:t>Роль в команде</a:t>
            </a:r>
          </a:p>
          <a:p>
            <a:pPr lvl="0"/>
            <a:r>
              <a:rPr lang="en-US" dirty="0"/>
              <a:t>Telegram</a:t>
            </a:r>
          </a:p>
          <a:p>
            <a:pPr lvl="0"/>
            <a:r>
              <a:rPr lang="ru-RU" dirty="0"/>
              <a:t>Номер</a:t>
            </a:r>
          </a:p>
        </p:txBody>
      </p:sp>
    </p:spTree>
    <p:extLst>
      <p:ext uri="{BB962C8B-B14F-4D97-AF65-F5344CB8AC3E}">
        <p14:creationId xmlns:p14="http://schemas.microsoft.com/office/powerpoint/2010/main" val="21874350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стой с заголовко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Дата 3">
            <a:extLst>
              <a:ext uri="{FF2B5EF4-FFF2-40B4-BE49-F238E27FC236}">
                <a16:creationId xmlns:a16="http://schemas.microsoft.com/office/drawing/2014/main" id="{1BE2B7EA-895D-4C57-B021-3ADF48C5983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1021F813-DBA1-42EC-A748-A9CC16659E6B}" type="datetime1">
              <a:rPr lang="ru-RU" smtClean="0"/>
              <a:t>02.10.2025</a:t>
            </a:fld>
            <a:endParaRPr lang="ru-RU"/>
          </a:p>
        </p:txBody>
      </p:sp>
      <p:sp>
        <p:nvSpPr>
          <p:cNvPr id="10" name="Нижний колонтитул 4">
            <a:extLst>
              <a:ext uri="{FF2B5EF4-FFF2-40B4-BE49-F238E27FC236}">
                <a16:creationId xmlns:a16="http://schemas.microsoft.com/office/drawing/2014/main" id="{8A502BD2-9512-4029-B654-E898F0583F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11" name="Номер слайда 5">
            <a:extLst>
              <a:ext uri="{FF2B5EF4-FFF2-40B4-BE49-F238E27FC236}">
                <a16:creationId xmlns:a16="http://schemas.microsoft.com/office/drawing/2014/main" id="{E6724899-9B39-4945-8292-0304D1DFF6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664328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Текст 2">
            <a:extLst>
              <a:ext uri="{FF2B5EF4-FFF2-40B4-BE49-F238E27FC236}">
                <a16:creationId xmlns:a16="http://schemas.microsoft.com/office/drawing/2014/main" id="{35915C91-9468-44E0-9A6A-47C151E1C5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5392" y="1016177"/>
            <a:ext cx="11561229" cy="51607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21" name="Дата 3">
            <a:extLst>
              <a:ext uri="{FF2B5EF4-FFF2-40B4-BE49-F238E27FC236}">
                <a16:creationId xmlns:a16="http://schemas.microsoft.com/office/drawing/2014/main" id="{6043336A-E468-4FC7-B11B-D72F244391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7DE2642A-6018-4CC1-81AB-5FD8D2782D4F}" type="datetime1">
              <a:rPr lang="ru-RU" smtClean="0"/>
              <a:t>02.10.2025</a:t>
            </a:fld>
            <a:endParaRPr lang="ru-RU"/>
          </a:p>
        </p:txBody>
      </p:sp>
      <p:sp>
        <p:nvSpPr>
          <p:cNvPr id="22" name="Нижний колонтитул 4">
            <a:extLst>
              <a:ext uri="{FF2B5EF4-FFF2-40B4-BE49-F238E27FC236}">
                <a16:creationId xmlns:a16="http://schemas.microsoft.com/office/drawing/2014/main" id="{49E78A2F-D265-4D7D-BF63-75BF9ACF92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23" name="Номер слайда 5">
            <a:extLst>
              <a:ext uri="{FF2B5EF4-FFF2-40B4-BE49-F238E27FC236}">
                <a16:creationId xmlns:a16="http://schemas.microsoft.com/office/drawing/2014/main" id="{25A0EB89-1F02-40E6-9D89-EAA34874BF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4" name="Заголовок 1">
            <a:extLst>
              <a:ext uri="{FF2B5EF4-FFF2-40B4-BE49-F238E27FC236}">
                <a16:creationId xmlns:a16="http://schemas.microsoft.com/office/drawing/2014/main" id="{D3BCB09B-B5ED-4308-BCBC-7DB6BF7E0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075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32468899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DE4079CB-26E5-4E7E-8375-84F4748448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15387" y="1016001"/>
            <a:ext cx="5704418" cy="5184774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0B9B70F-56BE-4BFF-9AF1-3E24439A89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6" y="1016001"/>
            <a:ext cx="5670473" cy="5184774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14" name="Дата 3">
            <a:extLst>
              <a:ext uri="{FF2B5EF4-FFF2-40B4-BE49-F238E27FC236}">
                <a16:creationId xmlns:a16="http://schemas.microsoft.com/office/drawing/2014/main" id="{A4424B46-3BA8-41B1-9808-8558C0F0E6E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43014BBE-C503-4380-A869-5EE8294FE947}" type="datetime1">
              <a:rPr lang="ru-RU" smtClean="0"/>
              <a:t>02.10.2025</a:t>
            </a:fld>
            <a:endParaRPr lang="ru-RU"/>
          </a:p>
        </p:txBody>
      </p:sp>
      <p:sp>
        <p:nvSpPr>
          <p:cNvPr id="15" name="Нижний колонтитул 4">
            <a:extLst>
              <a:ext uri="{FF2B5EF4-FFF2-40B4-BE49-F238E27FC236}">
                <a16:creationId xmlns:a16="http://schemas.microsoft.com/office/drawing/2014/main" id="{4D73747B-1894-47A4-9E8B-797D1562EA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16" name="Номер слайда 5">
            <a:extLst>
              <a:ext uri="{FF2B5EF4-FFF2-40B4-BE49-F238E27FC236}">
                <a16:creationId xmlns:a16="http://schemas.microsoft.com/office/drawing/2014/main" id="{0C3B5973-5E99-43F7-82C6-8E450D7A98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7" name="Заголовок 1">
            <a:extLst>
              <a:ext uri="{FF2B5EF4-FFF2-40B4-BE49-F238E27FC236}">
                <a16:creationId xmlns:a16="http://schemas.microsoft.com/office/drawing/2014/main" id="{96698D82-4C1C-4876-84CF-285AAC9104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075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2158693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D286EEAA-87D1-47A5-B9C0-E5BAD703F0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5386" y="1015427"/>
            <a:ext cx="5682193" cy="365125"/>
          </a:xfrm>
        </p:spPr>
        <p:txBody>
          <a:bodyPr anchor="b">
            <a:normAutofit/>
          </a:bodyPr>
          <a:lstStyle>
            <a:lvl1pPr marL="0" indent="0">
              <a:buNone/>
              <a:defRPr sz="1400" b="1"/>
            </a:lvl1pPr>
            <a:lvl2pPr marL="289378" indent="0">
              <a:buNone/>
              <a:defRPr sz="1266" b="1"/>
            </a:lvl2pPr>
            <a:lvl3pPr marL="578755" indent="0">
              <a:buNone/>
              <a:defRPr sz="1141" b="1"/>
            </a:lvl3pPr>
            <a:lvl4pPr marL="868132" indent="0">
              <a:buNone/>
              <a:defRPr sz="1013" b="1"/>
            </a:lvl4pPr>
            <a:lvl5pPr marL="1157510" indent="0">
              <a:buNone/>
              <a:defRPr sz="1013" b="1"/>
            </a:lvl5pPr>
            <a:lvl6pPr marL="1446887" indent="0">
              <a:buNone/>
              <a:defRPr sz="1013" b="1"/>
            </a:lvl6pPr>
            <a:lvl7pPr marL="1736266" indent="0">
              <a:buNone/>
              <a:defRPr sz="1013" b="1"/>
            </a:lvl7pPr>
            <a:lvl8pPr marL="2025644" indent="0">
              <a:buNone/>
              <a:defRPr sz="1013" b="1"/>
            </a:lvl8pPr>
            <a:lvl9pPr marL="2315021" indent="0">
              <a:buNone/>
              <a:defRPr sz="1013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A2D29F1-B583-4C98-B07B-171DC3552B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49334" y="1598615"/>
            <a:ext cx="5648250" cy="460216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DE6D3064-465D-4982-AF9F-41FF98FCBF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5" y="1015427"/>
            <a:ext cx="5684841" cy="365125"/>
          </a:xfrm>
        </p:spPr>
        <p:txBody>
          <a:bodyPr anchor="b">
            <a:normAutofit/>
          </a:bodyPr>
          <a:lstStyle>
            <a:lvl1pPr marL="0" indent="0">
              <a:buNone/>
              <a:defRPr sz="1400" b="1"/>
            </a:lvl1pPr>
            <a:lvl2pPr marL="289378" indent="0">
              <a:buNone/>
              <a:defRPr sz="1266" b="1"/>
            </a:lvl2pPr>
            <a:lvl3pPr marL="578755" indent="0">
              <a:buNone/>
              <a:defRPr sz="1141" b="1"/>
            </a:lvl3pPr>
            <a:lvl4pPr marL="868132" indent="0">
              <a:buNone/>
              <a:defRPr sz="1013" b="1"/>
            </a:lvl4pPr>
            <a:lvl5pPr marL="1157510" indent="0">
              <a:buNone/>
              <a:defRPr sz="1013" b="1"/>
            </a:lvl5pPr>
            <a:lvl6pPr marL="1446887" indent="0">
              <a:buNone/>
              <a:defRPr sz="1013" b="1"/>
            </a:lvl6pPr>
            <a:lvl7pPr marL="1736266" indent="0">
              <a:buNone/>
              <a:defRPr sz="1013" b="1"/>
            </a:lvl7pPr>
            <a:lvl8pPr marL="2025644" indent="0">
              <a:buNone/>
              <a:defRPr sz="1013" b="1"/>
            </a:lvl8pPr>
            <a:lvl9pPr marL="2315021" indent="0">
              <a:buNone/>
              <a:defRPr sz="1013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960E92CA-C4D7-4946-B437-9FCD4AA313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2" y="1598615"/>
            <a:ext cx="5670473" cy="460216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12" name="Дата 3">
            <a:extLst>
              <a:ext uri="{FF2B5EF4-FFF2-40B4-BE49-F238E27FC236}">
                <a16:creationId xmlns:a16="http://schemas.microsoft.com/office/drawing/2014/main" id="{50BC46DB-57AA-4551-8F67-742F842E120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0D568497-304A-497F-ADAE-97D3CF462C1C}" type="datetime1">
              <a:rPr lang="ru-RU" smtClean="0"/>
              <a:t>02.10.2025</a:t>
            </a:fld>
            <a:endParaRPr lang="ru-RU"/>
          </a:p>
        </p:txBody>
      </p:sp>
      <p:sp>
        <p:nvSpPr>
          <p:cNvPr id="13" name="Нижний колонтитул 4">
            <a:extLst>
              <a:ext uri="{FF2B5EF4-FFF2-40B4-BE49-F238E27FC236}">
                <a16:creationId xmlns:a16="http://schemas.microsoft.com/office/drawing/2014/main" id="{F2048DE5-D653-4BDE-8495-A22EF4A50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14" name="Номер слайда 5">
            <a:extLst>
              <a:ext uri="{FF2B5EF4-FFF2-40B4-BE49-F238E27FC236}">
                <a16:creationId xmlns:a16="http://schemas.microsoft.com/office/drawing/2014/main" id="{E0E8C4D1-B7B4-4A6B-87A1-354341CD6A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5" name="Заголовок 1">
            <a:extLst>
              <a:ext uri="{FF2B5EF4-FFF2-40B4-BE49-F238E27FC236}">
                <a16:creationId xmlns:a16="http://schemas.microsoft.com/office/drawing/2014/main" id="{B533CD5F-4B3E-426C-9977-6EFBE36EE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334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14494714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92CB240C-04A3-49D4-83F9-87A9C6C414DC}" type="datetime1">
              <a:rPr lang="ru-RU" smtClean="0"/>
              <a:t>02.10.2025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55138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8799615-B88F-452A-A6CA-6793B83165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4966" y="1015999"/>
            <a:ext cx="4437062" cy="1213417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B30D2CC-2D7F-43FF-B9B4-355F7E4643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94" y="1015999"/>
            <a:ext cx="6673847" cy="5049521"/>
          </a:xfrm>
        </p:spPr>
        <p:txBody>
          <a:bodyPr>
            <a:normAutofit/>
          </a:bodyPr>
          <a:lstStyle>
            <a:lvl1pPr>
              <a:defRPr sz="1773"/>
            </a:lvl1pPr>
            <a:lvl2pPr>
              <a:defRPr sz="1520"/>
            </a:lvl2pPr>
            <a:lvl3pPr>
              <a:defRPr sz="1266"/>
            </a:lvl3pPr>
            <a:lvl4pPr>
              <a:defRPr sz="1141"/>
            </a:lvl4pPr>
            <a:lvl5pPr>
              <a:defRPr sz="1141"/>
            </a:lvl5pPr>
            <a:lvl6pPr>
              <a:defRPr sz="1266"/>
            </a:lvl6pPr>
            <a:lvl7pPr>
              <a:defRPr sz="1266"/>
            </a:lvl7pPr>
            <a:lvl8pPr>
              <a:defRPr sz="1266"/>
            </a:lvl8pPr>
            <a:lvl9pPr>
              <a:defRPr sz="1266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3E8D86B-609C-423A-9220-D7DC81877B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34966" y="2428239"/>
            <a:ext cx="4437062" cy="3637281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289378" indent="0">
              <a:buNone/>
              <a:defRPr sz="886"/>
            </a:lvl2pPr>
            <a:lvl3pPr marL="578755" indent="0">
              <a:buNone/>
              <a:defRPr sz="760"/>
            </a:lvl3pPr>
            <a:lvl4pPr marL="868132" indent="0">
              <a:buNone/>
              <a:defRPr sz="631"/>
            </a:lvl4pPr>
            <a:lvl5pPr marL="1157510" indent="0">
              <a:buNone/>
              <a:defRPr sz="631"/>
            </a:lvl5pPr>
            <a:lvl6pPr marL="1446887" indent="0">
              <a:buNone/>
              <a:defRPr sz="631"/>
            </a:lvl6pPr>
            <a:lvl7pPr marL="1736266" indent="0">
              <a:buNone/>
              <a:defRPr sz="631"/>
            </a:lvl7pPr>
            <a:lvl8pPr marL="2025644" indent="0">
              <a:buNone/>
              <a:defRPr sz="631"/>
            </a:lvl8pPr>
            <a:lvl9pPr marL="2315021" indent="0">
              <a:buNone/>
              <a:defRPr sz="63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8" name="Дата 3">
            <a:extLst>
              <a:ext uri="{FF2B5EF4-FFF2-40B4-BE49-F238E27FC236}">
                <a16:creationId xmlns:a16="http://schemas.microsoft.com/office/drawing/2014/main" id="{3D3B951D-08AE-4736-8D36-4EB9974DAC4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DE74468B-3512-454B-AB51-7AE95604D39E}" type="datetime1">
              <a:rPr lang="ru-RU" smtClean="0"/>
              <a:t>02.10.2025</a:t>
            </a:fld>
            <a:endParaRPr lang="ru-RU"/>
          </a:p>
        </p:txBody>
      </p:sp>
      <p:sp>
        <p:nvSpPr>
          <p:cNvPr id="9" name="Нижний колонтитул 4">
            <a:extLst>
              <a:ext uri="{FF2B5EF4-FFF2-40B4-BE49-F238E27FC236}">
                <a16:creationId xmlns:a16="http://schemas.microsoft.com/office/drawing/2014/main" id="{D1D906C7-232A-4192-A02B-35F7647002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10" name="Номер слайда 5">
            <a:extLst>
              <a:ext uri="{FF2B5EF4-FFF2-40B4-BE49-F238E27FC236}">
                <a16:creationId xmlns:a16="http://schemas.microsoft.com/office/drawing/2014/main" id="{0E0F42FE-1DE2-4412-B92B-28748FBE7F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558501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2BCE23A-38F1-44E4-8D99-E9CD24A3AF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075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6EAD268-7E0C-4473-BF2C-A75921B98B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5392" y="1016177"/>
            <a:ext cx="11561229" cy="51607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905FB47-C828-44E8-81A6-7D70F28691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9D490EE5-ED7D-46E8-8345-A78A0CB0F4A4}" type="datetime1">
              <a:rPr lang="ru-RU" smtClean="0"/>
              <a:t>02.10.2025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38C8EAA-BD95-4729-8C84-AB6D45F44A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15" name="Номер слайда 5">
            <a:extLst>
              <a:ext uri="{FF2B5EF4-FFF2-40B4-BE49-F238E27FC236}">
                <a16:creationId xmlns:a16="http://schemas.microsoft.com/office/drawing/2014/main" id="{797EBB71-A16C-4900-8120-78386F05C8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26152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704" r:id="rId2"/>
    <p:sldLayoutId id="2147483694" r:id="rId3"/>
    <p:sldLayoutId id="2147483688" r:id="rId4"/>
    <p:sldLayoutId id="2147483662" r:id="rId5"/>
    <p:sldLayoutId id="2147483663" r:id="rId6"/>
    <p:sldLayoutId id="2147483664" r:id="rId7"/>
    <p:sldLayoutId id="2147483666" r:id="rId8"/>
    <p:sldLayoutId id="2147483667" r:id="rId9"/>
    <p:sldLayoutId id="2147483668" r:id="rId10"/>
    <p:sldLayoutId id="2147483689" r:id="rId11"/>
    <p:sldLayoutId id="2147483690" r:id="rId12"/>
    <p:sldLayoutId id="2147483702" r:id="rId13"/>
    <p:sldLayoutId id="2147483691" r:id="rId14"/>
    <p:sldLayoutId id="2147483692" r:id="rId15"/>
    <p:sldLayoutId id="2147483693" r:id="rId16"/>
    <p:sldLayoutId id="2147483696" r:id="rId17"/>
    <p:sldLayoutId id="2147483697" r:id="rId18"/>
    <p:sldLayoutId id="2147483698" r:id="rId19"/>
    <p:sldLayoutId id="2147483699" r:id="rId20"/>
    <p:sldLayoutId id="2147483700" r:id="rId21"/>
    <p:sldLayoutId id="2147483701" r:id="rId22"/>
    <p:sldLayoutId id="2147483703" r:id="rId23"/>
  </p:sldLayoutIdLst>
  <p:hf hdr="0" ftr="0" dt="0"/>
  <p:txStyles>
    <p:titleStyle>
      <a:lvl1pPr algn="l" defTabSz="578755" rtl="0" eaLnBrk="1" latinLnBrk="0" hangingPunct="1">
        <a:lnSpc>
          <a:spcPct val="90000"/>
        </a:lnSpc>
        <a:spcBef>
          <a:spcPct val="0"/>
        </a:spcBef>
        <a:buNone/>
        <a:defRPr sz="1997" b="1" kern="1200">
          <a:solidFill>
            <a:schemeClr val="bg1">
              <a:lumMod val="95000"/>
            </a:schemeClr>
          </a:solidFill>
          <a:latin typeface="+mj-lt"/>
          <a:ea typeface="+mj-ea"/>
          <a:cs typeface="Amatic SC" panose="00000500000000000000" pitchFamily="2" charset="-79"/>
        </a:defRPr>
      </a:lvl1pPr>
    </p:titleStyle>
    <p:bodyStyle>
      <a:lvl1pPr marL="144688" indent="-144688" algn="l" defTabSz="578755" rtl="0" eaLnBrk="1" latinLnBrk="0" hangingPunct="1">
        <a:lnSpc>
          <a:spcPct val="90000"/>
        </a:lnSpc>
        <a:spcBef>
          <a:spcPts val="631"/>
        </a:spcBef>
        <a:buFont typeface="Arial" panose="020B0604020202020204" pitchFamily="34" charset="0"/>
        <a:buChar char="•"/>
        <a:defRPr sz="1452" kern="12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1pPr>
      <a:lvl2pPr marL="434067" indent="-144688" algn="l" defTabSz="578755" rtl="0" eaLnBrk="1" latinLnBrk="0" hangingPunct="1">
        <a:lnSpc>
          <a:spcPct val="90000"/>
        </a:lnSpc>
        <a:spcBef>
          <a:spcPts val="317"/>
        </a:spcBef>
        <a:buFont typeface="Arial" panose="020B0604020202020204" pitchFamily="34" charset="0"/>
        <a:buChar char="•"/>
        <a:defRPr sz="1271" kern="12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2pPr>
      <a:lvl3pPr marL="723445" indent="-144688" algn="l" defTabSz="578755" rtl="0" eaLnBrk="1" latinLnBrk="0" hangingPunct="1">
        <a:lnSpc>
          <a:spcPct val="90000"/>
        </a:lnSpc>
        <a:spcBef>
          <a:spcPts val="317"/>
        </a:spcBef>
        <a:buFont typeface="Arial" panose="020B0604020202020204" pitchFamily="34" charset="0"/>
        <a:buChar char="•"/>
        <a:defRPr sz="997" kern="12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3pPr>
      <a:lvl4pPr marL="1012822" indent="-144688" algn="l" defTabSz="578755" rtl="0" eaLnBrk="1" latinLnBrk="0" hangingPunct="1">
        <a:lnSpc>
          <a:spcPct val="90000"/>
        </a:lnSpc>
        <a:spcBef>
          <a:spcPts val="317"/>
        </a:spcBef>
        <a:buFont typeface="Arial" panose="020B0604020202020204" pitchFamily="34" charset="0"/>
        <a:buChar char="•"/>
        <a:defRPr sz="907" kern="12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4pPr>
      <a:lvl5pPr marL="1302200" indent="-144688" algn="l" defTabSz="578755" rtl="0" eaLnBrk="1" latinLnBrk="0" hangingPunct="1">
        <a:lnSpc>
          <a:spcPct val="90000"/>
        </a:lnSpc>
        <a:spcBef>
          <a:spcPts val="317"/>
        </a:spcBef>
        <a:buFont typeface="Arial" panose="020B0604020202020204" pitchFamily="34" charset="0"/>
        <a:buChar char="•"/>
        <a:defRPr sz="907" kern="12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5pPr>
      <a:lvl6pPr marL="1591576" indent="-144688" algn="l" defTabSz="578755" rtl="0" eaLnBrk="1" latinLnBrk="0" hangingPunct="1">
        <a:lnSpc>
          <a:spcPct val="90000"/>
        </a:lnSpc>
        <a:spcBef>
          <a:spcPts val="317"/>
        </a:spcBef>
        <a:buFont typeface="Arial" panose="020B0604020202020204" pitchFamily="34" charset="0"/>
        <a:buChar char="•"/>
        <a:defRPr sz="1141" kern="1200">
          <a:solidFill>
            <a:schemeClr val="tx1"/>
          </a:solidFill>
          <a:latin typeface="+mn-lt"/>
          <a:ea typeface="+mn-ea"/>
          <a:cs typeface="+mn-cs"/>
        </a:defRPr>
      </a:lvl6pPr>
      <a:lvl7pPr marL="1880955" indent="-144688" algn="l" defTabSz="578755" rtl="0" eaLnBrk="1" latinLnBrk="0" hangingPunct="1">
        <a:lnSpc>
          <a:spcPct val="90000"/>
        </a:lnSpc>
        <a:spcBef>
          <a:spcPts val="317"/>
        </a:spcBef>
        <a:buFont typeface="Arial" panose="020B0604020202020204" pitchFamily="34" charset="0"/>
        <a:buChar char="•"/>
        <a:defRPr sz="1141" kern="1200">
          <a:solidFill>
            <a:schemeClr val="tx1"/>
          </a:solidFill>
          <a:latin typeface="+mn-lt"/>
          <a:ea typeface="+mn-ea"/>
          <a:cs typeface="+mn-cs"/>
        </a:defRPr>
      </a:lvl7pPr>
      <a:lvl8pPr marL="2170334" indent="-144688" algn="l" defTabSz="578755" rtl="0" eaLnBrk="1" latinLnBrk="0" hangingPunct="1">
        <a:lnSpc>
          <a:spcPct val="90000"/>
        </a:lnSpc>
        <a:spcBef>
          <a:spcPts val="317"/>
        </a:spcBef>
        <a:buFont typeface="Arial" panose="020B0604020202020204" pitchFamily="34" charset="0"/>
        <a:buChar char="•"/>
        <a:defRPr sz="1141" kern="1200">
          <a:solidFill>
            <a:schemeClr val="tx1"/>
          </a:solidFill>
          <a:latin typeface="+mn-lt"/>
          <a:ea typeface="+mn-ea"/>
          <a:cs typeface="+mn-cs"/>
        </a:defRPr>
      </a:lvl8pPr>
      <a:lvl9pPr marL="2459712" indent="-144688" algn="l" defTabSz="578755" rtl="0" eaLnBrk="1" latinLnBrk="0" hangingPunct="1">
        <a:lnSpc>
          <a:spcPct val="90000"/>
        </a:lnSpc>
        <a:spcBef>
          <a:spcPts val="317"/>
        </a:spcBef>
        <a:buFont typeface="Arial" panose="020B0604020202020204" pitchFamily="34" charset="0"/>
        <a:buChar char="•"/>
        <a:defRPr sz="114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1pPr>
      <a:lvl2pPr marL="289378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2pPr>
      <a:lvl3pPr marL="578755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3pPr>
      <a:lvl4pPr marL="868132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4pPr>
      <a:lvl5pPr marL="1157510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5pPr>
      <a:lvl6pPr marL="1446887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6pPr>
      <a:lvl7pPr marL="1736266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7pPr>
      <a:lvl8pPr marL="2025644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8pPr>
      <a:lvl9pPr marL="2315021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9" orient="horz" pos="4156">
          <p15:clr>
            <a:srgbClr val="F26B43"/>
          </p15:clr>
        </p15:guide>
        <p15:guide id="20" orient="horz" pos="482">
          <p15:clr>
            <a:srgbClr val="F26B43"/>
          </p15:clr>
        </p15:guide>
        <p15:guide id="21" pos="218">
          <p15:clr>
            <a:srgbClr val="F26B43"/>
          </p15:clr>
        </p15:guide>
        <p15:guide id="22" pos="7469">
          <p15:clr>
            <a:srgbClr val="F26B43"/>
          </p15:clr>
        </p15:guide>
        <p15:guide id="23" orient="horz" pos="249">
          <p15:clr>
            <a:srgbClr val="F26B43"/>
          </p15:clr>
        </p15:guide>
        <p15:guide id="24" orient="horz" pos="4042">
          <p15:clr>
            <a:srgbClr val="F26B43"/>
          </p15:clr>
        </p15:guide>
        <p15:guide id="25" orient="horz" pos="3906">
          <p15:clr>
            <a:srgbClr val="F26B43"/>
          </p15:clr>
        </p15:guide>
        <p15:guide id="26" orient="horz" pos="640">
          <p15:clr>
            <a:srgbClr val="F26B43"/>
          </p15:clr>
        </p15:guide>
        <p15:guide id="27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9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i.moscow/lct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5.xml"/><Relationship Id="rId1" Type="http://schemas.openxmlformats.org/officeDocument/2006/relationships/themeOverride" Target="../theme/themeOverride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9.jp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9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presium.pro/blog/color_palette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nice-slides.ru/powerpoint/lessons/quickstart/&#1075;&#1086;&#1088;&#1103;&#1095;&#1080;&#1077;-&#1082;&#1083;&#1072;&#1074;&#1080;&#1096;&#1080;-powerpoint/" TargetMode="External"/><Relationship Id="rId5" Type="http://schemas.openxmlformats.org/officeDocument/2006/relationships/hyperlink" Target="https://flaticon.com.ru/" TargetMode="External"/><Relationship Id="rId4" Type="http://schemas.openxmlformats.org/officeDocument/2006/relationships/hyperlink" Target="https://presium.pro/blog/images_for_presentation" TargetMode="External"/></Relationships>
</file>

<file path=ppt/slides/_rels/slide4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39.png"/><Relationship Id="rId21" Type="http://schemas.openxmlformats.org/officeDocument/2006/relationships/image" Target="../media/image43.png"/><Relationship Id="rId42" Type="http://schemas.openxmlformats.org/officeDocument/2006/relationships/image" Target="../media/image64.png"/><Relationship Id="rId63" Type="http://schemas.openxmlformats.org/officeDocument/2006/relationships/image" Target="../media/image85.png"/><Relationship Id="rId84" Type="http://schemas.openxmlformats.org/officeDocument/2006/relationships/image" Target="../media/image106.png"/><Relationship Id="rId138" Type="http://schemas.openxmlformats.org/officeDocument/2006/relationships/image" Target="../media/image160.png"/><Relationship Id="rId159" Type="http://schemas.openxmlformats.org/officeDocument/2006/relationships/image" Target="../media/image181.png"/><Relationship Id="rId170" Type="http://schemas.openxmlformats.org/officeDocument/2006/relationships/image" Target="../media/image192.png"/><Relationship Id="rId191" Type="http://schemas.openxmlformats.org/officeDocument/2006/relationships/image" Target="../media/image213.png"/><Relationship Id="rId107" Type="http://schemas.openxmlformats.org/officeDocument/2006/relationships/image" Target="../media/image129.png"/><Relationship Id="rId11" Type="http://schemas.openxmlformats.org/officeDocument/2006/relationships/image" Target="../media/image33.png"/><Relationship Id="rId32" Type="http://schemas.openxmlformats.org/officeDocument/2006/relationships/image" Target="../media/image54.png"/><Relationship Id="rId53" Type="http://schemas.openxmlformats.org/officeDocument/2006/relationships/image" Target="../media/image75.png"/><Relationship Id="rId74" Type="http://schemas.openxmlformats.org/officeDocument/2006/relationships/image" Target="../media/image96.png"/><Relationship Id="rId128" Type="http://schemas.openxmlformats.org/officeDocument/2006/relationships/image" Target="../media/image150.png"/><Relationship Id="rId149" Type="http://schemas.openxmlformats.org/officeDocument/2006/relationships/image" Target="../media/image171.png"/><Relationship Id="rId5" Type="http://schemas.openxmlformats.org/officeDocument/2006/relationships/image" Target="../media/image27.png"/><Relationship Id="rId95" Type="http://schemas.openxmlformats.org/officeDocument/2006/relationships/image" Target="../media/image117.png"/><Relationship Id="rId160" Type="http://schemas.openxmlformats.org/officeDocument/2006/relationships/image" Target="../media/image182.png"/><Relationship Id="rId181" Type="http://schemas.openxmlformats.org/officeDocument/2006/relationships/image" Target="../media/image203.png"/><Relationship Id="rId22" Type="http://schemas.openxmlformats.org/officeDocument/2006/relationships/image" Target="../media/image44.png"/><Relationship Id="rId43" Type="http://schemas.openxmlformats.org/officeDocument/2006/relationships/image" Target="../media/image65.png"/><Relationship Id="rId64" Type="http://schemas.openxmlformats.org/officeDocument/2006/relationships/image" Target="../media/image86.png"/><Relationship Id="rId118" Type="http://schemas.openxmlformats.org/officeDocument/2006/relationships/image" Target="../media/image140.png"/><Relationship Id="rId139" Type="http://schemas.openxmlformats.org/officeDocument/2006/relationships/image" Target="../media/image161.png"/><Relationship Id="rId85" Type="http://schemas.openxmlformats.org/officeDocument/2006/relationships/image" Target="../media/image107.png"/><Relationship Id="rId150" Type="http://schemas.openxmlformats.org/officeDocument/2006/relationships/image" Target="../media/image172.png"/><Relationship Id="rId171" Type="http://schemas.openxmlformats.org/officeDocument/2006/relationships/image" Target="../media/image193.png"/><Relationship Id="rId192" Type="http://schemas.openxmlformats.org/officeDocument/2006/relationships/image" Target="../media/image214.png"/><Relationship Id="rId12" Type="http://schemas.openxmlformats.org/officeDocument/2006/relationships/image" Target="../media/image34.png"/><Relationship Id="rId33" Type="http://schemas.openxmlformats.org/officeDocument/2006/relationships/image" Target="../media/image55.png"/><Relationship Id="rId108" Type="http://schemas.openxmlformats.org/officeDocument/2006/relationships/image" Target="../media/image130.png"/><Relationship Id="rId129" Type="http://schemas.openxmlformats.org/officeDocument/2006/relationships/image" Target="../media/image151.png"/><Relationship Id="rId54" Type="http://schemas.openxmlformats.org/officeDocument/2006/relationships/image" Target="../media/image76.png"/><Relationship Id="rId75" Type="http://schemas.openxmlformats.org/officeDocument/2006/relationships/image" Target="../media/image97.png"/><Relationship Id="rId96" Type="http://schemas.openxmlformats.org/officeDocument/2006/relationships/image" Target="../media/image118.png"/><Relationship Id="rId140" Type="http://schemas.openxmlformats.org/officeDocument/2006/relationships/image" Target="../media/image162.png"/><Relationship Id="rId161" Type="http://schemas.openxmlformats.org/officeDocument/2006/relationships/image" Target="../media/image183.png"/><Relationship Id="rId182" Type="http://schemas.openxmlformats.org/officeDocument/2006/relationships/image" Target="../media/image204.png"/><Relationship Id="rId6" Type="http://schemas.openxmlformats.org/officeDocument/2006/relationships/image" Target="../media/image28.png"/><Relationship Id="rId23" Type="http://schemas.openxmlformats.org/officeDocument/2006/relationships/image" Target="../media/image45.png"/><Relationship Id="rId119" Type="http://schemas.openxmlformats.org/officeDocument/2006/relationships/image" Target="../media/image141.png"/><Relationship Id="rId44" Type="http://schemas.openxmlformats.org/officeDocument/2006/relationships/image" Target="../media/image66.png"/><Relationship Id="rId65" Type="http://schemas.openxmlformats.org/officeDocument/2006/relationships/image" Target="../media/image87.png"/><Relationship Id="rId86" Type="http://schemas.openxmlformats.org/officeDocument/2006/relationships/image" Target="../media/image108.png"/><Relationship Id="rId130" Type="http://schemas.openxmlformats.org/officeDocument/2006/relationships/image" Target="../media/image152.png"/><Relationship Id="rId151" Type="http://schemas.openxmlformats.org/officeDocument/2006/relationships/image" Target="../media/image173.png"/><Relationship Id="rId172" Type="http://schemas.openxmlformats.org/officeDocument/2006/relationships/image" Target="../media/image194.png"/><Relationship Id="rId193" Type="http://schemas.openxmlformats.org/officeDocument/2006/relationships/image" Target="../media/image215.png"/><Relationship Id="rId13" Type="http://schemas.openxmlformats.org/officeDocument/2006/relationships/image" Target="../media/image35.png"/><Relationship Id="rId109" Type="http://schemas.openxmlformats.org/officeDocument/2006/relationships/image" Target="../media/image131.png"/><Relationship Id="rId34" Type="http://schemas.openxmlformats.org/officeDocument/2006/relationships/image" Target="../media/image56.png"/><Relationship Id="rId50" Type="http://schemas.openxmlformats.org/officeDocument/2006/relationships/image" Target="../media/image72.png"/><Relationship Id="rId55" Type="http://schemas.openxmlformats.org/officeDocument/2006/relationships/image" Target="../media/image77.png"/><Relationship Id="rId76" Type="http://schemas.openxmlformats.org/officeDocument/2006/relationships/image" Target="../media/image98.png"/><Relationship Id="rId97" Type="http://schemas.openxmlformats.org/officeDocument/2006/relationships/image" Target="../media/image119.png"/><Relationship Id="rId104" Type="http://schemas.openxmlformats.org/officeDocument/2006/relationships/image" Target="../media/image126.png"/><Relationship Id="rId120" Type="http://schemas.openxmlformats.org/officeDocument/2006/relationships/image" Target="../media/image142.png"/><Relationship Id="rId125" Type="http://schemas.openxmlformats.org/officeDocument/2006/relationships/image" Target="../media/image147.png"/><Relationship Id="rId141" Type="http://schemas.openxmlformats.org/officeDocument/2006/relationships/image" Target="../media/image163.png"/><Relationship Id="rId146" Type="http://schemas.openxmlformats.org/officeDocument/2006/relationships/image" Target="../media/image168.png"/><Relationship Id="rId167" Type="http://schemas.openxmlformats.org/officeDocument/2006/relationships/image" Target="../media/image189.png"/><Relationship Id="rId188" Type="http://schemas.openxmlformats.org/officeDocument/2006/relationships/image" Target="../media/image210.png"/><Relationship Id="rId7" Type="http://schemas.openxmlformats.org/officeDocument/2006/relationships/image" Target="../media/image29.png"/><Relationship Id="rId71" Type="http://schemas.openxmlformats.org/officeDocument/2006/relationships/image" Target="../media/image93.png"/><Relationship Id="rId92" Type="http://schemas.openxmlformats.org/officeDocument/2006/relationships/image" Target="../media/image114.png"/><Relationship Id="rId162" Type="http://schemas.openxmlformats.org/officeDocument/2006/relationships/image" Target="../media/image184.png"/><Relationship Id="rId183" Type="http://schemas.openxmlformats.org/officeDocument/2006/relationships/image" Target="../media/image205.png"/><Relationship Id="rId2" Type="http://schemas.openxmlformats.org/officeDocument/2006/relationships/image" Target="../media/image1.png"/><Relationship Id="rId29" Type="http://schemas.openxmlformats.org/officeDocument/2006/relationships/image" Target="../media/image51.png"/><Relationship Id="rId24" Type="http://schemas.openxmlformats.org/officeDocument/2006/relationships/image" Target="../media/image46.png"/><Relationship Id="rId40" Type="http://schemas.openxmlformats.org/officeDocument/2006/relationships/image" Target="../media/image62.png"/><Relationship Id="rId45" Type="http://schemas.openxmlformats.org/officeDocument/2006/relationships/image" Target="../media/image67.png"/><Relationship Id="rId66" Type="http://schemas.openxmlformats.org/officeDocument/2006/relationships/image" Target="../media/image88.png"/><Relationship Id="rId87" Type="http://schemas.openxmlformats.org/officeDocument/2006/relationships/image" Target="../media/image109.png"/><Relationship Id="rId110" Type="http://schemas.openxmlformats.org/officeDocument/2006/relationships/image" Target="../media/image132.png"/><Relationship Id="rId115" Type="http://schemas.openxmlformats.org/officeDocument/2006/relationships/image" Target="../media/image137.png"/><Relationship Id="rId131" Type="http://schemas.openxmlformats.org/officeDocument/2006/relationships/image" Target="../media/image153.png"/><Relationship Id="rId136" Type="http://schemas.openxmlformats.org/officeDocument/2006/relationships/image" Target="../media/image158.png"/><Relationship Id="rId157" Type="http://schemas.openxmlformats.org/officeDocument/2006/relationships/image" Target="../media/image179.png"/><Relationship Id="rId178" Type="http://schemas.openxmlformats.org/officeDocument/2006/relationships/image" Target="../media/image200.png"/><Relationship Id="rId61" Type="http://schemas.openxmlformats.org/officeDocument/2006/relationships/image" Target="../media/image83.png"/><Relationship Id="rId82" Type="http://schemas.openxmlformats.org/officeDocument/2006/relationships/image" Target="../media/image104.png"/><Relationship Id="rId152" Type="http://schemas.openxmlformats.org/officeDocument/2006/relationships/image" Target="../media/image174.png"/><Relationship Id="rId173" Type="http://schemas.openxmlformats.org/officeDocument/2006/relationships/image" Target="../media/image195.png"/><Relationship Id="rId19" Type="http://schemas.openxmlformats.org/officeDocument/2006/relationships/image" Target="../media/image41.png"/><Relationship Id="rId14" Type="http://schemas.openxmlformats.org/officeDocument/2006/relationships/image" Target="../media/image36.png"/><Relationship Id="rId30" Type="http://schemas.openxmlformats.org/officeDocument/2006/relationships/image" Target="../media/image52.png"/><Relationship Id="rId35" Type="http://schemas.openxmlformats.org/officeDocument/2006/relationships/image" Target="../media/image57.png"/><Relationship Id="rId56" Type="http://schemas.openxmlformats.org/officeDocument/2006/relationships/image" Target="../media/image78.png"/><Relationship Id="rId77" Type="http://schemas.openxmlformats.org/officeDocument/2006/relationships/image" Target="../media/image99.png"/><Relationship Id="rId100" Type="http://schemas.openxmlformats.org/officeDocument/2006/relationships/image" Target="../media/image122.png"/><Relationship Id="rId105" Type="http://schemas.openxmlformats.org/officeDocument/2006/relationships/image" Target="../media/image127.png"/><Relationship Id="rId126" Type="http://schemas.openxmlformats.org/officeDocument/2006/relationships/image" Target="../media/image148.png"/><Relationship Id="rId147" Type="http://schemas.openxmlformats.org/officeDocument/2006/relationships/image" Target="../media/image169.png"/><Relationship Id="rId168" Type="http://schemas.openxmlformats.org/officeDocument/2006/relationships/image" Target="../media/image190.png"/><Relationship Id="rId8" Type="http://schemas.openxmlformats.org/officeDocument/2006/relationships/image" Target="../media/image30.png"/><Relationship Id="rId51" Type="http://schemas.openxmlformats.org/officeDocument/2006/relationships/image" Target="../media/image73.png"/><Relationship Id="rId72" Type="http://schemas.openxmlformats.org/officeDocument/2006/relationships/image" Target="../media/image94.png"/><Relationship Id="rId93" Type="http://schemas.openxmlformats.org/officeDocument/2006/relationships/image" Target="../media/image115.png"/><Relationship Id="rId98" Type="http://schemas.openxmlformats.org/officeDocument/2006/relationships/image" Target="../media/image120.png"/><Relationship Id="rId121" Type="http://schemas.openxmlformats.org/officeDocument/2006/relationships/image" Target="../media/image143.png"/><Relationship Id="rId142" Type="http://schemas.openxmlformats.org/officeDocument/2006/relationships/image" Target="../media/image164.png"/><Relationship Id="rId163" Type="http://schemas.openxmlformats.org/officeDocument/2006/relationships/image" Target="../media/image185.png"/><Relationship Id="rId184" Type="http://schemas.openxmlformats.org/officeDocument/2006/relationships/image" Target="../media/image206.png"/><Relationship Id="rId189" Type="http://schemas.openxmlformats.org/officeDocument/2006/relationships/image" Target="../media/image211.png"/><Relationship Id="rId3" Type="http://schemas.openxmlformats.org/officeDocument/2006/relationships/image" Target="../media/image25.png"/><Relationship Id="rId25" Type="http://schemas.openxmlformats.org/officeDocument/2006/relationships/image" Target="../media/image47.png"/><Relationship Id="rId46" Type="http://schemas.openxmlformats.org/officeDocument/2006/relationships/image" Target="../media/image68.png"/><Relationship Id="rId67" Type="http://schemas.openxmlformats.org/officeDocument/2006/relationships/image" Target="../media/image89.png"/><Relationship Id="rId116" Type="http://schemas.openxmlformats.org/officeDocument/2006/relationships/image" Target="../media/image138.png"/><Relationship Id="rId137" Type="http://schemas.openxmlformats.org/officeDocument/2006/relationships/image" Target="../media/image159.png"/><Relationship Id="rId158" Type="http://schemas.openxmlformats.org/officeDocument/2006/relationships/image" Target="../media/image180.png"/><Relationship Id="rId20" Type="http://schemas.openxmlformats.org/officeDocument/2006/relationships/image" Target="../media/image42.png"/><Relationship Id="rId41" Type="http://schemas.openxmlformats.org/officeDocument/2006/relationships/image" Target="../media/image63.png"/><Relationship Id="rId62" Type="http://schemas.openxmlformats.org/officeDocument/2006/relationships/image" Target="../media/image84.png"/><Relationship Id="rId83" Type="http://schemas.openxmlformats.org/officeDocument/2006/relationships/image" Target="../media/image105.png"/><Relationship Id="rId88" Type="http://schemas.openxmlformats.org/officeDocument/2006/relationships/image" Target="../media/image110.png"/><Relationship Id="rId111" Type="http://schemas.openxmlformats.org/officeDocument/2006/relationships/image" Target="../media/image133.png"/><Relationship Id="rId132" Type="http://schemas.openxmlformats.org/officeDocument/2006/relationships/image" Target="../media/image154.png"/><Relationship Id="rId153" Type="http://schemas.openxmlformats.org/officeDocument/2006/relationships/image" Target="../media/image175.png"/><Relationship Id="rId174" Type="http://schemas.openxmlformats.org/officeDocument/2006/relationships/image" Target="../media/image196.png"/><Relationship Id="rId179" Type="http://schemas.openxmlformats.org/officeDocument/2006/relationships/image" Target="../media/image201.png"/><Relationship Id="rId190" Type="http://schemas.openxmlformats.org/officeDocument/2006/relationships/image" Target="../media/image212.png"/><Relationship Id="rId15" Type="http://schemas.openxmlformats.org/officeDocument/2006/relationships/image" Target="../media/image37.png"/><Relationship Id="rId36" Type="http://schemas.openxmlformats.org/officeDocument/2006/relationships/image" Target="../media/image58.png"/><Relationship Id="rId57" Type="http://schemas.openxmlformats.org/officeDocument/2006/relationships/image" Target="../media/image79.png"/><Relationship Id="rId106" Type="http://schemas.openxmlformats.org/officeDocument/2006/relationships/image" Target="../media/image128.png"/><Relationship Id="rId127" Type="http://schemas.openxmlformats.org/officeDocument/2006/relationships/image" Target="../media/image149.png"/><Relationship Id="rId10" Type="http://schemas.openxmlformats.org/officeDocument/2006/relationships/image" Target="../media/image32.png"/><Relationship Id="rId31" Type="http://schemas.openxmlformats.org/officeDocument/2006/relationships/image" Target="../media/image53.png"/><Relationship Id="rId52" Type="http://schemas.openxmlformats.org/officeDocument/2006/relationships/image" Target="../media/image74.png"/><Relationship Id="rId73" Type="http://schemas.openxmlformats.org/officeDocument/2006/relationships/image" Target="../media/image95.png"/><Relationship Id="rId78" Type="http://schemas.openxmlformats.org/officeDocument/2006/relationships/image" Target="../media/image100.png"/><Relationship Id="rId94" Type="http://schemas.openxmlformats.org/officeDocument/2006/relationships/image" Target="../media/image116.png"/><Relationship Id="rId99" Type="http://schemas.openxmlformats.org/officeDocument/2006/relationships/image" Target="../media/image121.png"/><Relationship Id="rId101" Type="http://schemas.openxmlformats.org/officeDocument/2006/relationships/image" Target="../media/image123.png"/><Relationship Id="rId122" Type="http://schemas.openxmlformats.org/officeDocument/2006/relationships/image" Target="../media/image144.png"/><Relationship Id="rId143" Type="http://schemas.openxmlformats.org/officeDocument/2006/relationships/image" Target="../media/image165.png"/><Relationship Id="rId148" Type="http://schemas.openxmlformats.org/officeDocument/2006/relationships/image" Target="../media/image170.png"/><Relationship Id="rId164" Type="http://schemas.openxmlformats.org/officeDocument/2006/relationships/image" Target="../media/image186.png"/><Relationship Id="rId169" Type="http://schemas.openxmlformats.org/officeDocument/2006/relationships/image" Target="../media/image191.png"/><Relationship Id="rId185" Type="http://schemas.openxmlformats.org/officeDocument/2006/relationships/image" Target="../media/image207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Relationship Id="rId180" Type="http://schemas.openxmlformats.org/officeDocument/2006/relationships/image" Target="../media/image202.png"/><Relationship Id="rId26" Type="http://schemas.openxmlformats.org/officeDocument/2006/relationships/image" Target="../media/image48.png"/><Relationship Id="rId47" Type="http://schemas.openxmlformats.org/officeDocument/2006/relationships/image" Target="../media/image69.png"/><Relationship Id="rId68" Type="http://schemas.openxmlformats.org/officeDocument/2006/relationships/image" Target="../media/image90.png"/><Relationship Id="rId89" Type="http://schemas.openxmlformats.org/officeDocument/2006/relationships/image" Target="../media/image111.png"/><Relationship Id="rId112" Type="http://schemas.openxmlformats.org/officeDocument/2006/relationships/image" Target="../media/image134.png"/><Relationship Id="rId133" Type="http://schemas.openxmlformats.org/officeDocument/2006/relationships/image" Target="../media/image155.png"/><Relationship Id="rId154" Type="http://schemas.openxmlformats.org/officeDocument/2006/relationships/image" Target="../media/image176.png"/><Relationship Id="rId175" Type="http://schemas.openxmlformats.org/officeDocument/2006/relationships/image" Target="../media/image197.png"/><Relationship Id="rId16" Type="http://schemas.openxmlformats.org/officeDocument/2006/relationships/image" Target="../media/image38.png"/><Relationship Id="rId37" Type="http://schemas.openxmlformats.org/officeDocument/2006/relationships/image" Target="../media/image59.png"/><Relationship Id="rId58" Type="http://schemas.openxmlformats.org/officeDocument/2006/relationships/image" Target="../media/image80.png"/><Relationship Id="rId79" Type="http://schemas.openxmlformats.org/officeDocument/2006/relationships/image" Target="../media/image101.png"/><Relationship Id="rId102" Type="http://schemas.openxmlformats.org/officeDocument/2006/relationships/image" Target="../media/image124.png"/><Relationship Id="rId123" Type="http://schemas.openxmlformats.org/officeDocument/2006/relationships/image" Target="../media/image145.png"/><Relationship Id="rId144" Type="http://schemas.openxmlformats.org/officeDocument/2006/relationships/image" Target="../media/image166.png"/><Relationship Id="rId90" Type="http://schemas.openxmlformats.org/officeDocument/2006/relationships/image" Target="../media/image112.png"/><Relationship Id="rId165" Type="http://schemas.openxmlformats.org/officeDocument/2006/relationships/image" Target="../media/image187.png"/><Relationship Id="rId186" Type="http://schemas.openxmlformats.org/officeDocument/2006/relationships/image" Target="../media/image208.png"/><Relationship Id="rId27" Type="http://schemas.openxmlformats.org/officeDocument/2006/relationships/image" Target="../media/image49.png"/><Relationship Id="rId48" Type="http://schemas.openxmlformats.org/officeDocument/2006/relationships/image" Target="../media/image70.png"/><Relationship Id="rId69" Type="http://schemas.openxmlformats.org/officeDocument/2006/relationships/image" Target="../media/image91.png"/><Relationship Id="rId113" Type="http://schemas.openxmlformats.org/officeDocument/2006/relationships/image" Target="../media/image135.png"/><Relationship Id="rId134" Type="http://schemas.openxmlformats.org/officeDocument/2006/relationships/image" Target="../media/image156.png"/><Relationship Id="rId80" Type="http://schemas.openxmlformats.org/officeDocument/2006/relationships/image" Target="../media/image102.png"/><Relationship Id="rId155" Type="http://schemas.openxmlformats.org/officeDocument/2006/relationships/image" Target="../media/image177.png"/><Relationship Id="rId176" Type="http://schemas.openxmlformats.org/officeDocument/2006/relationships/image" Target="../media/image198.png"/><Relationship Id="rId17" Type="http://schemas.openxmlformats.org/officeDocument/2006/relationships/image" Target="../media/image39.png"/><Relationship Id="rId38" Type="http://schemas.openxmlformats.org/officeDocument/2006/relationships/image" Target="../media/image60.png"/><Relationship Id="rId59" Type="http://schemas.openxmlformats.org/officeDocument/2006/relationships/image" Target="../media/image81.png"/><Relationship Id="rId103" Type="http://schemas.openxmlformats.org/officeDocument/2006/relationships/image" Target="../media/image125.png"/><Relationship Id="rId124" Type="http://schemas.openxmlformats.org/officeDocument/2006/relationships/image" Target="../media/image146.png"/><Relationship Id="rId70" Type="http://schemas.openxmlformats.org/officeDocument/2006/relationships/image" Target="../media/image92.png"/><Relationship Id="rId91" Type="http://schemas.openxmlformats.org/officeDocument/2006/relationships/image" Target="../media/image113.png"/><Relationship Id="rId145" Type="http://schemas.openxmlformats.org/officeDocument/2006/relationships/image" Target="../media/image167.png"/><Relationship Id="rId166" Type="http://schemas.openxmlformats.org/officeDocument/2006/relationships/image" Target="../media/image188.png"/><Relationship Id="rId187" Type="http://schemas.openxmlformats.org/officeDocument/2006/relationships/image" Target="../media/image209.png"/><Relationship Id="rId1" Type="http://schemas.openxmlformats.org/officeDocument/2006/relationships/slideLayout" Target="../slideLayouts/slideLayout4.xml"/><Relationship Id="rId28" Type="http://schemas.openxmlformats.org/officeDocument/2006/relationships/image" Target="../media/image50.png"/><Relationship Id="rId49" Type="http://schemas.openxmlformats.org/officeDocument/2006/relationships/image" Target="../media/image71.png"/><Relationship Id="rId114" Type="http://schemas.openxmlformats.org/officeDocument/2006/relationships/image" Target="../media/image136.png"/><Relationship Id="rId60" Type="http://schemas.openxmlformats.org/officeDocument/2006/relationships/image" Target="../media/image82.png"/><Relationship Id="rId81" Type="http://schemas.openxmlformats.org/officeDocument/2006/relationships/image" Target="../media/image103.png"/><Relationship Id="rId135" Type="http://schemas.openxmlformats.org/officeDocument/2006/relationships/image" Target="../media/image157.png"/><Relationship Id="rId156" Type="http://schemas.openxmlformats.org/officeDocument/2006/relationships/image" Target="../media/image178.png"/><Relationship Id="rId177" Type="http://schemas.openxmlformats.org/officeDocument/2006/relationships/image" Target="../media/image199.png"/><Relationship Id="rId18" Type="http://schemas.openxmlformats.org/officeDocument/2006/relationships/image" Target="../media/image40.png"/><Relationship Id="rId39" Type="http://schemas.openxmlformats.org/officeDocument/2006/relationships/image" Target="../media/image61.png"/></Relationships>
</file>

<file path=ppt/slides/_rels/slide45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39.png"/><Relationship Id="rId21" Type="http://schemas.openxmlformats.org/officeDocument/2006/relationships/image" Target="../media/image234.png"/><Relationship Id="rId42" Type="http://schemas.openxmlformats.org/officeDocument/2006/relationships/image" Target="../media/image255.png"/><Relationship Id="rId47" Type="http://schemas.openxmlformats.org/officeDocument/2006/relationships/image" Target="../media/image260.png"/><Relationship Id="rId63" Type="http://schemas.openxmlformats.org/officeDocument/2006/relationships/image" Target="../media/image276.png"/><Relationship Id="rId68" Type="http://schemas.openxmlformats.org/officeDocument/2006/relationships/image" Target="../media/image281.png"/><Relationship Id="rId84" Type="http://schemas.openxmlformats.org/officeDocument/2006/relationships/image" Target="../media/image297.png"/><Relationship Id="rId89" Type="http://schemas.openxmlformats.org/officeDocument/2006/relationships/image" Target="../media/image302.png"/><Relationship Id="rId16" Type="http://schemas.openxmlformats.org/officeDocument/2006/relationships/image" Target="../media/image229.png"/><Relationship Id="rId107" Type="http://schemas.openxmlformats.org/officeDocument/2006/relationships/image" Target="../media/image320.png"/><Relationship Id="rId11" Type="http://schemas.openxmlformats.org/officeDocument/2006/relationships/image" Target="../media/image224.png"/><Relationship Id="rId32" Type="http://schemas.openxmlformats.org/officeDocument/2006/relationships/image" Target="../media/image245.png"/><Relationship Id="rId37" Type="http://schemas.openxmlformats.org/officeDocument/2006/relationships/image" Target="../media/image250.png"/><Relationship Id="rId53" Type="http://schemas.openxmlformats.org/officeDocument/2006/relationships/image" Target="../media/image266.png"/><Relationship Id="rId58" Type="http://schemas.openxmlformats.org/officeDocument/2006/relationships/image" Target="../media/image271.png"/><Relationship Id="rId74" Type="http://schemas.openxmlformats.org/officeDocument/2006/relationships/image" Target="../media/image287.png"/><Relationship Id="rId79" Type="http://schemas.openxmlformats.org/officeDocument/2006/relationships/image" Target="../media/image292.png"/><Relationship Id="rId102" Type="http://schemas.openxmlformats.org/officeDocument/2006/relationships/image" Target="../media/image315.png"/><Relationship Id="rId5" Type="http://schemas.openxmlformats.org/officeDocument/2006/relationships/image" Target="../media/image218.png"/><Relationship Id="rId90" Type="http://schemas.openxmlformats.org/officeDocument/2006/relationships/image" Target="../media/image303.png"/><Relationship Id="rId95" Type="http://schemas.openxmlformats.org/officeDocument/2006/relationships/image" Target="../media/image308.png"/><Relationship Id="rId22" Type="http://schemas.openxmlformats.org/officeDocument/2006/relationships/image" Target="../media/image235.png"/><Relationship Id="rId27" Type="http://schemas.openxmlformats.org/officeDocument/2006/relationships/image" Target="../media/image240.png"/><Relationship Id="rId43" Type="http://schemas.openxmlformats.org/officeDocument/2006/relationships/image" Target="../media/image256.png"/><Relationship Id="rId48" Type="http://schemas.openxmlformats.org/officeDocument/2006/relationships/image" Target="../media/image261.png"/><Relationship Id="rId64" Type="http://schemas.openxmlformats.org/officeDocument/2006/relationships/image" Target="../media/image277.png"/><Relationship Id="rId69" Type="http://schemas.openxmlformats.org/officeDocument/2006/relationships/image" Target="../media/image282.png"/><Relationship Id="rId80" Type="http://schemas.openxmlformats.org/officeDocument/2006/relationships/image" Target="../media/image293.png"/><Relationship Id="rId85" Type="http://schemas.openxmlformats.org/officeDocument/2006/relationships/image" Target="../media/image298.png"/><Relationship Id="rId12" Type="http://schemas.openxmlformats.org/officeDocument/2006/relationships/image" Target="../media/image225.png"/><Relationship Id="rId17" Type="http://schemas.openxmlformats.org/officeDocument/2006/relationships/image" Target="../media/image230.png"/><Relationship Id="rId33" Type="http://schemas.openxmlformats.org/officeDocument/2006/relationships/image" Target="../media/image246.png"/><Relationship Id="rId38" Type="http://schemas.openxmlformats.org/officeDocument/2006/relationships/image" Target="../media/image251.png"/><Relationship Id="rId59" Type="http://schemas.openxmlformats.org/officeDocument/2006/relationships/image" Target="../media/image272.png"/><Relationship Id="rId103" Type="http://schemas.openxmlformats.org/officeDocument/2006/relationships/image" Target="../media/image316.png"/><Relationship Id="rId108" Type="http://schemas.openxmlformats.org/officeDocument/2006/relationships/image" Target="../media/image321.png"/><Relationship Id="rId54" Type="http://schemas.openxmlformats.org/officeDocument/2006/relationships/image" Target="../media/image267.png"/><Relationship Id="rId70" Type="http://schemas.openxmlformats.org/officeDocument/2006/relationships/image" Target="../media/image283.png"/><Relationship Id="rId75" Type="http://schemas.openxmlformats.org/officeDocument/2006/relationships/image" Target="../media/image288.png"/><Relationship Id="rId91" Type="http://schemas.openxmlformats.org/officeDocument/2006/relationships/image" Target="../media/image304.png"/><Relationship Id="rId96" Type="http://schemas.openxmlformats.org/officeDocument/2006/relationships/image" Target="../media/image30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9.png"/><Relationship Id="rId15" Type="http://schemas.openxmlformats.org/officeDocument/2006/relationships/image" Target="../media/image228.png"/><Relationship Id="rId23" Type="http://schemas.openxmlformats.org/officeDocument/2006/relationships/image" Target="../media/image236.png"/><Relationship Id="rId28" Type="http://schemas.openxmlformats.org/officeDocument/2006/relationships/image" Target="../media/image241.png"/><Relationship Id="rId36" Type="http://schemas.openxmlformats.org/officeDocument/2006/relationships/image" Target="../media/image249.png"/><Relationship Id="rId49" Type="http://schemas.openxmlformats.org/officeDocument/2006/relationships/image" Target="../media/image262.png"/><Relationship Id="rId57" Type="http://schemas.openxmlformats.org/officeDocument/2006/relationships/image" Target="../media/image270.png"/><Relationship Id="rId106" Type="http://schemas.openxmlformats.org/officeDocument/2006/relationships/image" Target="../media/image319.png"/><Relationship Id="rId10" Type="http://schemas.openxmlformats.org/officeDocument/2006/relationships/image" Target="../media/image223.png"/><Relationship Id="rId31" Type="http://schemas.openxmlformats.org/officeDocument/2006/relationships/image" Target="../media/image244.png"/><Relationship Id="rId44" Type="http://schemas.openxmlformats.org/officeDocument/2006/relationships/image" Target="../media/image257.png"/><Relationship Id="rId52" Type="http://schemas.openxmlformats.org/officeDocument/2006/relationships/image" Target="../media/image265.png"/><Relationship Id="rId60" Type="http://schemas.openxmlformats.org/officeDocument/2006/relationships/image" Target="../media/image273.png"/><Relationship Id="rId65" Type="http://schemas.openxmlformats.org/officeDocument/2006/relationships/image" Target="../media/image278.png"/><Relationship Id="rId73" Type="http://schemas.openxmlformats.org/officeDocument/2006/relationships/image" Target="../media/image286.png"/><Relationship Id="rId78" Type="http://schemas.openxmlformats.org/officeDocument/2006/relationships/image" Target="../media/image291.png"/><Relationship Id="rId81" Type="http://schemas.openxmlformats.org/officeDocument/2006/relationships/image" Target="../media/image294.png"/><Relationship Id="rId86" Type="http://schemas.openxmlformats.org/officeDocument/2006/relationships/image" Target="../media/image299.png"/><Relationship Id="rId94" Type="http://schemas.openxmlformats.org/officeDocument/2006/relationships/image" Target="../media/image307.png"/><Relationship Id="rId99" Type="http://schemas.openxmlformats.org/officeDocument/2006/relationships/image" Target="../media/image312.png"/><Relationship Id="rId101" Type="http://schemas.openxmlformats.org/officeDocument/2006/relationships/image" Target="../media/image314.png"/><Relationship Id="rId4" Type="http://schemas.openxmlformats.org/officeDocument/2006/relationships/image" Target="../media/image217.png"/><Relationship Id="rId9" Type="http://schemas.openxmlformats.org/officeDocument/2006/relationships/image" Target="../media/image222.png"/><Relationship Id="rId13" Type="http://schemas.openxmlformats.org/officeDocument/2006/relationships/image" Target="../media/image226.png"/><Relationship Id="rId18" Type="http://schemas.openxmlformats.org/officeDocument/2006/relationships/image" Target="../media/image231.png"/><Relationship Id="rId39" Type="http://schemas.openxmlformats.org/officeDocument/2006/relationships/image" Target="../media/image252.png"/><Relationship Id="rId109" Type="http://schemas.openxmlformats.org/officeDocument/2006/relationships/image" Target="../media/image322.png"/><Relationship Id="rId34" Type="http://schemas.openxmlformats.org/officeDocument/2006/relationships/image" Target="../media/image247.png"/><Relationship Id="rId50" Type="http://schemas.openxmlformats.org/officeDocument/2006/relationships/image" Target="../media/image263.png"/><Relationship Id="rId55" Type="http://schemas.openxmlformats.org/officeDocument/2006/relationships/image" Target="../media/image268.png"/><Relationship Id="rId76" Type="http://schemas.openxmlformats.org/officeDocument/2006/relationships/image" Target="../media/image289.png"/><Relationship Id="rId97" Type="http://schemas.openxmlformats.org/officeDocument/2006/relationships/image" Target="../media/image310.png"/><Relationship Id="rId104" Type="http://schemas.openxmlformats.org/officeDocument/2006/relationships/image" Target="../media/image317.png"/><Relationship Id="rId7" Type="http://schemas.openxmlformats.org/officeDocument/2006/relationships/image" Target="../media/image220.png"/><Relationship Id="rId71" Type="http://schemas.openxmlformats.org/officeDocument/2006/relationships/image" Target="../media/image284.png"/><Relationship Id="rId92" Type="http://schemas.openxmlformats.org/officeDocument/2006/relationships/image" Target="../media/image305.png"/><Relationship Id="rId2" Type="http://schemas.openxmlformats.org/officeDocument/2006/relationships/image" Target="../media/image1.png"/><Relationship Id="rId29" Type="http://schemas.openxmlformats.org/officeDocument/2006/relationships/image" Target="../media/image242.png"/><Relationship Id="rId24" Type="http://schemas.openxmlformats.org/officeDocument/2006/relationships/image" Target="../media/image237.png"/><Relationship Id="rId40" Type="http://schemas.openxmlformats.org/officeDocument/2006/relationships/image" Target="../media/image253.png"/><Relationship Id="rId45" Type="http://schemas.openxmlformats.org/officeDocument/2006/relationships/image" Target="../media/image258.png"/><Relationship Id="rId66" Type="http://schemas.openxmlformats.org/officeDocument/2006/relationships/image" Target="../media/image279.png"/><Relationship Id="rId87" Type="http://schemas.openxmlformats.org/officeDocument/2006/relationships/image" Target="../media/image300.png"/><Relationship Id="rId61" Type="http://schemas.openxmlformats.org/officeDocument/2006/relationships/image" Target="../media/image274.png"/><Relationship Id="rId82" Type="http://schemas.openxmlformats.org/officeDocument/2006/relationships/image" Target="../media/image295.png"/><Relationship Id="rId19" Type="http://schemas.openxmlformats.org/officeDocument/2006/relationships/image" Target="../media/image232.png"/><Relationship Id="rId14" Type="http://schemas.openxmlformats.org/officeDocument/2006/relationships/image" Target="../media/image227.png"/><Relationship Id="rId30" Type="http://schemas.openxmlformats.org/officeDocument/2006/relationships/image" Target="../media/image243.png"/><Relationship Id="rId35" Type="http://schemas.openxmlformats.org/officeDocument/2006/relationships/image" Target="../media/image248.png"/><Relationship Id="rId56" Type="http://schemas.openxmlformats.org/officeDocument/2006/relationships/image" Target="../media/image269.png"/><Relationship Id="rId77" Type="http://schemas.openxmlformats.org/officeDocument/2006/relationships/image" Target="../media/image290.png"/><Relationship Id="rId100" Type="http://schemas.openxmlformats.org/officeDocument/2006/relationships/image" Target="../media/image313.png"/><Relationship Id="rId105" Type="http://schemas.openxmlformats.org/officeDocument/2006/relationships/image" Target="../media/image318.png"/><Relationship Id="rId8" Type="http://schemas.openxmlformats.org/officeDocument/2006/relationships/image" Target="../media/image221.png"/><Relationship Id="rId51" Type="http://schemas.openxmlformats.org/officeDocument/2006/relationships/image" Target="../media/image264.png"/><Relationship Id="rId72" Type="http://schemas.openxmlformats.org/officeDocument/2006/relationships/image" Target="../media/image285.png"/><Relationship Id="rId93" Type="http://schemas.openxmlformats.org/officeDocument/2006/relationships/image" Target="../media/image306.png"/><Relationship Id="rId98" Type="http://schemas.openxmlformats.org/officeDocument/2006/relationships/image" Target="../media/image311.png"/><Relationship Id="rId3" Type="http://schemas.openxmlformats.org/officeDocument/2006/relationships/image" Target="../media/image216.png"/><Relationship Id="rId25" Type="http://schemas.openxmlformats.org/officeDocument/2006/relationships/image" Target="../media/image238.png"/><Relationship Id="rId46" Type="http://schemas.openxmlformats.org/officeDocument/2006/relationships/image" Target="../media/image259.png"/><Relationship Id="rId67" Type="http://schemas.openxmlformats.org/officeDocument/2006/relationships/image" Target="../media/image280.png"/><Relationship Id="rId20" Type="http://schemas.openxmlformats.org/officeDocument/2006/relationships/image" Target="../media/image233.png"/><Relationship Id="rId41" Type="http://schemas.openxmlformats.org/officeDocument/2006/relationships/image" Target="../media/image254.png"/><Relationship Id="rId62" Type="http://schemas.openxmlformats.org/officeDocument/2006/relationships/image" Target="../media/image275.png"/><Relationship Id="rId83" Type="http://schemas.openxmlformats.org/officeDocument/2006/relationships/image" Target="../media/image296.png"/><Relationship Id="rId88" Type="http://schemas.openxmlformats.org/officeDocument/2006/relationships/image" Target="../media/image301.png"/></Relationships>
</file>

<file path=ppt/slides/_rels/slide46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36.png"/><Relationship Id="rId21" Type="http://schemas.openxmlformats.org/officeDocument/2006/relationships/image" Target="../media/image341.png"/><Relationship Id="rId42" Type="http://schemas.openxmlformats.org/officeDocument/2006/relationships/image" Target="../media/image361.png"/><Relationship Id="rId47" Type="http://schemas.openxmlformats.org/officeDocument/2006/relationships/image" Target="../media/image366.png"/><Relationship Id="rId63" Type="http://schemas.openxmlformats.org/officeDocument/2006/relationships/image" Target="../media/image382.png"/><Relationship Id="rId68" Type="http://schemas.openxmlformats.org/officeDocument/2006/relationships/image" Target="../media/image387.png"/><Relationship Id="rId84" Type="http://schemas.openxmlformats.org/officeDocument/2006/relationships/image" Target="../media/image403.png"/><Relationship Id="rId89" Type="http://schemas.openxmlformats.org/officeDocument/2006/relationships/image" Target="../media/image408.png"/><Relationship Id="rId112" Type="http://schemas.openxmlformats.org/officeDocument/2006/relationships/image" Target="../media/image431.png"/><Relationship Id="rId16" Type="http://schemas.openxmlformats.org/officeDocument/2006/relationships/image" Target="../media/image336.png"/><Relationship Id="rId107" Type="http://schemas.openxmlformats.org/officeDocument/2006/relationships/image" Target="../media/image426.png"/><Relationship Id="rId11" Type="http://schemas.openxmlformats.org/officeDocument/2006/relationships/image" Target="../media/image331.png"/><Relationship Id="rId32" Type="http://schemas.openxmlformats.org/officeDocument/2006/relationships/image" Target="../media/image351.png"/><Relationship Id="rId37" Type="http://schemas.openxmlformats.org/officeDocument/2006/relationships/image" Target="../media/image356.png"/><Relationship Id="rId53" Type="http://schemas.openxmlformats.org/officeDocument/2006/relationships/image" Target="../media/image372.png"/><Relationship Id="rId58" Type="http://schemas.openxmlformats.org/officeDocument/2006/relationships/image" Target="../media/image377.png"/><Relationship Id="rId74" Type="http://schemas.openxmlformats.org/officeDocument/2006/relationships/image" Target="../media/image393.png"/><Relationship Id="rId79" Type="http://schemas.openxmlformats.org/officeDocument/2006/relationships/image" Target="../media/image398.png"/><Relationship Id="rId102" Type="http://schemas.openxmlformats.org/officeDocument/2006/relationships/image" Target="../media/image421.png"/><Relationship Id="rId123" Type="http://schemas.openxmlformats.org/officeDocument/2006/relationships/image" Target="../media/image442.png"/><Relationship Id="rId128" Type="http://schemas.openxmlformats.org/officeDocument/2006/relationships/image" Target="../media/image447.png"/><Relationship Id="rId5" Type="http://schemas.openxmlformats.org/officeDocument/2006/relationships/image" Target="../media/image325.png"/><Relationship Id="rId90" Type="http://schemas.openxmlformats.org/officeDocument/2006/relationships/image" Target="../media/image409.png"/><Relationship Id="rId95" Type="http://schemas.openxmlformats.org/officeDocument/2006/relationships/image" Target="../media/image414.png"/><Relationship Id="rId22" Type="http://schemas.openxmlformats.org/officeDocument/2006/relationships/image" Target="../media/image342.png"/><Relationship Id="rId27" Type="http://schemas.openxmlformats.org/officeDocument/2006/relationships/image" Target="../media/image346.png"/><Relationship Id="rId43" Type="http://schemas.openxmlformats.org/officeDocument/2006/relationships/image" Target="../media/image362.png"/><Relationship Id="rId48" Type="http://schemas.openxmlformats.org/officeDocument/2006/relationships/image" Target="../media/image367.png"/><Relationship Id="rId64" Type="http://schemas.openxmlformats.org/officeDocument/2006/relationships/image" Target="../media/image383.png"/><Relationship Id="rId69" Type="http://schemas.openxmlformats.org/officeDocument/2006/relationships/image" Target="../media/image388.png"/><Relationship Id="rId113" Type="http://schemas.openxmlformats.org/officeDocument/2006/relationships/image" Target="../media/image432.png"/><Relationship Id="rId118" Type="http://schemas.openxmlformats.org/officeDocument/2006/relationships/image" Target="../media/image437.png"/><Relationship Id="rId80" Type="http://schemas.openxmlformats.org/officeDocument/2006/relationships/image" Target="../media/image399.png"/><Relationship Id="rId85" Type="http://schemas.openxmlformats.org/officeDocument/2006/relationships/image" Target="../media/image404.png"/><Relationship Id="rId12" Type="http://schemas.openxmlformats.org/officeDocument/2006/relationships/image" Target="../media/image332.png"/><Relationship Id="rId17" Type="http://schemas.openxmlformats.org/officeDocument/2006/relationships/image" Target="../media/image337.png"/><Relationship Id="rId33" Type="http://schemas.openxmlformats.org/officeDocument/2006/relationships/image" Target="../media/image352.png"/><Relationship Id="rId38" Type="http://schemas.openxmlformats.org/officeDocument/2006/relationships/image" Target="../media/image357.png"/><Relationship Id="rId59" Type="http://schemas.openxmlformats.org/officeDocument/2006/relationships/image" Target="../media/image378.png"/><Relationship Id="rId103" Type="http://schemas.openxmlformats.org/officeDocument/2006/relationships/image" Target="../media/image422.png"/><Relationship Id="rId108" Type="http://schemas.openxmlformats.org/officeDocument/2006/relationships/image" Target="../media/image427.png"/><Relationship Id="rId124" Type="http://schemas.openxmlformats.org/officeDocument/2006/relationships/image" Target="../media/image443.png"/><Relationship Id="rId129" Type="http://schemas.openxmlformats.org/officeDocument/2006/relationships/image" Target="../media/image448.png"/><Relationship Id="rId54" Type="http://schemas.openxmlformats.org/officeDocument/2006/relationships/image" Target="../media/image373.png"/><Relationship Id="rId70" Type="http://schemas.openxmlformats.org/officeDocument/2006/relationships/image" Target="../media/image389.png"/><Relationship Id="rId75" Type="http://schemas.openxmlformats.org/officeDocument/2006/relationships/image" Target="../media/image394.png"/><Relationship Id="rId91" Type="http://schemas.openxmlformats.org/officeDocument/2006/relationships/image" Target="../media/image410.png"/><Relationship Id="rId96" Type="http://schemas.openxmlformats.org/officeDocument/2006/relationships/image" Target="../media/image41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26.png"/><Relationship Id="rId23" Type="http://schemas.openxmlformats.org/officeDocument/2006/relationships/image" Target="../media/image343.png"/><Relationship Id="rId28" Type="http://schemas.openxmlformats.org/officeDocument/2006/relationships/image" Target="../media/image347.png"/><Relationship Id="rId49" Type="http://schemas.openxmlformats.org/officeDocument/2006/relationships/image" Target="../media/image368.png"/><Relationship Id="rId114" Type="http://schemas.openxmlformats.org/officeDocument/2006/relationships/image" Target="../media/image433.png"/><Relationship Id="rId119" Type="http://schemas.openxmlformats.org/officeDocument/2006/relationships/image" Target="../media/image438.png"/><Relationship Id="rId44" Type="http://schemas.openxmlformats.org/officeDocument/2006/relationships/image" Target="../media/image363.png"/><Relationship Id="rId60" Type="http://schemas.openxmlformats.org/officeDocument/2006/relationships/image" Target="../media/image379.png"/><Relationship Id="rId65" Type="http://schemas.openxmlformats.org/officeDocument/2006/relationships/image" Target="../media/image384.png"/><Relationship Id="rId81" Type="http://schemas.openxmlformats.org/officeDocument/2006/relationships/image" Target="../media/image400.png"/><Relationship Id="rId86" Type="http://schemas.openxmlformats.org/officeDocument/2006/relationships/image" Target="../media/image405.png"/><Relationship Id="rId130" Type="http://schemas.openxmlformats.org/officeDocument/2006/relationships/image" Target="../media/image449.png"/><Relationship Id="rId13" Type="http://schemas.openxmlformats.org/officeDocument/2006/relationships/image" Target="../media/image333.png"/><Relationship Id="rId18" Type="http://schemas.openxmlformats.org/officeDocument/2006/relationships/image" Target="../media/image338.png"/><Relationship Id="rId39" Type="http://schemas.openxmlformats.org/officeDocument/2006/relationships/image" Target="../media/image358.png"/><Relationship Id="rId109" Type="http://schemas.openxmlformats.org/officeDocument/2006/relationships/image" Target="../media/image428.png"/><Relationship Id="rId34" Type="http://schemas.openxmlformats.org/officeDocument/2006/relationships/image" Target="../media/image353.png"/><Relationship Id="rId50" Type="http://schemas.openxmlformats.org/officeDocument/2006/relationships/image" Target="../media/image369.png"/><Relationship Id="rId55" Type="http://schemas.openxmlformats.org/officeDocument/2006/relationships/image" Target="../media/image374.png"/><Relationship Id="rId76" Type="http://schemas.openxmlformats.org/officeDocument/2006/relationships/image" Target="../media/image395.png"/><Relationship Id="rId97" Type="http://schemas.openxmlformats.org/officeDocument/2006/relationships/image" Target="../media/image416.png"/><Relationship Id="rId104" Type="http://schemas.openxmlformats.org/officeDocument/2006/relationships/image" Target="../media/image423.png"/><Relationship Id="rId120" Type="http://schemas.openxmlformats.org/officeDocument/2006/relationships/image" Target="../media/image439.png"/><Relationship Id="rId125" Type="http://schemas.openxmlformats.org/officeDocument/2006/relationships/image" Target="../media/image444.png"/><Relationship Id="rId7" Type="http://schemas.openxmlformats.org/officeDocument/2006/relationships/image" Target="../media/image327.png"/><Relationship Id="rId71" Type="http://schemas.openxmlformats.org/officeDocument/2006/relationships/image" Target="../media/image390.png"/><Relationship Id="rId92" Type="http://schemas.openxmlformats.org/officeDocument/2006/relationships/image" Target="../media/image411.png"/><Relationship Id="rId2" Type="http://schemas.openxmlformats.org/officeDocument/2006/relationships/image" Target="../media/image1.png"/><Relationship Id="rId29" Type="http://schemas.openxmlformats.org/officeDocument/2006/relationships/image" Target="../media/image348.png"/><Relationship Id="rId24" Type="http://schemas.openxmlformats.org/officeDocument/2006/relationships/image" Target="../media/image344.png"/><Relationship Id="rId40" Type="http://schemas.openxmlformats.org/officeDocument/2006/relationships/image" Target="../media/image359.png"/><Relationship Id="rId45" Type="http://schemas.openxmlformats.org/officeDocument/2006/relationships/image" Target="../media/image364.png"/><Relationship Id="rId66" Type="http://schemas.openxmlformats.org/officeDocument/2006/relationships/image" Target="../media/image385.png"/><Relationship Id="rId87" Type="http://schemas.openxmlformats.org/officeDocument/2006/relationships/image" Target="../media/image406.png"/><Relationship Id="rId110" Type="http://schemas.openxmlformats.org/officeDocument/2006/relationships/image" Target="../media/image429.png"/><Relationship Id="rId115" Type="http://schemas.openxmlformats.org/officeDocument/2006/relationships/image" Target="../media/image434.png"/><Relationship Id="rId131" Type="http://schemas.openxmlformats.org/officeDocument/2006/relationships/image" Target="../media/image450.png"/><Relationship Id="rId61" Type="http://schemas.openxmlformats.org/officeDocument/2006/relationships/image" Target="../media/image380.png"/><Relationship Id="rId82" Type="http://schemas.openxmlformats.org/officeDocument/2006/relationships/image" Target="../media/image401.png"/><Relationship Id="rId19" Type="http://schemas.openxmlformats.org/officeDocument/2006/relationships/image" Target="../media/image339.png"/><Relationship Id="rId14" Type="http://schemas.openxmlformats.org/officeDocument/2006/relationships/image" Target="../media/image334.png"/><Relationship Id="rId30" Type="http://schemas.openxmlformats.org/officeDocument/2006/relationships/image" Target="../media/image349.png"/><Relationship Id="rId35" Type="http://schemas.openxmlformats.org/officeDocument/2006/relationships/image" Target="../media/image354.png"/><Relationship Id="rId56" Type="http://schemas.openxmlformats.org/officeDocument/2006/relationships/image" Target="../media/image375.png"/><Relationship Id="rId77" Type="http://schemas.openxmlformats.org/officeDocument/2006/relationships/image" Target="../media/image396.png"/><Relationship Id="rId100" Type="http://schemas.openxmlformats.org/officeDocument/2006/relationships/image" Target="../media/image419.png"/><Relationship Id="rId105" Type="http://schemas.openxmlformats.org/officeDocument/2006/relationships/image" Target="../media/image424.png"/><Relationship Id="rId126" Type="http://schemas.openxmlformats.org/officeDocument/2006/relationships/image" Target="../media/image445.png"/><Relationship Id="rId8" Type="http://schemas.openxmlformats.org/officeDocument/2006/relationships/image" Target="../media/image328.png"/><Relationship Id="rId51" Type="http://schemas.openxmlformats.org/officeDocument/2006/relationships/image" Target="../media/image370.png"/><Relationship Id="rId72" Type="http://schemas.openxmlformats.org/officeDocument/2006/relationships/image" Target="../media/image391.png"/><Relationship Id="rId93" Type="http://schemas.openxmlformats.org/officeDocument/2006/relationships/image" Target="../media/image412.png"/><Relationship Id="rId98" Type="http://schemas.openxmlformats.org/officeDocument/2006/relationships/image" Target="../media/image417.png"/><Relationship Id="rId121" Type="http://schemas.openxmlformats.org/officeDocument/2006/relationships/image" Target="../media/image440.png"/><Relationship Id="rId3" Type="http://schemas.openxmlformats.org/officeDocument/2006/relationships/image" Target="../media/image323.png"/><Relationship Id="rId25" Type="http://schemas.openxmlformats.org/officeDocument/2006/relationships/image" Target="../media/image345.png"/><Relationship Id="rId46" Type="http://schemas.openxmlformats.org/officeDocument/2006/relationships/image" Target="../media/image365.png"/><Relationship Id="rId67" Type="http://schemas.openxmlformats.org/officeDocument/2006/relationships/image" Target="../media/image386.png"/><Relationship Id="rId116" Type="http://schemas.openxmlformats.org/officeDocument/2006/relationships/image" Target="../media/image435.png"/><Relationship Id="rId20" Type="http://schemas.openxmlformats.org/officeDocument/2006/relationships/image" Target="../media/image340.png"/><Relationship Id="rId41" Type="http://schemas.openxmlformats.org/officeDocument/2006/relationships/image" Target="../media/image360.png"/><Relationship Id="rId62" Type="http://schemas.openxmlformats.org/officeDocument/2006/relationships/image" Target="../media/image381.png"/><Relationship Id="rId83" Type="http://schemas.openxmlformats.org/officeDocument/2006/relationships/image" Target="../media/image402.png"/><Relationship Id="rId88" Type="http://schemas.openxmlformats.org/officeDocument/2006/relationships/image" Target="../media/image407.png"/><Relationship Id="rId111" Type="http://schemas.openxmlformats.org/officeDocument/2006/relationships/image" Target="../media/image430.png"/><Relationship Id="rId15" Type="http://schemas.openxmlformats.org/officeDocument/2006/relationships/image" Target="../media/image335.png"/><Relationship Id="rId36" Type="http://schemas.openxmlformats.org/officeDocument/2006/relationships/image" Target="../media/image355.png"/><Relationship Id="rId57" Type="http://schemas.openxmlformats.org/officeDocument/2006/relationships/image" Target="../media/image376.png"/><Relationship Id="rId106" Type="http://schemas.openxmlformats.org/officeDocument/2006/relationships/image" Target="../media/image425.png"/><Relationship Id="rId127" Type="http://schemas.openxmlformats.org/officeDocument/2006/relationships/image" Target="../media/image446.png"/><Relationship Id="rId10" Type="http://schemas.openxmlformats.org/officeDocument/2006/relationships/image" Target="../media/image330.png"/><Relationship Id="rId31" Type="http://schemas.openxmlformats.org/officeDocument/2006/relationships/image" Target="../media/image350.png"/><Relationship Id="rId52" Type="http://schemas.openxmlformats.org/officeDocument/2006/relationships/image" Target="../media/image371.png"/><Relationship Id="rId73" Type="http://schemas.openxmlformats.org/officeDocument/2006/relationships/image" Target="../media/image392.png"/><Relationship Id="rId78" Type="http://schemas.openxmlformats.org/officeDocument/2006/relationships/image" Target="../media/image397.png"/><Relationship Id="rId94" Type="http://schemas.openxmlformats.org/officeDocument/2006/relationships/image" Target="../media/image413.png"/><Relationship Id="rId99" Type="http://schemas.openxmlformats.org/officeDocument/2006/relationships/image" Target="../media/image418.png"/><Relationship Id="rId101" Type="http://schemas.openxmlformats.org/officeDocument/2006/relationships/image" Target="../media/image420.png"/><Relationship Id="rId122" Type="http://schemas.openxmlformats.org/officeDocument/2006/relationships/image" Target="../media/image441.png"/><Relationship Id="rId4" Type="http://schemas.openxmlformats.org/officeDocument/2006/relationships/image" Target="../media/image324.png"/><Relationship Id="rId9" Type="http://schemas.openxmlformats.org/officeDocument/2006/relationships/image" Target="../media/image329.png"/><Relationship Id="rId26" Type="http://schemas.openxmlformats.org/officeDocument/2006/relationships/image" Target="../media/image192.png"/></Relationships>
</file>

<file path=ppt/slides/_rels/slide47.xml.rels><?xml version="1.0" encoding="UTF-8" standalone="yes"?>
<Relationships xmlns="http://schemas.openxmlformats.org/package/2006/relationships"><Relationship Id="rId26" Type="http://schemas.openxmlformats.org/officeDocument/2006/relationships/image" Target="../media/image474.png"/><Relationship Id="rId21" Type="http://schemas.openxmlformats.org/officeDocument/2006/relationships/image" Target="../media/image469.png"/><Relationship Id="rId42" Type="http://schemas.openxmlformats.org/officeDocument/2006/relationships/image" Target="../media/image490.png"/><Relationship Id="rId47" Type="http://schemas.openxmlformats.org/officeDocument/2006/relationships/image" Target="../media/image495.png"/><Relationship Id="rId63" Type="http://schemas.openxmlformats.org/officeDocument/2006/relationships/image" Target="../media/image511.png"/><Relationship Id="rId68" Type="http://schemas.openxmlformats.org/officeDocument/2006/relationships/image" Target="../media/image516.png"/><Relationship Id="rId84" Type="http://schemas.openxmlformats.org/officeDocument/2006/relationships/image" Target="../media/image532.png"/><Relationship Id="rId89" Type="http://schemas.openxmlformats.org/officeDocument/2006/relationships/image" Target="../media/image537.png"/><Relationship Id="rId112" Type="http://schemas.openxmlformats.org/officeDocument/2006/relationships/image" Target="../media/image560.png"/><Relationship Id="rId16" Type="http://schemas.openxmlformats.org/officeDocument/2006/relationships/image" Target="../media/image464.png"/><Relationship Id="rId107" Type="http://schemas.openxmlformats.org/officeDocument/2006/relationships/image" Target="../media/image555.png"/><Relationship Id="rId11" Type="http://schemas.openxmlformats.org/officeDocument/2006/relationships/image" Target="../media/image459.png"/><Relationship Id="rId32" Type="http://schemas.openxmlformats.org/officeDocument/2006/relationships/image" Target="../media/image480.png"/><Relationship Id="rId37" Type="http://schemas.openxmlformats.org/officeDocument/2006/relationships/image" Target="../media/image485.png"/><Relationship Id="rId53" Type="http://schemas.openxmlformats.org/officeDocument/2006/relationships/image" Target="../media/image501.png"/><Relationship Id="rId58" Type="http://schemas.openxmlformats.org/officeDocument/2006/relationships/image" Target="../media/image506.png"/><Relationship Id="rId74" Type="http://schemas.openxmlformats.org/officeDocument/2006/relationships/image" Target="../media/image522.png"/><Relationship Id="rId79" Type="http://schemas.openxmlformats.org/officeDocument/2006/relationships/image" Target="../media/image527.png"/><Relationship Id="rId102" Type="http://schemas.openxmlformats.org/officeDocument/2006/relationships/image" Target="../media/image550.png"/><Relationship Id="rId5" Type="http://schemas.openxmlformats.org/officeDocument/2006/relationships/image" Target="../media/image453.png"/><Relationship Id="rId90" Type="http://schemas.openxmlformats.org/officeDocument/2006/relationships/image" Target="../media/image538.png"/><Relationship Id="rId95" Type="http://schemas.openxmlformats.org/officeDocument/2006/relationships/image" Target="../media/image543.png"/><Relationship Id="rId22" Type="http://schemas.openxmlformats.org/officeDocument/2006/relationships/image" Target="../media/image470.png"/><Relationship Id="rId27" Type="http://schemas.openxmlformats.org/officeDocument/2006/relationships/image" Target="../media/image475.png"/><Relationship Id="rId43" Type="http://schemas.openxmlformats.org/officeDocument/2006/relationships/image" Target="../media/image491.png"/><Relationship Id="rId48" Type="http://schemas.openxmlformats.org/officeDocument/2006/relationships/image" Target="../media/image496.png"/><Relationship Id="rId64" Type="http://schemas.openxmlformats.org/officeDocument/2006/relationships/image" Target="../media/image512.png"/><Relationship Id="rId69" Type="http://schemas.openxmlformats.org/officeDocument/2006/relationships/image" Target="../media/image517.png"/><Relationship Id="rId113" Type="http://schemas.openxmlformats.org/officeDocument/2006/relationships/image" Target="../media/image561.png"/><Relationship Id="rId80" Type="http://schemas.openxmlformats.org/officeDocument/2006/relationships/image" Target="../media/image528.png"/><Relationship Id="rId85" Type="http://schemas.openxmlformats.org/officeDocument/2006/relationships/image" Target="../media/image533.png"/><Relationship Id="rId12" Type="http://schemas.openxmlformats.org/officeDocument/2006/relationships/image" Target="../media/image460.png"/><Relationship Id="rId17" Type="http://schemas.openxmlformats.org/officeDocument/2006/relationships/image" Target="../media/image465.png"/><Relationship Id="rId33" Type="http://schemas.openxmlformats.org/officeDocument/2006/relationships/image" Target="../media/image481.png"/><Relationship Id="rId38" Type="http://schemas.openxmlformats.org/officeDocument/2006/relationships/image" Target="../media/image486.png"/><Relationship Id="rId59" Type="http://schemas.openxmlformats.org/officeDocument/2006/relationships/image" Target="../media/image507.png"/><Relationship Id="rId103" Type="http://schemas.openxmlformats.org/officeDocument/2006/relationships/image" Target="../media/image551.png"/><Relationship Id="rId108" Type="http://schemas.openxmlformats.org/officeDocument/2006/relationships/image" Target="../media/image556.png"/><Relationship Id="rId54" Type="http://schemas.openxmlformats.org/officeDocument/2006/relationships/image" Target="../media/image502.png"/><Relationship Id="rId70" Type="http://schemas.openxmlformats.org/officeDocument/2006/relationships/image" Target="../media/image518.png"/><Relationship Id="rId75" Type="http://schemas.openxmlformats.org/officeDocument/2006/relationships/image" Target="../media/image523.png"/><Relationship Id="rId91" Type="http://schemas.openxmlformats.org/officeDocument/2006/relationships/image" Target="../media/image539.png"/><Relationship Id="rId96" Type="http://schemas.openxmlformats.org/officeDocument/2006/relationships/image" Target="../media/image54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54.png"/><Relationship Id="rId15" Type="http://schemas.openxmlformats.org/officeDocument/2006/relationships/image" Target="../media/image463.png"/><Relationship Id="rId23" Type="http://schemas.openxmlformats.org/officeDocument/2006/relationships/image" Target="../media/image471.png"/><Relationship Id="rId28" Type="http://schemas.openxmlformats.org/officeDocument/2006/relationships/image" Target="../media/image476.png"/><Relationship Id="rId36" Type="http://schemas.openxmlformats.org/officeDocument/2006/relationships/image" Target="../media/image484.png"/><Relationship Id="rId49" Type="http://schemas.openxmlformats.org/officeDocument/2006/relationships/image" Target="../media/image497.png"/><Relationship Id="rId57" Type="http://schemas.openxmlformats.org/officeDocument/2006/relationships/image" Target="../media/image505.png"/><Relationship Id="rId106" Type="http://schemas.openxmlformats.org/officeDocument/2006/relationships/image" Target="../media/image554.png"/><Relationship Id="rId114" Type="http://schemas.openxmlformats.org/officeDocument/2006/relationships/image" Target="../media/image562.png"/><Relationship Id="rId10" Type="http://schemas.openxmlformats.org/officeDocument/2006/relationships/image" Target="../media/image458.png"/><Relationship Id="rId31" Type="http://schemas.openxmlformats.org/officeDocument/2006/relationships/image" Target="../media/image479.png"/><Relationship Id="rId44" Type="http://schemas.openxmlformats.org/officeDocument/2006/relationships/image" Target="../media/image492.png"/><Relationship Id="rId52" Type="http://schemas.openxmlformats.org/officeDocument/2006/relationships/image" Target="../media/image500.png"/><Relationship Id="rId60" Type="http://schemas.openxmlformats.org/officeDocument/2006/relationships/image" Target="../media/image508.png"/><Relationship Id="rId65" Type="http://schemas.openxmlformats.org/officeDocument/2006/relationships/image" Target="../media/image513.png"/><Relationship Id="rId73" Type="http://schemas.openxmlformats.org/officeDocument/2006/relationships/image" Target="../media/image521.png"/><Relationship Id="rId78" Type="http://schemas.openxmlformats.org/officeDocument/2006/relationships/image" Target="../media/image526.png"/><Relationship Id="rId81" Type="http://schemas.openxmlformats.org/officeDocument/2006/relationships/image" Target="../media/image529.png"/><Relationship Id="rId86" Type="http://schemas.openxmlformats.org/officeDocument/2006/relationships/image" Target="../media/image534.png"/><Relationship Id="rId94" Type="http://schemas.openxmlformats.org/officeDocument/2006/relationships/image" Target="../media/image542.png"/><Relationship Id="rId99" Type="http://schemas.openxmlformats.org/officeDocument/2006/relationships/image" Target="../media/image547.png"/><Relationship Id="rId101" Type="http://schemas.openxmlformats.org/officeDocument/2006/relationships/image" Target="../media/image549.png"/><Relationship Id="rId4" Type="http://schemas.openxmlformats.org/officeDocument/2006/relationships/image" Target="../media/image452.png"/><Relationship Id="rId9" Type="http://schemas.openxmlformats.org/officeDocument/2006/relationships/image" Target="../media/image457.png"/><Relationship Id="rId13" Type="http://schemas.openxmlformats.org/officeDocument/2006/relationships/image" Target="../media/image461.png"/><Relationship Id="rId18" Type="http://schemas.openxmlformats.org/officeDocument/2006/relationships/image" Target="../media/image466.png"/><Relationship Id="rId39" Type="http://schemas.openxmlformats.org/officeDocument/2006/relationships/image" Target="../media/image487.png"/><Relationship Id="rId109" Type="http://schemas.openxmlformats.org/officeDocument/2006/relationships/image" Target="../media/image557.png"/><Relationship Id="rId34" Type="http://schemas.openxmlformats.org/officeDocument/2006/relationships/image" Target="../media/image482.png"/><Relationship Id="rId50" Type="http://schemas.openxmlformats.org/officeDocument/2006/relationships/image" Target="../media/image498.png"/><Relationship Id="rId55" Type="http://schemas.openxmlformats.org/officeDocument/2006/relationships/image" Target="../media/image503.png"/><Relationship Id="rId76" Type="http://schemas.openxmlformats.org/officeDocument/2006/relationships/image" Target="../media/image524.png"/><Relationship Id="rId97" Type="http://schemas.openxmlformats.org/officeDocument/2006/relationships/image" Target="../media/image545.png"/><Relationship Id="rId104" Type="http://schemas.openxmlformats.org/officeDocument/2006/relationships/image" Target="../media/image552.png"/><Relationship Id="rId7" Type="http://schemas.openxmlformats.org/officeDocument/2006/relationships/image" Target="../media/image455.png"/><Relationship Id="rId71" Type="http://schemas.openxmlformats.org/officeDocument/2006/relationships/image" Target="../media/image519.png"/><Relationship Id="rId92" Type="http://schemas.openxmlformats.org/officeDocument/2006/relationships/image" Target="../media/image540.png"/><Relationship Id="rId2" Type="http://schemas.openxmlformats.org/officeDocument/2006/relationships/image" Target="../media/image1.png"/><Relationship Id="rId29" Type="http://schemas.openxmlformats.org/officeDocument/2006/relationships/image" Target="../media/image477.png"/><Relationship Id="rId24" Type="http://schemas.openxmlformats.org/officeDocument/2006/relationships/image" Target="../media/image472.png"/><Relationship Id="rId40" Type="http://schemas.openxmlformats.org/officeDocument/2006/relationships/image" Target="../media/image488.png"/><Relationship Id="rId45" Type="http://schemas.openxmlformats.org/officeDocument/2006/relationships/image" Target="../media/image493.png"/><Relationship Id="rId66" Type="http://schemas.openxmlformats.org/officeDocument/2006/relationships/image" Target="../media/image514.png"/><Relationship Id="rId87" Type="http://schemas.openxmlformats.org/officeDocument/2006/relationships/image" Target="../media/image535.png"/><Relationship Id="rId110" Type="http://schemas.openxmlformats.org/officeDocument/2006/relationships/image" Target="../media/image558.png"/><Relationship Id="rId115" Type="http://schemas.openxmlformats.org/officeDocument/2006/relationships/image" Target="../media/image563.png"/><Relationship Id="rId61" Type="http://schemas.openxmlformats.org/officeDocument/2006/relationships/image" Target="../media/image509.png"/><Relationship Id="rId82" Type="http://schemas.openxmlformats.org/officeDocument/2006/relationships/image" Target="../media/image530.png"/><Relationship Id="rId19" Type="http://schemas.openxmlformats.org/officeDocument/2006/relationships/image" Target="../media/image467.png"/><Relationship Id="rId14" Type="http://schemas.openxmlformats.org/officeDocument/2006/relationships/image" Target="../media/image462.png"/><Relationship Id="rId30" Type="http://schemas.openxmlformats.org/officeDocument/2006/relationships/image" Target="../media/image478.png"/><Relationship Id="rId35" Type="http://schemas.openxmlformats.org/officeDocument/2006/relationships/image" Target="../media/image483.png"/><Relationship Id="rId56" Type="http://schemas.openxmlformats.org/officeDocument/2006/relationships/image" Target="../media/image504.png"/><Relationship Id="rId77" Type="http://schemas.openxmlformats.org/officeDocument/2006/relationships/image" Target="../media/image525.png"/><Relationship Id="rId100" Type="http://schemas.openxmlformats.org/officeDocument/2006/relationships/image" Target="../media/image548.png"/><Relationship Id="rId105" Type="http://schemas.openxmlformats.org/officeDocument/2006/relationships/image" Target="../media/image553.png"/><Relationship Id="rId8" Type="http://schemas.openxmlformats.org/officeDocument/2006/relationships/image" Target="../media/image456.png"/><Relationship Id="rId51" Type="http://schemas.openxmlformats.org/officeDocument/2006/relationships/image" Target="../media/image499.png"/><Relationship Id="rId72" Type="http://schemas.openxmlformats.org/officeDocument/2006/relationships/image" Target="../media/image520.png"/><Relationship Id="rId93" Type="http://schemas.openxmlformats.org/officeDocument/2006/relationships/image" Target="../media/image541.png"/><Relationship Id="rId98" Type="http://schemas.openxmlformats.org/officeDocument/2006/relationships/image" Target="../media/image546.png"/><Relationship Id="rId3" Type="http://schemas.openxmlformats.org/officeDocument/2006/relationships/image" Target="../media/image451.png"/><Relationship Id="rId25" Type="http://schemas.openxmlformats.org/officeDocument/2006/relationships/image" Target="../media/image473.png"/><Relationship Id="rId46" Type="http://schemas.openxmlformats.org/officeDocument/2006/relationships/image" Target="../media/image494.png"/><Relationship Id="rId67" Type="http://schemas.openxmlformats.org/officeDocument/2006/relationships/image" Target="../media/image515.png"/><Relationship Id="rId20" Type="http://schemas.openxmlformats.org/officeDocument/2006/relationships/image" Target="../media/image468.png"/><Relationship Id="rId41" Type="http://schemas.openxmlformats.org/officeDocument/2006/relationships/image" Target="../media/image489.png"/><Relationship Id="rId62" Type="http://schemas.openxmlformats.org/officeDocument/2006/relationships/image" Target="../media/image510.png"/><Relationship Id="rId83" Type="http://schemas.openxmlformats.org/officeDocument/2006/relationships/image" Target="../media/image531.png"/><Relationship Id="rId88" Type="http://schemas.openxmlformats.org/officeDocument/2006/relationships/image" Target="../media/image536.png"/><Relationship Id="rId111" Type="http://schemas.openxmlformats.org/officeDocument/2006/relationships/image" Target="../media/image559.png"/></Relationships>
</file>

<file path=ppt/slides/_rels/slide48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677.png"/><Relationship Id="rId21" Type="http://schemas.openxmlformats.org/officeDocument/2006/relationships/image" Target="../media/image582.png"/><Relationship Id="rId42" Type="http://schemas.openxmlformats.org/officeDocument/2006/relationships/image" Target="../media/image603.png"/><Relationship Id="rId63" Type="http://schemas.openxmlformats.org/officeDocument/2006/relationships/image" Target="../media/image624.png"/><Relationship Id="rId84" Type="http://schemas.openxmlformats.org/officeDocument/2006/relationships/image" Target="../media/image645.png"/><Relationship Id="rId138" Type="http://schemas.openxmlformats.org/officeDocument/2006/relationships/image" Target="../media/image698.png"/><Relationship Id="rId159" Type="http://schemas.openxmlformats.org/officeDocument/2006/relationships/image" Target="../media/image719.png"/><Relationship Id="rId170" Type="http://schemas.openxmlformats.org/officeDocument/2006/relationships/image" Target="../media/image730.png"/><Relationship Id="rId191" Type="http://schemas.openxmlformats.org/officeDocument/2006/relationships/image" Target="../media/image751.png"/><Relationship Id="rId205" Type="http://schemas.openxmlformats.org/officeDocument/2006/relationships/image" Target="../media/image765.png"/><Relationship Id="rId107" Type="http://schemas.openxmlformats.org/officeDocument/2006/relationships/image" Target="../media/image667.png"/><Relationship Id="rId11" Type="http://schemas.openxmlformats.org/officeDocument/2006/relationships/image" Target="../media/image572.png"/><Relationship Id="rId32" Type="http://schemas.openxmlformats.org/officeDocument/2006/relationships/image" Target="../media/image593.png"/><Relationship Id="rId53" Type="http://schemas.openxmlformats.org/officeDocument/2006/relationships/image" Target="../media/image614.png"/><Relationship Id="rId74" Type="http://schemas.openxmlformats.org/officeDocument/2006/relationships/image" Target="../media/image635.png"/><Relationship Id="rId128" Type="http://schemas.openxmlformats.org/officeDocument/2006/relationships/image" Target="../media/image688.png"/><Relationship Id="rId149" Type="http://schemas.openxmlformats.org/officeDocument/2006/relationships/image" Target="../media/image709.png"/><Relationship Id="rId5" Type="http://schemas.openxmlformats.org/officeDocument/2006/relationships/image" Target="../media/image566.png"/><Relationship Id="rId95" Type="http://schemas.openxmlformats.org/officeDocument/2006/relationships/image" Target="../media/image656.png"/><Relationship Id="rId160" Type="http://schemas.openxmlformats.org/officeDocument/2006/relationships/image" Target="../media/image720.png"/><Relationship Id="rId181" Type="http://schemas.openxmlformats.org/officeDocument/2006/relationships/image" Target="../media/image741.png"/><Relationship Id="rId216" Type="http://schemas.openxmlformats.org/officeDocument/2006/relationships/image" Target="../media/image776.png"/><Relationship Id="rId22" Type="http://schemas.openxmlformats.org/officeDocument/2006/relationships/image" Target="../media/image583.png"/><Relationship Id="rId43" Type="http://schemas.openxmlformats.org/officeDocument/2006/relationships/image" Target="../media/image604.png"/><Relationship Id="rId64" Type="http://schemas.openxmlformats.org/officeDocument/2006/relationships/image" Target="../media/image625.png"/><Relationship Id="rId118" Type="http://schemas.openxmlformats.org/officeDocument/2006/relationships/image" Target="../media/image678.png"/><Relationship Id="rId139" Type="http://schemas.openxmlformats.org/officeDocument/2006/relationships/image" Target="../media/image699.png"/><Relationship Id="rId85" Type="http://schemas.openxmlformats.org/officeDocument/2006/relationships/image" Target="../media/image646.png"/><Relationship Id="rId150" Type="http://schemas.openxmlformats.org/officeDocument/2006/relationships/image" Target="../media/image710.png"/><Relationship Id="rId171" Type="http://schemas.openxmlformats.org/officeDocument/2006/relationships/image" Target="../media/image731.png"/><Relationship Id="rId192" Type="http://schemas.openxmlformats.org/officeDocument/2006/relationships/image" Target="../media/image752.png"/><Relationship Id="rId206" Type="http://schemas.openxmlformats.org/officeDocument/2006/relationships/image" Target="../media/image766.png"/><Relationship Id="rId12" Type="http://schemas.openxmlformats.org/officeDocument/2006/relationships/image" Target="../media/image573.png"/><Relationship Id="rId33" Type="http://schemas.openxmlformats.org/officeDocument/2006/relationships/image" Target="../media/image594.png"/><Relationship Id="rId108" Type="http://schemas.openxmlformats.org/officeDocument/2006/relationships/image" Target="../media/image668.png"/><Relationship Id="rId129" Type="http://schemas.openxmlformats.org/officeDocument/2006/relationships/image" Target="../media/image689.png"/><Relationship Id="rId54" Type="http://schemas.openxmlformats.org/officeDocument/2006/relationships/image" Target="../media/image615.png"/><Relationship Id="rId75" Type="http://schemas.openxmlformats.org/officeDocument/2006/relationships/image" Target="../media/image636.png"/><Relationship Id="rId96" Type="http://schemas.openxmlformats.org/officeDocument/2006/relationships/image" Target="../media/image657.png"/><Relationship Id="rId140" Type="http://schemas.openxmlformats.org/officeDocument/2006/relationships/image" Target="../media/image700.png"/><Relationship Id="rId161" Type="http://schemas.openxmlformats.org/officeDocument/2006/relationships/image" Target="../media/image721.png"/><Relationship Id="rId182" Type="http://schemas.openxmlformats.org/officeDocument/2006/relationships/image" Target="../media/image742.png"/><Relationship Id="rId217" Type="http://schemas.openxmlformats.org/officeDocument/2006/relationships/image" Target="../media/image777.png"/><Relationship Id="rId6" Type="http://schemas.openxmlformats.org/officeDocument/2006/relationships/image" Target="../media/image567.png"/><Relationship Id="rId23" Type="http://schemas.openxmlformats.org/officeDocument/2006/relationships/image" Target="../media/image584.png"/><Relationship Id="rId119" Type="http://schemas.openxmlformats.org/officeDocument/2006/relationships/image" Target="../media/image679.png"/><Relationship Id="rId44" Type="http://schemas.openxmlformats.org/officeDocument/2006/relationships/image" Target="../media/image605.png"/><Relationship Id="rId65" Type="http://schemas.openxmlformats.org/officeDocument/2006/relationships/image" Target="../media/image626.png"/><Relationship Id="rId86" Type="http://schemas.openxmlformats.org/officeDocument/2006/relationships/image" Target="../media/image647.png"/><Relationship Id="rId130" Type="http://schemas.openxmlformats.org/officeDocument/2006/relationships/image" Target="../media/image690.png"/><Relationship Id="rId151" Type="http://schemas.openxmlformats.org/officeDocument/2006/relationships/image" Target="../media/image711.png"/><Relationship Id="rId172" Type="http://schemas.openxmlformats.org/officeDocument/2006/relationships/image" Target="../media/image732.png"/><Relationship Id="rId193" Type="http://schemas.openxmlformats.org/officeDocument/2006/relationships/image" Target="../media/image753.png"/><Relationship Id="rId207" Type="http://schemas.openxmlformats.org/officeDocument/2006/relationships/image" Target="../media/image767.png"/><Relationship Id="rId13" Type="http://schemas.openxmlformats.org/officeDocument/2006/relationships/image" Target="../media/image574.png"/><Relationship Id="rId109" Type="http://schemas.openxmlformats.org/officeDocument/2006/relationships/image" Target="../media/image669.png"/><Relationship Id="rId34" Type="http://schemas.openxmlformats.org/officeDocument/2006/relationships/image" Target="../media/image595.png"/><Relationship Id="rId55" Type="http://schemas.openxmlformats.org/officeDocument/2006/relationships/image" Target="../media/image616.png"/><Relationship Id="rId76" Type="http://schemas.openxmlformats.org/officeDocument/2006/relationships/image" Target="../media/image637.png"/><Relationship Id="rId97" Type="http://schemas.openxmlformats.org/officeDocument/2006/relationships/image" Target="../media/image658.png"/><Relationship Id="rId120" Type="http://schemas.openxmlformats.org/officeDocument/2006/relationships/image" Target="../media/image680.png"/><Relationship Id="rId141" Type="http://schemas.openxmlformats.org/officeDocument/2006/relationships/image" Target="../media/image701.png"/><Relationship Id="rId7" Type="http://schemas.openxmlformats.org/officeDocument/2006/relationships/image" Target="../media/image568.png"/><Relationship Id="rId162" Type="http://schemas.openxmlformats.org/officeDocument/2006/relationships/image" Target="../media/image722.png"/><Relationship Id="rId183" Type="http://schemas.openxmlformats.org/officeDocument/2006/relationships/image" Target="../media/image743.png"/><Relationship Id="rId218" Type="http://schemas.openxmlformats.org/officeDocument/2006/relationships/image" Target="../media/image778.png"/><Relationship Id="rId24" Type="http://schemas.openxmlformats.org/officeDocument/2006/relationships/image" Target="../media/image585.png"/><Relationship Id="rId45" Type="http://schemas.openxmlformats.org/officeDocument/2006/relationships/image" Target="../media/image606.png"/><Relationship Id="rId66" Type="http://schemas.openxmlformats.org/officeDocument/2006/relationships/image" Target="../media/image627.png"/><Relationship Id="rId87" Type="http://schemas.openxmlformats.org/officeDocument/2006/relationships/image" Target="../media/image648.png"/><Relationship Id="rId110" Type="http://schemas.openxmlformats.org/officeDocument/2006/relationships/image" Target="../media/image670.png"/><Relationship Id="rId131" Type="http://schemas.openxmlformats.org/officeDocument/2006/relationships/image" Target="../media/image691.png"/><Relationship Id="rId152" Type="http://schemas.openxmlformats.org/officeDocument/2006/relationships/image" Target="../media/image712.png"/><Relationship Id="rId173" Type="http://schemas.openxmlformats.org/officeDocument/2006/relationships/image" Target="../media/image733.png"/><Relationship Id="rId194" Type="http://schemas.openxmlformats.org/officeDocument/2006/relationships/image" Target="../media/image754.png"/><Relationship Id="rId208" Type="http://schemas.openxmlformats.org/officeDocument/2006/relationships/image" Target="../media/image768.png"/><Relationship Id="rId14" Type="http://schemas.openxmlformats.org/officeDocument/2006/relationships/image" Target="../media/image575.png"/><Relationship Id="rId35" Type="http://schemas.openxmlformats.org/officeDocument/2006/relationships/image" Target="../media/image596.png"/><Relationship Id="rId56" Type="http://schemas.openxmlformats.org/officeDocument/2006/relationships/image" Target="../media/image617.png"/><Relationship Id="rId77" Type="http://schemas.openxmlformats.org/officeDocument/2006/relationships/image" Target="../media/image638.png"/><Relationship Id="rId100" Type="http://schemas.openxmlformats.org/officeDocument/2006/relationships/image" Target="../media/image661.png"/><Relationship Id="rId8" Type="http://schemas.openxmlformats.org/officeDocument/2006/relationships/image" Target="../media/image569.png"/><Relationship Id="rId51" Type="http://schemas.openxmlformats.org/officeDocument/2006/relationships/image" Target="../media/image612.png"/><Relationship Id="rId72" Type="http://schemas.openxmlformats.org/officeDocument/2006/relationships/image" Target="../media/image633.png"/><Relationship Id="rId93" Type="http://schemas.openxmlformats.org/officeDocument/2006/relationships/image" Target="../media/image654.png"/><Relationship Id="rId98" Type="http://schemas.openxmlformats.org/officeDocument/2006/relationships/image" Target="../media/image659.png"/><Relationship Id="rId121" Type="http://schemas.openxmlformats.org/officeDocument/2006/relationships/image" Target="../media/image681.png"/><Relationship Id="rId142" Type="http://schemas.openxmlformats.org/officeDocument/2006/relationships/image" Target="../media/image702.png"/><Relationship Id="rId163" Type="http://schemas.openxmlformats.org/officeDocument/2006/relationships/image" Target="../media/image723.png"/><Relationship Id="rId184" Type="http://schemas.openxmlformats.org/officeDocument/2006/relationships/image" Target="../media/image744.png"/><Relationship Id="rId189" Type="http://schemas.openxmlformats.org/officeDocument/2006/relationships/image" Target="../media/image749.png"/><Relationship Id="rId219" Type="http://schemas.openxmlformats.org/officeDocument/2006/relationships/image" Target="../media/image779.png"/><Relationship Id="rId3" Type="http://schemas.openxmlformats.org/officeDocument/2006/relationships/image" Target="../media/image564.png"/><Relationship Id="rId214" Type="http://schemas.openxmlformats.org/officeDocument/2006/relationships/image" Target="../media/image774.png"/><Relationship Id="rId25" Type="http://schemas.openxmlformats.org/officeDocument/2006/relationships/image" Target="../media/image586.png"/><Relationship Id="rId46" Type="http://schemas.openxmlformats.org/officeDocument/2006/relationships/image" Target="../media/image607.png"/><Relationship Id="rId67" Type="http://schemas.openxmlformats.org/officeDocument/2006/relationships/image" Target="../media/image628.png"/><Relationship Id="rId116" Type="http://schemas.openxmlformats.org/officeDocument/2006/relationships/image" Target="../media/image676.png"/><Relationship Id="rId137" Type="http://schemas.openxmlformats.org/officeDocument/2006/relationships/image" Target="../media/image697.png"/><Relationship Id="rId158" Type="http://schemas.openxmlformats.org/officeDocument/2006/relationships/image" Target="../media/image718.png"/><Relationship Id="rId20" Type="http://schemas.openxmlformats.org/officeDocument/2006/relationships/image" Target="../media/image581.png"/><Relationship Id="rId41" Type="http://schemas.openxmlformats.org/officeDocument/2006/relationships/image" Target="../media/image602.png"/><Relationship Id="rId62" Type="http://schemas.openxmlformats.org/officeDocument/2006/relationships/image" Target="../media/image623.png"/><Relationship Id="rId83" Type="http://schemas.openxmlformats.org/officeDocument/2006/relationships/image" Target="../media/image644.png"/><Relationship Id="rId88" Type="http://schemas.openxmlformats.org/officeDocument/2006/relationships/image" Target="../media/image649.png"/><Relationship Id="rId111" Type="http://schemas.openxmlformats.org/officeDocument/2006/relationships/image" Target="../media/image671.png"/><Relationship Id="rId132" Type="http://schemas.openxmlformats.org/officeDocument/2006/relationships/image" Target="../media/image692.png"/><Relationship Id="rId153" Type="http://schemas.openxmlformats.org/officeDocument/2006/relationships/image" Target="../media/image713.png"/><Relationship Id="rId174" Type="http://schemas.openxmlformats.org/officeDocument/2006/relationships/image" Target="../media/image734.png"/><Relationship Id="rId179" Type="http://schemas.openxmlformats.org/officeDocument/2006/relationships/image" Target="../media/image739.png"/><Relationship Id="rId195" Type="http://schemas.openxmlformats.org/officeDocument/2006/relationships/image" Target="../media/image755.png"/><Relationship Id="rId209" Type="http://schemas.openxmlformats.org/officeDocument/2006/relationships/image" Target="../media/image769.png"/><Relationship Id="rId190" Type="http://schemas.openxmlformats.org/officeDocument/2006/relationships/image" Target="../media/image750.png"/><Relationship Id="rId204" Type="http://schemas.openxmlformats.org/officeDocument/2006/relationships/image" Target="../media/image764.png"/><Relationship Id="rId220" Type="http://schemas.openxmlformats.org/officeDocument/2006/relationships/image" Target="../media/image780.png"/><Relationship Id="rId15" Type="http://schemas.openxmlformats.org/officeDocument/2006/relationships/image" Target="../media/image576.png"/><Relationship Id="rId36" Type="http://schemas.openxmlformats.org/officeDocument/2006/relationships/image" Target="../media/image597.png"/><Relationship Id="rId57" Type="http://schemas.openxmlformats.org/officeDocument/2006/relationships/image" Target="../media/image618.png"/><Relationship Id="rId106" Type="http://schemas.openxmlformats.org/officeDocument/2006/relationships/image" Target="../media/image666.png"/><Relationship Id="rId127" Type="http://schemas.openxmlformats.org/officeDocument/2006/relationships/image" Target="../media/image687.png"/><Relationship Id="rId10" Type="http://schemas.openxmlformats.org/officeDocument/2006/relationships/image" Target="../media/image571.png"/><Relationship Id="rId31" Type="http://schemas.openxmlformats.org/officeDocument/2006/relationships/image" Target="../media/image592.png"/><Relationship Id="rId52" Type="http://schemas.openxmlformats.org/officeDocument/2006/relationships/image" Target="../media/image613.png"/><Relationship Id="rId73" Type="http://schemas.openxmlformats.org/officeDocument/2006/relationships/image" Target="../media/image634.png"/><Relationship Id="rId78" Type="http://schemas.openxmlformats.org/officeDocument/2006/relationships/image" Target="../media/image639.png"/><Relationship Id="rId94" Type="http://schemas.openxmlformats.org/officeDocument/2006/relationships/image" Target="../media/image655.png"/><Relationship Id="rId99" Type="http://schemas.openxmlformats.org/officeDocument/2006/relationships/image" Target="../media/image660.png"/><Relationship Id="rId101" Type="http://schemas.openxmlformats.org/officeDocument/2006/relationships/image" Target="../media/image662.png"/><Relationship Id="rId122" Type="http://schemas.openxmlformats.org/officeDocument/2006/relationships/image" Target="../media/image682.png"/><Relationship Id="rId143" Type="http://schemas.openxmlformats.org/officeDocument/2006/relationships/image" Target="../media/image703.png"/><Relationship Id="rId148" Type="http://schemas.openxmlformats.org/officeDocument/2006/relationships/image" Target="../media/image708.png"/><Relationship Id="rId164" Type="http://schemas.openxmlformats.org/officeDocument/2006/relationships/image" Target="../media/image724.png"/><Relationship Id="rId169" Type="http://schemas.openxmlformats.org/officeDocument/2006/relationships/image" Target="../media/image729.png"/><Relationship Id="rId185" Type="http://schemas.openxmlformats.org/officeDocument/2006/relationships/image" Target="../media/image745.png"/><Relationship Id="rId4" Type="http://schemas.openxmlformats.org/officeDocument/2006/relationships/image" Target="../media/image565.png"/><Relationship Id="rId9" Type="http://schemas.openxmlformats.org/officeDocument/2006/relationships/image" Target="../media/image570.png"/><Relationship Id="rId180" Type="http://schemas.openxmlformats.org/officeDocument/2006/relationships/image" Target="../media/image740.png"/><Relationship Id="rId210" Type="http://schemas.openxmlformats.org/officeDocument/2006/relationships/image" Target="../media/image770.png"/><Relationship Id="rId215" Type="http://schemas.openxmlformats.org/officeDocument/2006/relationships/image" Target="../media/image775.png"/><Relationship Id="rId26" Type="http://schemas.openxmlformats.org/officeDocument/2006/relationships/image" Target="../media/image587.png"/><Relationship Id="rId47" Type="http://schemas.openxmlformats.org/officeDocument/2006/relationships/image" Target="../media/image608.png"/><Relationship Id="rId68" Type="http://schemas.openxmlformats.org/officeDocument/2006/relationships/image" Target="../media/image629.png"/><Relationship Id="rId89" Type="http://schemas.openxmlformats.org/officeDocument/2006/relationships/image" Target="../media/image650.png"/><Relationship Id="rId112" Type="http://schemas.openxmlformats.org/officeDocument/2006/relationships/image" Target="../media/image672.png"/><Relationship Id="rId133" Type="http://schemas.openxmlformats.org/officeDocument/2006/relationships/image" Target="../media/image693.png"/><Relationship Id="rId154" Type="http://schemas.openxmlformats.org/officeDocument/2006/relationships/image" Target="../media/image714.png"/><Relationship Id="rId175" Type="http://schemas.openxmlformats.org/officeDocument/2006/relationships/image" Target="../media/image735.png"/><Relationship Id="rId196" Type="http://schemas.openxmlformats.org/officeDocument/2006/relationships/image" Target="../media/image756.png"/><Relationship Id="rId200" Type="http://schemas.openxmlformats.org/officeDocument/2006/relationships/image" Target="../media/image760.png"/><Relationship Id="rId16" Type="http://schemas.openxmlformats.org/officeDocument/2006/relationships/image" Target="../media/image577.png"/><Relationship Id="rId221" Type="http://schemas.openxmlformats.org/officeDocument/2006/relationships/image" Target="../media/image781.png"/><Relationship Id="rId37" Type="http://schemas.openxmlformats.org/officeDocument/2006/relationships/image" Target="../media/image598.png"/><Relationship Id="rId58" Type="http://schemas.openxmlformats.org/officeDocument/2006/relationships/image" Target="../media/image619.png"/><Relationship Id="rId79" Type="http://schemas.openxmlformats.org/officeDocument/2006/relationships/image" Target="../media/image640.png"/><Relationship Id="rId102" Type="http://schemas.openxmlformats.org/officeDocument/2006/relationships/image" Target="../media/image663.png"/><Relationship Id="rId123" Type="http://schemas.openxmlformats.org/officeDocument/2006/relationships/image" Target="../media/image683.png"/><Relationship Id="rId144" Type="http://schemas.openxmlformats.org/officeDocument/2006/relationships/image" Target="../media/image704.png"/><Relationship Id="rId90" Type="http://schemas.openxmlformats.org/officeDocument/2006/relationships/image" Target="../media/image651.png"/><Relationship Id="rId165" Type="http://schemas.openxmlformats.org/officeDocument/2006/relationships/image" Target="../media/image725.png"/><Relationship Id="rId186" Type="http://schemas.openxmlformats.org/officeDocument/2006/relationships/image" Target="../media/image746.png"/><Relationship Id="rId211" Type="http://schemas.openxmlformats.org/officeDocument/2006/relationships/image" Target="../media/image771.png"/><Relationship Id="rId27" Type="http://schemas.openxmlformats.org/officeDocument/2006/relationships/image" Target="../media/image588.png"/><Relationship Id="rId48" Type="http://schemas.openxmlformats.org/officeDocument/2006/relationships/image" Target="../media/image609.png"/><Relationship Id="rId69" Type="http://schemas.openxmlformats.org/officeDocument/2006/relationships/image" Target="../media/image630.png"/><Relationship Id="rId113" Type="http://schemas.openxmlformats.org/officeDocument/2006/relationships/image" Target="../media/image673.png"/><Relationship Id="rId134" Type="http://schemas.openxmlformats.org/officeDocument/2006/relationships/image" Target="../media/image694.png"/><Relationship Id="rId80" Type="http://schemas.openxmlformats.org/officeDocument/2006/relationships/image" Target="../media/image641.png"/><Relationship Id="rId155" Type="http://schemas.openxmlformats.org/officeDocument/2006/relationships/image" Target="../media/image715.png"/><Relationship Id="rId176" Type="http://schemas.openxmlformats.org/officeDocument/2006/relationships/image" Target="../media/image736.png"/><Relationship Id="rId197" Type="http://schemas.openxmlformats.org/officeDocument/2006/relationships/image" Target="../media/image757.png"/><Relationship Id="rId201" Type="http://schemas.openxmlformats.org/officeDocument/2006/relationships/image" Target="../media/image761.png"/><Relationship Id="rId222" Type="http://schemas.openxmlformats.org/officeDocument/2006/relationships/image" Target="../media/image782.png"/><Relationship Id="rId17" Type="http://schemas.openxmlformats.org/officeDocument/2006/relationships/image" Target="../media/image578.png"/><Relationship Id="rId38" Type="http://schemas.openxmlformats.org/officeDocument/2006/relationships/image" Target="../media/image599.png"/><Relationship Id="rId59" Type="http://schemas.openxmlformats.org/officeDocument/2006/relationships/image" Target="../media/image620.png"/><Relationship Id="rId103" Type="http://schemas.openxmlformats.org/officeDocument/2006/relationships/image" Target="../media/image664.png"/><Relationship Id="rId124" Type="http://schemas.openxmlformats.org/officeDocument/2006/relationships/image" Target="../media/image684.png"/><Relationship Id="rId70" Type="http://schemas.openxmlformats.org/officeDocument/2006/relationships/image" Target="../media/image631.png"/><Relationship Id="rId91" Type="http://schemas.openxmlformats.org/officeDocument/2006/relationships/image" Target="../media/image652.png"/><Relationship Id="rId145" Type="http://schemas.openxmlformats.org/officeDocument/2006/relationships/image" Target="../media/image705.png"/><Relationship Id="rId166" Type="http://schemas.openxmlformats.org/officeDocument/2006/relationships/image" Target="../media/image726.png"/><Relationship Id="rId187" Type="http://schemas.openxmlformats.org/officeDocument/2006/relationships/image" Target="../media/image747.png"/><Relationship Id="rId1" Type="http://schemas.openxmlformats.org/officeDocument/2006/relationships/slideLayout" Target="../slideLayouts/slideLayout4.xml"/><Relationship Id="rId212" Type="http://schemas.openxmlformats.org/officeDocument/2006/relationships/image" Target="../media/image772.png"/><Relationship Id="rId28" Type="http://schemas.openxmlformats.org/officeDocument/2006/relationships/image" Target="../media/image589.png"/><Relationship Id="rId49" Type="http://schemas.openxmlformats.org/officeDocument/2006/relationships/image" Target="../media/image610.png"/><Relationship Id="rId114" Type="http://schemas.openxmlformats.org/officeDocument/2006/relationships/image" Target="../media/image674.png"/><Relationship Id="rId60" Type="http://schemas.openxmlformats.org/officeDocument/2006/relationships/image" Target="../media/image621.png"/><Relationship Id="rId81" Type="http://schemas.openxmlformats.org/officeDocument/2006/relationships/image" Target="../media/image642.png"/><Relationship Id="rId135" Type="http://schemas.openxmlformats.org/officeDocument/2006/relationships/image" Target="../media/image695.png"/><Relationship Id="rId156" Type="http://schemas.openxmlformats.org/officeDocument/2006/relationships/image" Target="../media/image716.png"/><Relationship Id="rId177" Type="http://schemas.openxmlformats.org/officeDocument/2006/relationships/image" Target="../media/image737.png"/><Relationship Id="rId198" Type="http://schemas.openxmlformats.org/officeDocument/2006/relationships/image" Target="../media/image758.png"/><Relationship Id="rId202" Type="http://schemas.openxmlformats.org/officeDocument/2006/relationships/image" Target="../media/image762.png"/><Relationship Id="rId223" Type="http://schemas.openxmlformats.org/officeDocument/2006/relationships/image" Target="../media/image783.png"/><Relationship Id="rId18" Type="http://schemas.openxmlformats.org/officeDocument/2006/relationships/image" Target="../media/image579.png"/><Relationship Id="rId39" Type="http://schemas.openxmlformats.org/officeDocument/2006/relationships/image" Target="../media/image600.png"/><Relationship Id="rId50" Type="http://schemas.openxmlformats.org/officeDocument/2006/relationships/image" Target="../media/image611.png"/><Relationship Id="rId104" Type="http://schemas.openxmlformats.org/officeDocument/2006/relationships/image" Target="../media/image558.png"/><Relationship Id="rId125" Type="http://schemas.openxmlformats.org/officeDocument/2006/relationships/image" Target="../media/image685.png"/><Relationship Id="rId146" Type="http://schemas.openxmlformats.org/officeDocument/2006/relationships/image" Target="../media/image706.png"/><Relationship Id="rId167" Type="http://schemas.openxmlformats.org/officeDocument/2006/relationships/image" Target="../media/image727.png"/><Relationship Id="rId188" Type="http://schemas.openxmlformats.org/officeDocument/2006/relationships/image" Target="../media/image748.png"/><Relationship Id="rId71" Type="http://schemas.openxmlformats.org/officeDocument/2006/relationships/image" Target="../media/image632.png"/><Relationship Id="rId92" Type="http://schemas.openxmlformats.org/officeDocument/2006/relationships/image" Target="../media/image653.png"/><Relationship Id="rId213" Type="http://schemas.openxmlformats.org/officeDocument/2006/relationships/image" Target="../media/image773.png"/><Relationship Id="rId2" Type="http://schemas.openxmlformats.org/officeDocument/2006/relationships/image" Target="../media/image1.png"/><Relationship Id="rId29" Type="http://schemas.openxmlformats.org/officeDocument/2006/relationships/image" Target="../media/image590.png"/><Relationship Id="rId40" Type="http://schemas.openxmlformats.org/officeDocument/2006/relationships/image" Target="../media/image601.png"/><Relationship Id="rId115" Type="http://schemas.openxmlformats.org/officeDocument/2006/relationships/image" Target="../media/image675.png"/><Relationship Id="rId136" Type="http://schemas.openxmlformats.org/officeDocument/2006/relationships/image" Target="../media/image696.png"/><Relationship Id="rId157" Type="http://schemas.openxmlformats.org/officeDocument/2006/relationships/image" Target="../media/image717.png"/><Relationship Id="rId178" Type="http://schemas.openxmlformats.org/officeDocument/2006/relationships/image" Target="../media/image738.png"/><Relationship Id="rId61" Type="http://schemas.openxmlformats.org/officeDocument/2006/relationships/image" Target="../media/image622.png"/><Relationship Id="rId82" Type="http://schemas.openxmlformats.org/officeDocument/2006/relationships/image" Target="../media/image643.png"/><Relationship Id="rId199" Type="http://schemas.openxmlformats.org/officeDocument/2006/relationships/image" Target="../media/image759.png"/><Relationship Id="rId203" Type="http://schemas.openxmlformats.org/officeDocument/2006/relationships/image" Target="../media/image763.png"/><Relationship Id="rId19" Type="http://schemas.openxmlformats.org/officeDocument/2006/relationships/image" Target="../media/image580.png"/><Relationship Id="rId224" Type="http://schemas.openxmlformats.org/officeDocument/2006/relationships/image" Target="../media/image784.png"/><Relationship Id="rId30" Type="http://schemas.openxmlformats.org/officeDocument/2006/relationships/image" Target="../media/image591.png"/><Relationship Id="rId105" Type="http://schemas.openxmlformats.org/officeDocument/2006/relationships/image" Target="../media/image665.png"/><Relationship Id="rId126" Type="http://schemas.openxmlformats.org/officeDocument/2006/relationships/image" Target="../media/image686.png"/><Relationship Id="rId147" Type="http://schemas.openxmlformats.org/officeDocument/2006/relationships/image" Target="../media/image707.png"/><Relationship Id="rId168" Type="http://schemas.openxmlformats.org/officeDocument/2006/relationships/image" Target="../media/image72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92B97197-A282-4537-A8D9-1143098D67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8327" y="6356362"/>
            <a:ext cx="702819" cy="365125"/>
          </a:xfrm>
        </p:spPr>
        <p:txBody>
          <a:bodyPr/>
          <a:lstStyle/>
          <a:p>
            <a:fld id="{52DCC5B9-D646-4B76-891F-6FF4E74E9CB4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22038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Заголовок 1">
            <a:extLst>
              <a:ext uri="{FF2B5EF4-FFF2-40B4-BE49-F238E27FC236}">
                <a16:creationId xmlns:a16="http://schemas.microsoft.com/office/drawing/2014/main" id="{A2C84892-C5B3-4A71-B736-6389597F79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532" y="421226"/>
            <a:ext cx="9862734" cy="376138"/>
          </a:xfrm>
        </p:spPr>
        <p:txBody>
          <a:bodyPr/>
          <a:lstStyle/>
          <a:p>
            <a:r>
              <a:rPr lang="ru-RU" dirty="0" smtClean="0">
                <a:solidFill>
                  <a:schemeClr val="accent6"/>
                </a:solidFill>
                <a:latin typeface="+mn-lt"/>
              </a:rPr>
              <a:t>ЗАДАЧИ</a:t>
            </a:r>
            <a:endParaRPr lang="ru-RU" dirty="0">
              <a:solidFill>
                <a:schemeClr val="accent6"/>
              </a:solidFill>
              <a:latin typeface="+mn-lt"/>
            </a:endParaRPr>
          </a:p>
        </p:txBody>
      </p:sp>
      <p:sp>
        <p:nvSpPr>
          <p:cNvPr id="25" name="Прямоугольник 24"/>
          <p:cNvSpPr/>
          <p:nvPr/>
        </p:nvSpPr>
        <p:spPr>
          <a:xfrm>
            <a:off x="1216324" y="1437379"/>
            <a:ext cx="1035169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dirty="0">
                <a:solidFill>
                  <a:schemeClr val="accent6"/>
                </a:solidFill>
                <a:cs typeface="Amatic SC" panose="00000500000000000000" pitchFamily="2" charset="-79"/>
              </a:rPr>
              <a:t>- Модели </a:t>
            </a:r>
            <a:r>
              <a:rPr lang="ru-RU" sz="1400" dirty="0">
                <a:solidFill>
                  <a:schemeClr val="accent6"/>
                </a:solidFill>
                <a:cs typeface="Amatic SC" panose="00000500000000000000" pitchFamily="2" charset="-79"/>
              </a:rPr>
              <a:t>компьютерного зрения для точного распознавания инструментов</a:t>
            </a:r>
          </a:p>
          <a:p>
            <a:r>
              <a:rPr lang="ru-RU" sz="1400" dirty="0">
                <a:solidFill>
                  <a:schemeClr val="accent6"/>
                </a:solidFill>
                <a:cs typeface="Amatic SC" panose="00000500000000000000" pitchFamily="2" charset="-79"/>
              </a:rPr>
              <a:t>- </a:t>
            </a:r>
            <a:r>
              <a:rPr lang="ru-RU" sz="1400" dirty="0" err="1">
                <a:solidFill>
                  <a:schemeClr val="accent6"/>
                </a:solidFill>
                <a:cs typeface="Amatic SC" panose="00000500000000000000" pitchFamily="2" charset="-79"/>
              </a:rPr>
              <a:t>Бэкенд</a:t>
            </a:r>
            <a:r>
              <a:rPr lang="ru-RU" sz="1400" dirty="0">
                <a:solidFill>
                  <a:schemeClr val="accent6"/>
                </a:solidFill>
                <a:cs typeface="Amatic SC" panose="00000500000000000000" pitchFamily="2" charset="-79"/>
              </a:rPr>
              <a:t>-сервиса </a:t>
            </a:r>
            <a:r>
              <a:rPr lang="ru-RU" sz="1400" dirty="0" err="1" smtClean="0">
                <a:solidFill>
                  <a:schemeClr val="accent6"/>
                </a:solidFill>
                <a:cs typeface="Amatic SC" panose="00000500000000000000" pitchFamily="2" charset="-79"/>
              </a:rPr>
              <a:t>AeroToolKit</a:t>
            </a:r>
            <a:r>
              <a:rPr lang="ru-RU" sz="1400" dirty="0" smtClean="0">
                <a:solidFill>
                  <a:schemeClr val="accent6"/>
                </a:solidFill>
                <a:cs typeface="Amatic SC" panose="00000500000000000000" pitchFamily="2" charset="-79"/>
              </a:rPr>
              <a:t>  </a:t>
            </a:r>
            <a:r>
              <a:rPr lang="en-US" sz="1400" dirty="0" smtClean="0">
                <a:solidFill>
                  <a:schemeClr val="accent6"/>
                </a:solidFill>
                <a:cs typeface="Amatic SC" panose="00000500000000000000" pitchFamily="2" charset="-79"/>
              </a:rPr>
              <a:t>http</a:t>
            </a:r>
            <a:r>
              <a:rPr lang="en-US" sz="1400" dirty="0">
                <a:solidFill>
                  <a:schemeClr val="accent6"/>
                </a:solidFill>
                <a:cs typeface="Amatic SC" panose="00000500000000000000" pitchFamily="2" charset="-79"/>
              </a:rPr>
              <a:t>://aerotoolkit.sytes.net:8000</a:t>
            </a:r>
            <a:r>
              <a:rPr lang="en-US" sz="1400" dirty="0" smtClean="0">
                <a:solidFill>
                  <a:schemeClr val="accent6"/>
                </a:solidFill>
                <a:cs typeface="Amatic SC" panose="00000500000000000000" pitchFamily="2" charset="-79"/>
              </a:rPr>
              <a:t>/</a:t>
            </a:r>
            <a:r>
              <a:rPr lang="ru-RU" sz="1400" dirty="0" smtClean="0">
                <a:solidFill>
                  <a:schemeClr val="accent6"/>
                </a:solidFill>
                <a:cs typeface="Amatic SC" panose="00000500000000000000" pitchFamily="2" charset="-79"/>
              </a:rPr>
              <a:t> для </a:t>
            </a:r>
            <a:r>
              <a:rPr lang="ru-RU" sz="1400" dirty="0">
                <a:solidFill>
                  <a:schemeClr val="accent6"/>
                </a:solidFill>
                <a:cs typeface="Amatic SC" panose="00000500000000000000" pitchFamily="2" charset="-79"/>
              </a:rPr>
              <a:t>обработки данных и управления БД</a:t>
            </a:r>
          </a:p>
          <a:p>
            <a:r>
              <a:rPr lang="ru-RU" sz="1400" dirty="0">
                <a:solidFill>
                  <a:schemeClr val="accent6"/>
                </a:solidFill>
                <a:cs typeface="Amatic SC" panose="00000500000000000000" pitchFamily="2" charset="-79"/>
              </a:rPr>
              <a:t>- Клиентского </a:t>
            </a:r>
            <a:r>
              <a:rPr lang="ru-RU" sz="1400" dirty="0">
                <a:solidFill>
                  <a:schemeClr val="accent6"/>
                </a:solidFill>
                <a:cs typeface="Amatic SC" panose="00000500000000000000" pitchFamily="2" charset="-79"/>
              </a:rPr>
              <a:t>приложения </a:t>
            </a:r>
            <a:r>
              <a:rPr lang="ru-RU" sz="1400" dirty="0" err="1">
                <a:solidFill>
                  <a:schemeClr val="accent6"/>
                </a:solidFill>
                <a:cs typeface="Amatic SC" panose="00000500000000000000" pitchFamily="2" charset="-79"/>
              </a:rPr>
              <a:t>Photo</a:t>
            </a:r>
            <a:r>
              <a:rPr lang="ru-RU" sz="1400" dirty="0">
                <a:solidFill>
                  <a:schemeClr val="accent6"/>
                </a:solidFill>
                <a:cs typeface="Amatic SC" panose="00000500000000000000" pitchFamily="2" charset="-79"/>
              </a:rPr>
              <a:t> </a:t>
            </a:r>
            <a:r>
              <a:rPr lang="ru-RU" sz="1400" dirty="0" err="1" smtClean="0">
                <a:solidFill>
                  <a:schemeClr val="accent6"/>
                </a:solidFill>
                <a:cs typeface="Amatic SC" panose="00000500000000000000" pitchFamily="2" charset="-79"/>
              </a:rPr>
              <a:t>Server</a:t>
            </a:r>
            <a:r>
              <a:rPr lang="ru-RU" sz="1400" dirty="0" smtClean="0">
                <a:solidFill>
                  <a:schemeClr val="accent6"/>
                </a:solidFill>
                <a:cs typeface="Amatic SC" panose="00000500000000000000" pitchFamily="2" charset="-79"/>
              </a:rPr>
              <a:t> </a:t>
            </a:r>
            <a:r>
              <a:rPr lang="en-US" sz="1400" dirty="0">
                <a:solidFill>
                  <a:schemeClr val="accent6"/>
                </a:solidFill>
                <a:cs typeface="Amatic SC" panose="00000500000000000000" pitchFamily="2" charset="-79"/>
              </a:rPr>
              <a:t>http://aerotoolkit.sytes.net:8001/</a:t>
            </a:r>
            <a:r>
              <a:rPr lang="ru-RU" sz="1400" dirty="0" smtClean="0">
                <a:solidFill>
                  <a:schemeClr val="accent6"/>
                </a:solidFill>
                <a:cs typeface="Amatic SC" panose="00000500000000000000" pitchFamily="2" charset="-79"/>
              </a:rPr>
              <a:t>  </a:t>
            </a:r>
            <a:r>
              <a:rPr lang="ru-RU" sz="1400" dirty="0">
                <a:solidFill>
                  <a:schemeClr val="accent6"/>
                </a:solidFill>
                <a:cs typeface="Amatic SC" panose="00000500000000000000" pitchFamily="2" charset="-79"/>
              </a:rPr>
              <a:t>для </a:t>
            </a:r>
            <a:r>
              <a:rPr lang="ru-RU" sz="1400" dirty="0">
                <a:solidFill>
                  <a:schemeClr val="accent6"/>
                </a:solidFill>
                <a:cs typeface="Amatic SC" panose="00000500000000000000" pitchFamily="2" charset="-79"/>
              </a:rPr>
              <a:t>удобной загрузки изображений</a:t>
            </a:r>
          </a:p>
          <a:p>
            <a:r>
              <a:rPr lang="ru-RU" sz="1400" dirty="0">
                <a:solidFill>
                  <a:schemeClr val="accent6"/>
                </a:solidFill>
                <a:cs typeface="Amatic SC" panose="00000500000000000000" pitchFamily="2" charset="-79"/>
              </a:rPr>
              <a:t>- Асинхронной архитектуры с очередями задач для обеспечения масштабируемости</a:t>
            </a:r>
            <a:endParaRPr lang="ru-RU" sz="1400" dirty="0">
              <a:solidFill>
                <a:schemeClr val="accent6"/>
              </a:solidFill>
              <a:cs typeface="Amatic SC" panose="00000500000000000000" pitchFamily="2" charset="-79"/>
            </a:endParaRPr>
          </a:p>
        </p:txBody>
      </p:sp>
      <p:sp>
        <p:nvSpPr>
          <p:cNvPr id="26" name="Прямоугольник 25"/>
          <p:cNvSpPr/>
          <p:nvPr/>
        </p:nvSpPr>
        <p:spPr>
          <a:xfrm>
            <a:off x="1216324" y="1052869"/>
            <a:ext cx="82641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accent6"/>
                </a:solidFill>
                <a:cs typeface="Amatic SC" panose="00000500000000000000" pitchFamily="2" charset="-79"/>
              </a:rPr>
              <a:t>Создать распределенную клиент-серверную платформу, состоящую из:</a:t>
            </a:r>
          </a:p>
        </p:txBody>
      </p:sp>
      <p:grpSp>
        <p:nvGrpSpPr>
          <p:cNvPr id="27" name="Group 82">
            <a:extLst>
              <a:ext uri="{FF2B5EF4-FFF2-40B4-BE49-F238E27FC236}">
                <a16:creationId xmlns:a16="http://schemas.microsoft.com/office/drawing/2014/main" id="{24F452BD-B318-4752-95A0-FE784050E11F}"/>
              </a:ext>
            </a:extLst>
          </p:cNvPr>
          <p:cNvGrpSpPr>
            <a:grpSpLocks noChangeAspect="1"/>
          </p:cNvGrpSpPr>
          <p:nvPr/>
        </p:nvGrpSpPr>
        <p:grpSpPr>
          <a:xfrm>
            <a:off x="333370" y="2494162"/>
            <a:ext cx="5671023" cy="3762740"/>
            <a:chOff x="1007726" y="2693983"/>
            <a:chExt cx="6816275" cy="4462905"/>
          </a:xfrm>
          <a:gradFill>
            <a:gsLst>
              <a:gs pos="100000">
                <a:schemeClr val="accent6">
                  <a:lumMod val="10000"/>
                  <a:lumOff val="9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grpSpPr>
        <p:grpSp>
          <p:nvGrpSpPr>
            <p:cNvPr id="28" name="Group 83">
              <a:extLst>
                <a:ext uri="{FF2B5EF4-FFF2-40B4-BE49-F238E27FC236}">
                  <a16:creationId xmlns:a16="http://schemas.microsoft.com/office/drawing/2014/main" id="{FD5311CA-A8DA-4752-BCCC-9D77C86DAA8A}"/>
                </a:ext>
              </a:extLst>
            </p:cNvPr>
            <p:cNvGrpSpPr/>
            <p:nvPr/>
          </p:nvGrpSpPr>
          <p:grpSpPr>
            <a:xfrm>
              <a:off x="1027152" y="2693983"/>
              <a:ext cx="6796849" cy="4462905"/>
              <a:chOff x="1027152" y="2693983"/>
              <a:chExt cx="6796849" cy="4462905"/>
            </a:xfrm>
            <a:grpFill/>
          </p:grpSpPr>
          <p:sp>
            <p:nvSpPr>
              <p:cNvPr id="31" name="AutoShape 1">
                <a:extLst>
                  <a:ext uri="{FF2B5EF4-FFF2-40B4-BE49-F238E27FC236}">
                    <a16:creationId xmlns:a16="http://schemas.microsoft.com/office/drawing/2014/main" id="{C5DD9855-9040-4A8E-8FC7-2A87D71D92A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029339" y="2693983"/>
                <a:ext cx="6794662" cy="4462905"/>
              </a:xfrm>
              <a:prstGeom prst="roundRect">
                <a:avLst>
                  <a:gd name="adj" fmla="val 1292"/>
                </a:avLst>
              </a:prstGeom>
              <a:grpFill/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  <p:sp>
            <p:nvSpPr>
              <p:cNvPr id="32" name="Rectangle 2">
                <a:extLst>
                  <a:ext uri="{FF2B5EF4-FFF2-40B4-BE49-F238E27FC236}">
                    <a16:creationId xmlns:a16="http://schemas.microsoft.com/office/drawing/2014/main" id="{1CA962FF-DEAF-450E-BAC9-2CBF039F5E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7152" y="3024940"/>
                <a:ext cx="6794663" cy="315914"/>
              </a:xfrm>
              <a:prstGeom prst="rect">
                <a:avLst/>
              </a:prstGeom>
              <a:grpFill/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  <p:sp>
            <p:nvSpPr>
              <p:cNvPr id="33" name="AutoShape 3">
                <a:extLst>
                  <a:ext uri="{FF2B5EF4-FFF2-40B4-BE49-F238E27FC236}">
                    <a16:creationId xmlns:a16="http://schemas.microsoft.com/office/drawing/2014/main" id="{29B32C08-05E5-455D-AB4B-FA780C0B9C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35351" y="2779230"/>
                <a:ext cx="2717865" cy="561624"/>
              </a:xfrm>
              <a:prstGeom prst="roundRect">
                <a:avLst>
                  <a:gd name="adj" fmla="val 11986"/>
                </a:avLst>
              </a:prstGeom>
              <a:grpFill/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  <p:sp>
            <p:nvSpPr>
              <p:cNvPr id="34" name="Oval 4">
                <a:extLst>
                  <a:ext uri="{FF2B5EF4-FFF2-40B4-BE49-F238E27FC236}">
                    <a16:creationId xmlns:a16="http://schemas.microsoft.com/office/drawing/2014/main" id="{DB5DCAC2-FF8B-4D8A-8761-EF6BE6B4CB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37753" y="2814331"/>
                <a:ext cx="95903" cy="95276"/>
              </a:xfrm>
              <a:prstGeom prst="ellipse">
                <a:avLst/>
              </a:prstGeom>
              <a:grpFill/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  <p:sp>
            <p:nvSpPr>
              <p:cNvPr id="35" name="Oval 5">
                <a:extLst>
                  <a:ext uri="{FF2B5EF4-FFF2-40B4-BE49-F238E27FC236}">
                    <a16:creationId xmlns:a16="http://schemas.microsoft.com/office/drawing/2014/main" id="{A18062AF-728F-4F67-A9EE-6DA3DC1E6B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07620" y="2814331"/>
                <a:ext cx="95903" cy="95276"/>
              </a:xfrm>
              <a:prstGeom prst="ellipse">
                <a:avLst/>
              </a:prstGeom>
              <a:grpFill/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  <p:sp>
            <p:nvSpPr>
              <p:cNvPr id="36" name="Oval 6">
                <a:extLst>
                  <a:ext uri="{FF2B5EF4-FFF2-40B4-BE49-F238E27FC236}">
                    <a16:creationId xmlns:a16="http://schemas.microsoft.com/office/drawing/2014/main" id="{1F8B8CA3-31B9-4E3E-89F8-B823F31C1C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77486" y="2814331"/>
                <a:ext cx="95903" cy="95276"/>
              </a:xfrm>
              <a:prstGeom prst="ellipse">
                <a:avLst/>
              </a:prstGeom>
              <a:grpFill/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  <p:grpSp>
            <p:nvGrpSpPr>
              <p:cNvPr id="38" name="Group 93">
                <a:extLst>
                  <a:ext uri="{FF2B5EF4-FFF2-40B4-BE49-F238E27FC236}">
                    <a16:creationId xmlns:a16="http://schemas.microsoft.com/office/drawing/2014/main" id="{021FE07F-E9DB-428E-864C-12ABBB046C13}"/>
                  </a:ext>
                </a:extLst>
              </p:cNvPr>
              <p:cNvGrpSpPr/>
              <p:nvPr/>
            </p:nvGrpSpPr>
            <p:grpSpPr>
              <a:xfrm>
                <a:off x="7494380" y="2779230"/>
                <a:ext cx="155357" cy="155272"/>
                <a:chOff x="4763" y="0"/>
                <a:chExt cx="2900362" cy="2898775"/>
              </a:xfrm>
              <a:grpFill/>
            </p:grpSpPr>
            <p:sp>
              <p:nvSpPr>
                <p:cNvPr id="41" name="Freeform 13">
                  <a:extLst>
                    <a:ext uri="{FF2B5EF4-FFF2-40B4-BE49-F238E27FC236}">
                      <a16:creationId xmlns:a16="http://schemas.microsoft.com/office/drawing/2014/main" id="{8251ED56-D5C4-4244-B7B8-9CC65D6F8A0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3" y="0"/>
                  <a:ext cx="727075" cy="722313"/>
                </a:xfrm>
                <a:custGeom>
                  <a:avLst/>
                  <a:gdLst>
                    <a:gd name="T0" fmla="*/ 168 w 193"/>
                    <a:gd name="T1" fmla="*/ 0 h 192"/>
                    <a:gd name="T2" fmla="*/ 24 w 193"/>
                    <a:gd name="T3" fmla="*/ 0 h 192"/>
                    <a:gd name="T4" fmla="*/ 0 w 193"/>
                    <a:gd name="T5" fmla="*/ 24 h 192"/>
                    <a:gd name="T6" fmla="*/ 0 w 193"/>
                    <a:gd name="T7" fmla="*/ 168 h 192"/>
                    <a:gd name="T8" fmla="*/ 24 w 193"/>
                    <a:gd name="T9" fmla="*/ 192 h 192"/>
                    <a:gd name="T10" fmla="*/ 168 w 193"/>
                    <a:gd name="T11" fmla="*/ 192 h 192"/>
                    <a:gd name="T12" fmla="*/ 193 w 193"/>
                    <a:gd name="T13" fmla="*/ 168 h 192"/>
                    <a:gd name="T14" fmla="*/ 193 w 193"/>
                    <a:gd name="T15" fmla="*/ 24 h 192"/>
                    <a:gd name="T16" fmla="*/ 168 w 193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3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2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2" y="192"/>
                        <a:pt x="193" y="182"/>
                        <a:pt x="193" y="168"/>
                      </a:cubicBezTo>
                      <a:cubicBezTo>
                        <a:pt x="193" y="24"/>
                        <a:pt x="193" y="24"/>
                        <a:pt x="193" y="24"/>
                      </a:cubicBezTo>
                      <a:cubicBezTo>
                        <a:pt x="193" y="11"/>
                        <a:pt x="182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42" name="Freeform 14">
                  <a:extLst>
                    <a:ext uri="{FF2B5EF4-FFF2-40B4-BE49-F238E27FC236}">
                      <a16:creationId xmlns:a16="http://schemas.microsoft.com/office/drawing/2014/main" id="{ECE11028-B7CA-451E-851D-176871A08FC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3" y="1087438"/>
                  <a:ext cx="727075" cy="722313"/>
                </a:xfrm>
                <a:custGeom>
                  <a:avLst/>
                  <a:gdLst>
                    <a:gd name="T0" fmla="*/ 168 w 193"/>
                    <a:gd name="T1" fmla="*/ 0 h 192"/>
                    <a:gd name="T2" fmla="*/ 24 w 193"/>
                    <a:gd name="T3" fmla="*/ 0 h 192"/>
                    <a:gd name="T4" fmla="*/ 0 w 193"/>
                    <a:gd name="T5" fmla="*/ 24 h 192"/>
                    <a:gd name="T6" fmla="*/ 0 w 193"/>
                    <a:gd name="T7" fmla="*/ 168 h 192"/>
                    <a:gd name="T8" fmla="*/ 24 w 193"/>
                    <a:gd name="T9" fmla="*/ 192 h 192"/>
                    <a:gd name="T10" fmla="*/ 168 w 193"/>
                    <a:gd name="T11" fmla="*/ 192 h 192"/>
                    <a:gd name="T12" fmla="*/ 193 w 193"/>
                    <a:gd name="T13" fmla="*/ 168 h 192"/>
                    <a:gd name="T14" fmla="*/ 193 w 193"/>
                    <a:gd name="T15" fmla="*/ 24 h 192"/>
                    <a:gd name="T16" fmla="*/ 168 w 193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3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1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2" y="192"/>
                        <a:pt x="193" y="181"/>
                        <a:pt x="193" y="168"/>
                      </a:cubicBezTo>
                      <a:cubicBezTo>
                        <a:pt x="193" y="24"/>
                        <a:pt x="193" y="24"/>
                        <a:pt x="193" y="24"/>
                      </a:cubicBezTo>
                      <a:cubicBezTo>
                        <a:pt x="193" y="11"/>
                        <a:pt x="182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43" name="Freeform 15">
                  <a:extLst>
                    <a:ext uri="{FF2B5EF4-FFF2-40B4-BE49-F238E27FC236}">
                      <a16:creationId xmlns:a16="http://schemas.microsoft.com/office/drawing/2014/main" id="{C663966C-C5F6-4AF2-AC81-EF7A040B748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3" y="2171700"/>
                  <a:ext cx="727075" cy="727075"/>
                </a:xfrm>
                <a:custGeom>
                  <a:avLst/>
                  <a:gdLst>
                    <a:gd name="T0" fmla="*/ 168 w 193"/>
                    <a:gd name="T1" fmla="*/ 0 h 193"/>
                    <a:gd name="T2" fmla="*/ 24 w 193"/>
                    <a:gd name="T3" fmla="*/ 0 h 193"/>
                    <a:gd name="T4" fmla="*/ 0 w 193"/>
                    <a:gd name="T5" fmla="*/ 25 h 193"/>
                    <a:gd name="T6" fmla="*/ 0 w 193"/>
                    <a:gd name="T7" fmla="*/ 169 h 193"/>
                    <a:gd name="T8" fmla="*/ 24 w 193"/>
                    <a:gd name="T9" fmla="*/ 193 h 193"/>
                    <a:gd name="T10" fmla="*/ 168 w 193"/>
                    <a:gd name="T11" fmla="*/ 193 h 193"/>
                    <a:gd name="T12" fmla="*/ 193 w 193"/>
                    <a:gd name="T13" fmla="*/ 169 h 193"/>
                    <a:gd name="T14" fmla="*/ 193 w 193"/>
                    <a:gd name="T15" fmla="*/ 25 h 193"/>
                    <a:gd name="T16" fmla="*/ 168 w 193"/>
                    <a:gd name="T17" fmla="*/ 0 h 1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3" h="193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5"/>
                      </a:cubicBezTo>
                      <a:cubicBezTo>
                        <a:pt x="0" y="169"/>
                        <a:pt x="0" y="169"/>
                        <a:pt x="0" y="169"/>
                      </a:cubicBezTo>
                      <a:cubicBezTo>
                        <a:pt x="0" y="182"/>
                        <a:pt x="11" y="193"/>
                        <a:pt x="24" y="193"/>
                      </a:cubicBezTo>
                      <a:cubicBezTo>
                        <a:pt x="168" y="193"/>
                        <a:pt x="168" y="193"/>
                        <a:pt x="168" y="193"/>
                      </a:cubicBezTo>
                      <a:cubicBezTo>
                        <a:pt x="182" y="193"/>
                        <a:pt x="193" y="182"/>
                        <a:pt x="193" y="169"/>
                      </a:cubicBezTo>
                      <a:cubicBezTo>
                        <a:pt x="193" y="25"/>
                        <a:pt x="193" y="25"/>
                        <a:pt x="193" y="25"/>
                      </a:cubicBezTo>
                      <a:cubicBezTo>
                        <a:pt x="193" y="11"/>
                        <a:pt x="182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44" name="Freeform 16">
                  <a:extLst>
                    <a:ext uri="{FF2B5EF4-FFF2-40B4-BE49-F238E27FC236}">
                      <a16:creationId xmlns:a16="http://schemas.microsoft.com/office/drawing/2014/main" id="{1231452A-2DB6-4628-B13E-989E3196783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93788" y="0"/>
                  <a:ext cx="722312" cy="722313"/>
                </a:xfrm>
                <a:custGeom>
                  <a:avLst/>
                  <a:gdLst>
                    <a:gd name="T0" fmla="*/ 168 w 192"/>
                    <a:gd name="T1" fmla="*/ 0 h 192"/>
                    <a:gd name="T2" fmla="*/ 24 w 192"/>
                    <a:gd name="T3" fmla="*/ 0 h 192"/>
                    <a:gd name="T4" fmla="*/ 0 w 192"/>
                    <a:gd name="T5" fmla="*/ 24 h 192"/>
                    <a:gd name="T6" fmla="*/ 0 w 192"/>
                    <a:gd name="T7" fmla="*/ 168 h 192"/>
                    <a:gd name="T8" fmla="*/ 24 w 192"/>
                    <a:gd name="T9" fmla="*/ 192 h 192"/>
                    <a:gd name="T10" fmla="*/ 168 w 192"/>
                    <a:gd name="T11" fmla="*/ 192 h 192"/>
                    <a:gd name="T12" fmla="*/ 192 w 192"/>
                    <a:gd name="T13" fmla="*/ 168 h 192"/>
                    <a:gd name="T14" fmla="*/ 192 w 192"/>
                    <a:gd name="T15" fmla="*/ 24 h 192"/>
                    <a:gd name="T16" fmla="*/ 168 w 192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2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2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45" name="Freeform 17">
                  <a:extLst>
                    <a:ext uri="{FF2B5EF4-FFF2-40B4-BE49-F238E27FC236}">
                      <a16:creationId xmlns:a16="http://schemas.microsoft.com/office/drawing/2014/main" id="{02B5F533-7190-4486-800E-50B9DEE2ECC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93788" y="1087438"/>
                  <a:ext cx="722312" cy="722313"/>
                </a:xfrm>
                <a:custGeom>
                  <a:avLst/>
                  <a:gdLst>
                    <a:gd name="T0" fmla="*/ 168 w 192"/>
                    <a:gd name="T1" fmla="*/ 0 h 192"/>
                    <a:gd name="T2" fmla="*/ 24 w 192"/>
                    <a:gd name="T3" fmla="*/ 0 h 192"/>
                    <a:gd name="T4" fmla="*/ 0 w 192"/>
                    <a:gd name="T5" fmla="*/ 24 h 192"/>
                    <a:gd name="T6" fmla="*/ 0 w 192"/>
                    <a:gd name="T7" fmla="*/ 168 h 192"/>
                    <a:gd name="T8" fmla="*/ 24 w 192"/>
                    <a:gd name="T9" fmla="*/ 192 h 192"/>
                    <a:gd name="T10" fmla="*/ 168 w 192"/>
                    <a:gd name="T11" fmla="*/ 192 h 192"/>
                    <a:gd name="T12" fmla="*/ 192 w 192"/>
                    <a:gd name="T13" fmla="*/ 168 h 192"/>
                    <a:gd name="T14" fmla="*/ 192 w 192"/>
                    <a:gd name="T15" fmla="*/ 24 h 192"/>
                    <a:gd name="T16" fmla="*/ 168 w 192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1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1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46" name="Freeform 18">
                  <a:extLst>
                    <a:ext uri="{FF2B5EF4-FFF2-40B4-BE49-F238E27FC236}">
                      <a16:creationId xmlns:a16="http://schemas.microsoft.com/office/drawing/2014/main" id="{E1197ACF-D4F7-4F4F-B51B-31BAB032032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93788" y="2171700"/>
                  <a:ext cx="722312" cy="727075"/>
                </a:xfrm>
                <a:custGeom>
                  <a:avLst/>
                  <a:gdLst>
                    <a:gd name="T0" fmla="*/ 168 w 192"/>
                    <a:gd name="T1" fmla="*/ 0 h 193"/>
                    <a:gd name="T2" fmla="*/ 24 w 192"/>
                    <a:gd name="T3" fmla="*/ 0 h 193"/>
                    <a:gd name="T4" fmla="*/ 0 w 192"/>
                    <a:gd name="T5" fmla="*/ 25 h 193"/>
                    <a:gd name="T6" fmla="*/ 0 w 192"/>
                    <a:gd name="T7" fmla="*/ 169 h 193"/>
                    <a:gd name="T8" fmla="*/ 24 w 192"/>
                    <a:gd name="T9" fmla="*/ 193 h 193"/>
                    <a:gd name="T10" fmla="*/ 168 w 192"/>
                    <a:gd name="T11" fmla="*/ 193 h 193"/>
                    <a:gd name="T12" fmla="*/ 192 w 192"/>
                    <a:gd name="T13" fmla="*/ 169 h 193"/>
                    <a:gd name="T14" fmla="*/ 192 w 192"/>
                    <a:gd name="T15" fmla="*/ 25 h 193"/>
                    <a:gd name="T16" fmla="*/ 168 w 192"/>
                    <a:gd name="T17" fmla="*/ 0 h 1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3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5"/>
                      </a:cubicBezTo>
                      <a:cubicBezTo>
                        <a:pt x="0" y="169"/>
                        <a:pt x="0" y="169"/>
                        <a:pt x="0" y="169"/>
                      </a:cubicBezTo>
                      <a:cubicBezTo>
                        <a:pt x="0" y="182"/>
                        <a:pt x="11" y="193"/>
                        <a:pt x="24" y="193"/>
                      </a:cubicBezTo>
                      <a:cubicBezTo>
                        <a:pt x="168" y="193"/>
                        <a:pt x="168" y="193"/>
                        <a:pt x="168" y="193"/>
                      </a:cubicBezTo>
                      <a:cubicBezTo>
                        <a:pt x="181" y="193"/>
                        <a:pt x="192" y="182"/>
                        <a:pt x="192" y="169"/>
                      </a:cubicBezTo>
                      <a:cubicBezTo>
                        <a:pt x="192" y="25"/>
                        <a:pt x="192" y="25"/>
                        <a:pt x="192" y="25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47" name="Freeform 19">
                  <a:extLst>
                    <a:ext uri="{FF2B5EF4-FFF2-40B4-BE49-F238E27FC236}">
                      <a16:creationId xmlns:a16="http://schemas.microsoft.com/office/drawing/2014/main" id="{305C916E-AA00-40D3-979E-8385C880D15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81225" y="0"/>
                  <a:ext cx="723900" cy="722313"/>
                </a:xfrm>
                <a:custGeom>
                  <a:avLst/>
                  <a:gdLst>
                    <a:gd name="T0" fmla="*/ 168 w 192"/>
                    <a:gd name="T1" fmla="*/ 0 h 192"/>
                    <a:gd name="T2" fmla="*/ 24 w 192"/>
                    <a:gd name="T3" fmla="*/ 0 h 192"/>
                    <a:gd name="T4" fmla="*/ 0 w 192"/>
                    <a:gd name="T5" fmla="*/ 24 h 192"/>
                    <a:gd name="T6" fmla="*/ 0 w 192"/>
                    <a:gd name="T7" fmla="*/ 168 h 192"/>
                    <a:gd name="T8" fmla="*/ 24 w 192"/>
                    <a:gd name="T9" fmla="*/ 192 h 192"/>
                    <a:gd name="T10" fmla="*/ 168 w 192"/>
                    <a:gd name="T11" fmla="*/ 192 h 192"/>
                    <a:gd name="T12" fmla="*/ 192 w 192"/>
                    <a:gd name="T13" fmla="*/ 168 h 192"/>
                    <a:gd name="T14" fmla="*/ 192 w 192"/>
                    <a:gd name="T15" fmla="*/ 24 h 192"/>
                    <a:gd name="T16" fmla="*/ 168 w 192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0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2"/>
                        <a:pt x="10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2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48" name="Freeform 20">
                  <a:extLst>
                    <a:ext uri="{FF2B5EF4-FFF2-40B4-BE49-F238E27FC236}">
                      <a16:creationId xmlns:a16="http://schemas.microsoft.com/office/drawing/2014/main" id="{606A4951-C43E-4D62-8601-77DAE03DB7A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81225" y="1087438"/>
                  <a:ext cx="723900" cy="722313"/>
                </a:xfrm>
                <a:custGeom>
                  <a:avLst/>
                  <a:gdLst>
                    <a:gd name="T0" fmla="*/ 168 w 192"/>
                    <a:gd name="T1" fmla="*/ 0 h 192"/>
                    <a:gd name="T2" fmla="*/ 24 w 192"/>
                    <a:gd name="T3" fmla="*/ 0 h 192"/>
                    <a:gd name="T4" fmla="*/ 0 w 192"/>
                    <a:gd name="T5" fmla="*/ 24 h 192"/>
                    <a:gd name="T6" fmla="*/ 0 w 192"/>
                    <a:gd name="T7" fmla="*/ 168 h 192"/>
                    <a:gd name="T8" fmla="*/ 24 w 192"/>
                    <a:gd name="T9" fmla="*/ 192 h 192"/>
                    <a:gd name="T10" fmla="*/ 168 w 192"/>
                    <a:gd name="T11" fmla="*/ 192 h 192"/>
                    <a:gd name="T12" fmla="*/ 192 w 192"/>
                    <a:gd name="T13" fmla="*/ 168 h 192"/>
                    <a:gd name="T14" fmla="*/ 192 w 192"/>
                    <a:gd name="T15" fmla="*/ 24 h 192"/>
                    <a:gd name="T16" fmla="*/ 168 w 192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0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1"/>
                        <a:pt x="10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1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49" name="Freeform 21">
                  <a:extLst>
                    <a:ext uri="{FF2B5EF4-FFF2-40B4-BE49-F238E27FC236}">
                      <a16:creationId xmlns:a16="http://schemas.microsoft.com/office/drawing/2014/main" id="{E4DF5AB0-92B8-4555-8BFE-FEB94F35CC7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81225" y="2171700"/>
                  <a:ext cx="723900" cy="727075"/>
                </a:xfrm>
                <a:custGeom>
                  <a:avLst/>
                  <a:gdLst>
                    <a:gd name="T0" fmla="*/ 168 w 192"/>
                    <a:gd name="T1" fmla="*/ 0 h 193"/>
                    <a:gd name="T2" fmla="*/ 24 w 192"/>
                    <a:gd name="T3" fmla="*/ 0 h 193"/>
                    <a:gd name="T4" fmla="*/ 0 w 192"/>
                    <a:gd name="T5" fmla="*/ 25 h 193"/>
                    <a:gd name="T6" fmla="*/ 0 w 192"/>
                    <a:gd name="T7" fmla="*/ 169 h 193"/>
                    <a:gd name="T8" fmla="*/ 24 w 192"/>
                    <a:gd name="T9" fmla="*/ 193 h 193"/>
                    <a:gd name="T10" fmla="*/ 168 w 192"/>
                    <a:gd name="T11" fmla="*/ 193 h 193"/>
                    <a:gd name="T12" fmla="*/ 192 w 192"/>
                    <a:gd name="T13" fmla="*/ 169 h 193"/>
                    <a:gd name="T14" fmla="*/ 192 w 192"/>
                    <a:gd name="T15" fmla="*/ 25 h 193"/>
                    <a:gd name="T16" fmla="*/ 168 w 192"/>
                    <a:gd name="T17" fmla="*/ 0 h 1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3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0" y="0"/>
                        <a:pt x="0" y="11"/>
                        <a:pt x="0" y="25"/>
                      </a:cubicBezTo>
                      <a:cubicBezTo>
                        <a:pt x="0" y="169"/>
                        <a:pt x="0" y="169"/>
                        <a:pt x="0" y="169"/>
                      </a:cubicBezTo>
                      <a:cubicBezTo>
                        <a:pt x="0" y="182"/>
                        <a:pt x="10" y="193"/>
                        <a:pt x="24" y="193"/>
                      </a:cubicBezTo>
                      <a:cubicBezTo>
                        <a:pt x="168" y="193"/>
                        <a:pt x="168" y="193"/>
                        <a:pt x="168" y="193"/>
                      </a:cubicBezTo>
                      <a:cubicBezTo>
                        <a:pt x="181" y="193"/>
                        <a:pt x="192" y="182"/>
                        <a:pt x="192" y="169"/>
                      </a:cubicBezTo>
                      <a:cubicBezTo>
                        <a:pt x="192" y="25"/>
                        <a:pt x="192" y="25"/>
                        <a:pt x="192" y="25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</p:grpSp>
          <p:sp>
            <p:nvSpPr>
              <p:cNvPr id="39" name="Freeform 25">
                <a:extLst>
                  <a:ext uri="{FF2B5EF4-FFF2-40B4-BE49-F238E27FC236}">
                    <a16:creationId xmlns:a16="http://schemas.microsoft.com/office/drawing/2014/main" id="{C904AC4F-21D6-40FC-874A-C69831B8A24B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>
                <a:off x="7497092" y="3115886"/>
                <a:ext cx="146921" cy="128651"/>
              </a:xfrm>
              <a:custGeom>
                <a:avLst/>
                <a:gdLst>
                  <a:gd name="T0" fmla="*/ 504 w 896"/>
                  <a:gd name="T1" fmla="*/ 0 h 784"/>
                  <a:gd name="T2" fmla="*/ 116 w 896"/>
                  <a:gd name="T3" fmla="*/ 336 h 784"/>
                  <a:gd name="T4" fmla="*/ 0 w 896"/>
                  <a:gd name="T5" fmla="*/ 336 h 784"/>
                  <a:gd name="T6" fmla="*/ 168 w 896"/>
                  <a:gd name="T7" fmla="*/ 560 h 784"/>
                  <a:gd name="T8" fmla="*/ 336 w 896"/>
                  <a:gd name="T9" fmla="*/ 336 h 784"/>
                  <a:gd name="T10" fmla="*/ 230 w 896"/>
                  <a:gd name="T11" fmla="*/ 336 h 784"/>
                  <a:gd name="T12" fmla="*/ 504 w 896"/>
                  <a:gd name="T13" fmla="*/ 112 h 784"/>
                  <a:gd name="T14" fmla="*/ 784 w 896"/>
                  <a:gd name="T15" fmla="*/ 392 h 784"/>
                  <a:gd name="T16" fmla="*/ 504 w 896"/>
                  <a:gd name="T17" fmla="*/ 672 h 784"/>
                  <a:gd name="T18" fmla="*/ 504 w 896"/>
                  <a:gd name="T19" fmla="*/ 784 h 784"/>
                  <a:gd name="T20" fmla="*/ 896 w 896"/>
                  <a:gd name="T21" fmla="*/ 392 h 784"/>
                  <a:gd name="T22" fmla="*/ 504 w 896"/>
                  <a:gd name="T23" fmla="*/ 0 h 7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96" h="784">
                    <a:moveTo>
                      <a:pt x="504" y="0"/>
                    </a:moveTo>
                    <a:cubicBezTo>
                      <a:pt x="307" y="0"/>
                      <a:pt x="144" y="146"/>
                      <a:pt x="116" y="336"/>
                    </a:cubicBezTo>
                    <a:cubicBezTo>
                      <a:pt x="0" y="336"/>
                      <a:pt x="0" y="336"/>
                      <a:pt x="0" y="336"/>
                    </a:cubicBezTo>
                    <a:cubicBezTo>
                      <a:pt x="168" y="560"/>
                      <a:pt x="168" y="560"/>
                      <a:pt x="168" y="560"/>
                    </a:cubicBezTo>
                    <a:cubicBezTo>
                      <a:pt x="336" y="336"/>
                      <a:pt x="336" y="336"/>
                      <a:pt x="336" y="336"/>
                    </a:cubicBezTo>
                    <a:cubicBezTo>
                      <a:pt x="230" y="336"/>
                      <a:pt x="230" y="336"/>
                      <a:pt x="230" y="336"/>
                    </a:cubicBezTo>
                    <a:cubicBezTo>
                      <a:pt x="256" y="208"/>
                      <a:pt x="369" y="112"/>
                      <a:pt x="504" y="112"/>
                    </a:cubicBezTo>
                    <a:cubicBezTo>
                      <a:pt x="658" y="112"/>
                      <a:pt x="784" y="238"/>
                      <a:pt x="784" y="392"/>
                    </a:cubicBezTo>
                    <a:cubicBezTo>
                      <a:pt x="784" y="546"/>
                      <a:pt x="658" y="672"/>
                      <a:pt x="504" y="672"/>
                    </a:cubicBezTo>
                    <a:cubicBezTo>
                      <a:pt x="504" y="784"/>
                      <a:pt x="504" y="784"/>
                      <a:pt x="504" y="784"/>
                    </a:cubicBezTo>
                    <a:cubicBezTo>
                      <a:pt x="721" y="784"/>
                      <a:pt x="896" y="609"/>
                      <a:pt x="896" y="392"/>
                    </a:cubicBezTo>
                    <a:cubicBezTo>
                      <a:pt x="896" y="175"/>
                      <a:pt x="721" y="0"/>
                      <a:pt x="50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dirty="0">
                  <a:latin typeface="Lato Light"/>
                </a:endParaRPr>
              </a:p>
            </p:txBody>
          </p:sp>
          <p:sp>
            <p:nvSpPr>
              <p:cNvPr id="40" name="Oval 6">
                <a:extLst>
                  <a:ext uri="{FF2B5EF4-FFF2-40B4-BE49-F238E27FC236}">
                    <a16:creationId xmlns:a16="http://schemas.microsoft.com/office/drawing/2014/main" id="{008AEF74-0CB4-4F9D-941F-B3FDCFD4AC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55635" y="2814331"/>
                <a:ext cx="95903" cy="95276"/>
              </a:xfrm>
              <a:prstGeom prst="ellipse">
                <a:avLst/>
              </a:prstGeom>
              <a:grpFill/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FF43D9F-F201-460A-B5AB-10C4C6323FC9}"/>
                </a:ext>
              </a:extLst>
            </p:cNvPr>
            <p:cNvSpPr txBox="1"/>
            <p:nvPr/>
          </p:nvSpPr>
          <p:spPr>
            <a:xfrm>
              <a:off x="1007726" y="2727314"/>
              <a:ext cx="1984914" cy="255533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id-ID" sz="800" dirty="0">
                  <a:latin typeface="Poppins Light" charset="0"/>
                  <a:ea typeface="Poppins Light" charset="0"/>
                  <a:cs typeface="Poppins Light" charset="0"/>
                </a:rPr>
                <a:t>http://aerotoolkit.sytes.net:8001/</a:t>
              </a:r>
              <a:endParaRPr lang="id-ID" sz="800" dirty="0">
                <a:solidFill>
                  <a:schemeClr val="tx1"/>
                </a:solidFill>
                <a:latin typeface="Poppins Light" charset="0"/>
                <a:ea typeface="Poppins Light" charset="0"/>
                <a:cs typeface="Poppins Light" charset="0"/>
              </a:endParaRPr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773BAD95-B78D-42DD-A801-8B84C3BF532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69943" y="3130076"/>
              <a:ext cx="115372" cy="115448"/>
            </a:xfrm>
            <a:custGeom>
              <a:avLst/>
              <a:gdLst>
                <a:gd name="T0" fmla="*/ 0 w 636"/>
                <a:gd name="T1" fmla="*/ 318 h 636"/>
                <a:gd name="T2" fmla="*/ 636 w 636"/>
                <a:gd name="T3" fmla="*/ 318 h 636"/>
                <a:gd name="T4" fmla="*/ 594 w 636"/>
                <a:gd name="T5" fmla="*/ 308 h 636"/>
                <a:gd name="T6" fmla="*/ 448 w 636"/>
                <a:gd name="T7" fmla="*/ 179 h 636"/>
                <a:gd name="T8" fmla="*/ 594 w 636"/>
                <a:gd name="T9" fmla="*/ 308 h 636"/>
                <a:gd name="T10" fmla="*/ 223 w 636"/>
                <a:gd name="T11" fmla="*/ 486 h 636"/>
                <a:gd name="T12" fmla="*/ 308 w 636"/>
                <a:gd name="T13" fmla="*/ 594 h 636"/>
                <a:gd name="T14" fmla="*/ 329 w 636"/>
                <a:gd name="T15" fmla="*/ 42 h 636"/>
                <a:gd name="T16" fmla="*/ 328 w 636"/>
                <a:gd name="T17" fmla="*/ 184 h 636"/>
                <a:gd name="T18" fmla="*/ 329 w 636"/>
                <a:gd name="T19" fmla="*/ 42 h 636"/>
                <a:gd name="T20" fmla="*/ 510 w 636"/>
                <a:gd name="T21" fmla="*/ 119 h 636"/>
                <a:gd name="T22" fmla="*/ 363 w 636"/>
                <a:gd name="T23" fmla="*/ 45 h 636"/>
                <a:gd name="T24" fmla="*/ 308 w 636"/>
                <a:gd name="T25" fmla="*/ 184 h 636"/>
                <a:gd name="T26" fmla="*/ 307 w 636"/>
                <a:gd name="T27" fmla="*/ 42 h 636"/>
                <a:gd name="T28" fmla="*/ 196 w 636"/>
                <a:gd name="T29" fmla="*/ 160 h 636"/>
                <a:gd name="T30" fmla="*/ 273 w 636"/>
                <a:gd name="T31" fmla="*/ 45 h 636"/>
                <a:gd name="T32" fmla="*/ 207 w 636"/>
                <a:gd name="T33" fmla="*/ 186 h 636"/>
                <a:gd name="T34" fmla="*/ 308 w 636"/>
                <a:gd name="T35" fmla="*/ 308 h 636"/>
                <a:gd name="T36" fmla="*/ 207 w 636"/>
                <a:gd name="T37" fmla="*/ 186 h 636"/>
                <a:gd name="T38" fmla="*/ 308 w 636"/>
                <a:gd name="T39" fmla="*/ 452 h 636"/>
                <a:gd name="T40" fmla="*/ 185 w 636"/>
                <a:gd name="T41" fmla="*/ 328 h 636"/>
                <a:gd name="T42" fmla="*/ 273 w 636"/>
                <a:gd name="T43" fmla="*/ 591 h 636"/>
                <a:gd name="T44" fmla="*/ 204 w 636"/>
                <a:gd name="T45" fmla="*/ 493 h 636"/>
                <a:gd name="T46" fmla="*/ 328 w 636"/>
                <a:gd name="T47" fmla="*/ 594 h 636"/>
                <a:gd name="T48" fmla="*/ 413 w 636"/>
                <a:gd name="T49" fmla="*/ 486 h 636"/>
                <a:gd name="T50" fmla="*/ 328 w 636"/>
                <a:gd name="T51" fmla="*/ 594 h 636"/>
                <a:gd name="T52" fmla="*/ 498 w 636"/>
                <a:gd name="T53" fmla="*/ 528 h 636"/>
                <a:gd name="T54" fmla="*/ 432 w 636"/>
                <a:gd name="T55" fmla="*/ 493 h 636"/>
                <a:gd name="T56" fmla="*/ 328 w 636"/>
                <a:gd name="T57" fmla="*/ 452 h 636"/>
                <a:gd name="T58" fmla="*/ 451 w 636"/>
                <a:gd name="T59" fmla="*/ 328 h 636"/>
                <a:gd name="T60" fmla="*/ 328 w 636"/>
                <a:gd name="T61" fmla="*/ 308 h 636"/>
                <a:gd name="T62" fmla="*/ 429 w 636"/>
                <a:gd name="T63" fmla="*/ 186 h 636"/>
                <a:gd name="T64" fmla="*/ 328 w 636"/>
                <a:gd name="T65" fmla="*/ 308 h 636"/>
                <a:gd name="T66" fmla="*/ 188 w 636"/>
                <a:gd name="T67" fmla="*/ 179 h 636"/>
                <a:gd name="T68" fmla="*/ 42 w 636"/>
                <a:gd name="T69" fmla="*/ 308 h 636"/>
                <a:gd name="T70" fmla="*/ 42 w 636"/>
                <a:gd name="T71" fmla="*/ 328 h 636"/>
                <a:gd name="T72" fmla="*/ 195 w 636"/>
                <a:gd name="T73" fmla="*/ 475 h 636"/>
                <a:gd name="T74" fmla="*/ 42 w 636"/>
                <a:gd name="T75" fmla="*/ 328 h 636"/>
                <a:gd name="T76" fmla="*/ 441 w 636"/>
                <a:gd name="T77" fmla="*/ 475 h 636"/>
                <a:gd name="T78" fmla="*/ 594 w 636"/>
                <a:gd name="T79" fmla="*/ 328 h 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36" h="636">
                  <a:moveTo>
                    <a:pt x="318" y="0"/>
                  </a:moveTo>
                  <a:cubicBezTo>
                    <a:pt x="142" y="0"/>
                    <a:pt x="0" y="142"/>
                    <a:pt x="0" y="318"/>
                  </a:cubicBezTo>
                  <a:cubicBezTo>
                    <a:pt x="0" y="494"/>
                    <a:pt x="142" y="636"/>
                    <a:pt x="318" y="636"/>
                  </a:cubicBezTo>
                  <a:cubicBezTo>
                    <a:pt x="494" y="636"/>
                    <a:pt x="636" y="494"/>
                    <a:pt x="636" y="318"/>
                  </a:cubicBezTo>
                  <a:cubicBezTo>
                    <a:pt x="636" y="142"/>
                    <a:pt x="494" y="0"/>
                    <a:pt x="318" y="0"/>
                  </a:cubicBezTo>
                  <a:close/>
                  <a:moveTo>
                    <a:pt x="594" y="308"/>
                  </a:moveTo>
                  <a:cubicBezTo>
                    <a:pt x="471" y="308"/>
                    <a:pt x="471" y="308"/>
                    <a:pt x="471" y="308"/>
                  </a:cubicBezTo>
                  <a:cubicBezTo>
                    <a:pt x="470" y="262"/>
                    <a:pt x="462" y="219"/>
                    <a:pt x="448" y="179"/>
                  </a:cubicBezTo>
                  <a:cubicBezTo>
                    <a:pt x="476" y="168"/>
                    <a:pt x="501" y="152"/>
                    <a:pt x="525" y="134"/>
                  </a:cubicBezTo>
                  <a:cubicBezTo>
                    <a:pt x="566" y="181"/>
                    <a:pt x="592" y="241"/>
                    <a:pt x="594" y="308"/>
                  </a:cubicBezTo>
                  <a:close/>
                  <a:moveTo>
                    <a:pt x="307" y="594"/>
                  </a:moveTo>
                  <a:cubicBezTo>
                    <a:pt x="273" y="566"/>
                    <a:pt x="244" y="529"/>
                    <a:pt x="223" y="486"/>
                  </a:cubicBezTo>
                  <a:cubicBezTo>
                    <a:pt x="250" y="478"/>
                    <a:pt x="278" y="473"/>
                    <a:pt x="308" y="472"/>
                  </a:cubicBezTo>
                  <a:cubicBezTo>
                    <a:pt x="308" y="594"/>
                    <a:pt x="308" y="594"/>
                    <a:pt x="308" y="594"/>
                  </a:cubicBezTo>
                  <a:cubicBezTo>
                    <a:pt x="307" y="594"/>
                    <a:pt x="307" y="594"/>
                    <a:pt x="307" y="594"/>
                  </a:cubicBezTo>
                  <a:close/>
                  <a:moveTo>
                    <a:pt x="329" y="42"/>
                  </a:moveTo>
                  <a:cubicBezTo>
                    <a:pt x="368" y="74"/>
                    <a:pt x="400" y="117"/>
                    <a:pt x="421" y="167"/>
                  </a:cubicBezTo>
                  <a:cubicBezTo>
                    <a:pt x="392" y="177"/>
                    <a:pt x="361" y="183"/>
                    <a:pt x="328" y="184"/>
                  </a:cubicBezTo>
                  <a:cubicBezTo>
                    <a:pt x="328" y="42"/>
                    <a:pt x="328" y="42"/>
                    <a:pt x="328" y="42"/>
                  </a:cubicBezTo>
                  <a:cubicBezTo>
                    <a:pt x="329" y="42"/>
                    <a:pt x="329" y="42"/>
                    <a:pt x="329" y="42"/>
                  </a:cubicBezTo>
                  <a:close/>
                  <a:moveTo>
                    <a:pt x="363" y="45"/>
                  </a:moveTo>
                  <a:cubicBezTo>
                    <a:pt x="420" y="55"/>
                    <a:pt x="471" y="81"/>
                    <a:pt x="510" y="119"/>
                  </a:cubicBezTo>
                  <a:cubicBezTo>
                    <a:pt x="489" y="136"/>
                    <a:pt x="466" y="150"/>
                    <a:pt x="440" y="160"/>
                  </a:cubicBezTo>
                  <a:cubicBezTo>
                    <a:pt x="421" y="116"/>
                    <a:pt x="395" y="77"/>
                    <a:pt x="363" y="45"/>
                  </a:cubicBezTo>
                  <a:close/>
                  <a:moveTo>
                    <a:pt x="308" y="42"/>
                  </a:moveTo>
                  <a:cubicBezTo>
                    <a:pt x="308" y="184"/>
                    <a:pt x="308" y="184"/>
                    <a:pt x="308" y="184"/>
                  </a:cubicBezTo>
                  <a:cubicBezTo>
                    <a:pt x="275" y="183"/>
                    <a:pt x="244" y="177"/>
                    <a:pt x="215" y="167"/>
                  </a:cubicBezTo>
                  <a:cubicBezTo>
                    <a:pt x="236" y="117"/>
                    <a:pt x="268" y="74"/>
                    <a:pt x="307" y="42"/>
                  </a:cubicBezTo>
                  <a:cubicBezTo>
                    <a:pt x="307" y="42"/>
                    <a:pt x="307" y="42"/>
                    <a:pt x="308" y="42"/>
                  </a:cubicBezTo>
                  <a:close/>
                  <a:moveTo>
                    <a:pt x="196" y="160"/>
                  </a:moveTo>
                  <a:cubicBezTo>
                    <a:pt x="171" y="150"/>
                    <a:pt x="147" y="136"/>
                    <a:pt x="126" y="119"/>
                  </a:cubicBezTo>
                  <a:cubicBezTo>
                    <a:pt x="165" y="81"/>
                    <a:pt x="216" y="55"/>
                    <a:pt x="273" y="45"/>
                  </a:cubicBezTo>
                  <a:cubicBezTo>
                    <a:pt x="241" y="77"/>
                    <a:pt x="215" y="116"/>
                    <a:pt x="196" y="160"/>
                  </a:cubicBezTo>
                  <a:close/>
                  <a:moveTo>
                    <a:pt x="207" y="186"/>
                  </a:moveTo>
                  <a:cubicBezTo>
                    <a:pt x="239" y="197"/>
                    <a:pt x="273" y="204"/>
                    <a:pt x="308" y="205"/>
                  </a:cubicBezTo>
                  <a:cubicBezTo>
                    <a:pt x="308" y="308"/>
                    <a:pt x="308" y="308"/>
                    <a:pt x="308" y="308"/>
                  </a:cubicBezTo>
                  <a:cubicBezTo>
                    <a:pt x="185" y="308"/>
                    <a:pt x="185" y="308"/>
                    <a:pt x="185" y="308"/>
                  </a:cubicBezTo>
                  <a:cubicBezTo>
                    <a:pt x="186" y="265"/>
                    <a:pt x="194" y="224"/>
                    <a:pt x="207" y="186"/>
                  </a:cubicBezTo>
                  <a:close/>
                  <a:moveTo>
                    <a:pt x="308" y="328"/>
                  </a:moveTo>
                  <a:cubicBezTo>
                    <a:pt x="308" y="452"/>
                    <a:pt x="308" y="452"/>
                    <a:pt x="308" y="452"/>
                  </a:cubicBezTo>
                  <a:cubicBezTo>
                    <a:pt x="275" y="453"/>
                    <a:pt x="244" y="458"/>
                    <a:pt x="215" y="468"/>
                  </a:cubicBezTo>
                  <a:cubicBezTo>
                    <a:pt x="197" y="425"/>
                    <a:pt x="186" y="378"/>
                    <a:pt x="185" y="328"/>
                  </a:cubicBezTo>
                  <a:lnTo>
                    <a:pt x="308" y="328"/>
                  </a:lnTo>
                  <a:close/>
                  <a:moveTo>
                    <a:pt x="273" y="591"/>
                  </a:moveTo>
                  <a:cubicBezTo>
                    <a:pt x="222" y="582"/>
                    <a:pt x="176" y="560"/>
                    <a:pt x="138" y="528"/>
                  </a:cubicBezTo>
                  <a:cubicBezTo>
                    <a:pt x="158" y="514"/>
                    <a:pt x="180" y="502"/>
                    <a:pt x="204" y="493"/>
                  </a:cubicBezTo>
                  <a:cubicBezTo>
                    <a:pt x="222" y="531"/>
                    <a:pt x="245" y="563"/>
                    <a:pt x="273" y="591"/>
                  </a:cubicBezTo>
                  <a:close/>
                  <a:moveTo>
                    <a:pt x="328" y="594"/>
                  </a:moveTo>
                  <a:cubicBezTo>
                    <a:pt x="328" y="472"/>
                    <a:pt x="328" y="472"/>
                    <a:pt x="328" y="472"/>
                  </a:cubicBezTo>
                  <a:cubicBezTo>
                    <a:pt x="358" y="473"/>
                    <a:pt x="386" y="478"/>
                    <a:pt x="413" y="486"/>
                  </a:cubicBezTo>
                  <a:cubicBezTo>
                    <a:pt x="392" y="529"/>
                    <a:pt x="363" y="566"/>
                    <a:pt x="329" y="594"/>
                  </a:cubicBezTo>
                  <a:cubicBezTo>
                    <a:pt x="329" y="594"/>
                    <a:pt x="329" y="594"/>
                    <a:pt x="328" y="594"/>
                  </a:cubicBezTo>
                  <a:close/>
                  <a:moveTo>
                    <a:pt x="432" y="493"/>
                  </a:moveTo>
                  <a:cubicBezTo>
                    <a:pt x="456" y="502"/>
                    <a:pt x="478" y="514"/>
                    <a:pt x="498" y="528"/>
                  </a:cubicBezTo>
                  <a:cubicBezTo>
                    <a:pt x="460" y="560"/>
                    <a:pt x="414" y="582"/>
                    <a:pt x="363" y="591"/>
                  </a:cubicBezTo>
                  <a:cubicBezTo>
                    <a:pt x="391" y="563"/>
                    <a:pt x="414" y="531"/>
                    <a:pt x="432" y="493"/>
                  </a:cubicBezTo>
                  <a:close/>
                  <a:moveTo>
                    <a:pt x="421" y="468"/>
                  </a:moveTo>
                  <a:cubicBezTo>
                    <a:pt x="392" y="458"/>
                    <a:pt x="361" y="453"/>
                    <a:pt x="328" y="452"/>
                  </a:cubicBezTo>
                  <a:cubicBezTo>
                    <a:pt x="328" y="328"/>
                    <a:pt x="328" y="328"/>
                    <a:pt x="328" y="328"/>
                  </a:cubicBezTo>
                  <a:cubicBezTo>
                    <a:pt x="451" y="328"/>
                    <a:pt x="451" y="328"/>
                    <a:pt x="451" y="328"/>
                  </a:cubicBezTo>
                  <a:cubicBezTo>
                    <a:pt x="450" y="378"/>
                    <a:pt x="439" y="425"/>
                    <a:pt x="421" y="468"/>
                  </a:cubicBezTo>
                  <a:close/>
                  <a:moveTo>
                    <a:pt x="328" y="308"/>
                  </a:moveTo>
                  <a:cubicBezTo>
                    <a:pt x="328" y="205"/>
                    <a:pt x="328" y="205"/>
                    <a:pt x="328" y="205"/>
                  </a:cubicBezTo>
                  <a:cubicBezTo>
                    <a:pt x="363" y="204"/>
                    <a:pt x="397" y="197"/>
                    <a:pt x="429" y="186"/>
                  </a:cubicBezTo>
                  <a:cubicBezTo>
                    <a:pt x="442" y="224"/>
                    <a:pt x="450" y="265"/>
                    <a:pt x="451" y="308"/>
                  </a:cubicBezTo>
                  <a:lnTo>
                    <a:pt x="328" y="308"/>
                  </a:lnTo>
                  <a:close/>
                  <a:moveTo>
                    <a:pt x="111" y="134"/>
                  </a:moveTo>
                  <a:cubicBezTo>
                    <a:pt x="135" y="152"/>
                    <a:pt x="160" y="168"/>
                    <a:pt x="188" y="179"/>
                  </a:cubicBezTo>
                  <a:cubicBezTo>
                    <a:pt x="174" y="219"/>
                    <a:pt x="166" y="262"/>
                    <a:pt x="165" y="308"/>
                  </a:cubicBezTo>
                  <a:cubicBezTo>
                    <a:pt x="42" y="308"/>
                    <a:pt x="42" y="308"/>
                    <a:pt x="42" y="308"/>
                  </a:cubicBezTo>
                  <a:cubicBezTo>
                    <a:pt x="44" y="241"/>
                    <a:pt x="70" y="181"/>
                    <a:pt x="111" y="134"/>
                  </a:cubicBezTo>
                  <a:close/>
                  <a:moveTo>
                    <a:pt x="42" y="328"/>
                  </a:moveTo>
                  <a:cubicBezTo>
                    <a:pt x="165" y="328"/>
                    <a:pt x="165" y="328"/>
                    <a:pt x="165" y="328"/>
                  </a:cubicBezTo>
                  <a:cubicBezTo>
                    <a:pt x="166" y="381"/>
                    <a:pt x="177" y="430"/>
                    <a:pt x="195" y="475"/>
                  </a:cubicBezTo>
                  <a:cubicBezTo>
                    <a:pt x="169" y="485"/>
                    <a:pt x="145" y="498"/>
                    <a:pt x="123" y="514"/>
                  </a:cubicBezTo>
                  <a:cubicBezTo>
                    <a:pt x="75" y="466"/>
                    <a:pt x="44" y="401"/>
                    <a:pt x="42" y="328"/>
                  </a:cubicBezTo>
                  <a:close/>
                  <a:moveTo>
                    <a:pt x="513" y="514"/>
                  </a:moveTo>
                  <a:cubicBezTo>
                    <a:pt x="491" y="498"/>
                    <a:pt x="467" y="485"/>
                    <a:pt x="441" y="475"/>
                  </a:cubicBezTo>
                  <a:cubicBezTo>
                    <a:pt x="459" y="430"/>
                    <a:pt x="470" y="381"/>
                    <a:pt x="471" y="328"/>
                  </a:cubicBezTo>
                  <a:cubicBezTo>
                    <a:pt x="594" y="328"/>
                    <a:pt x="594" y="328"/>
                    <a:pt x="594" y="328"/>
                  </a:cubicBezTo>
                  <a:cubicBezTo>
                    <a:pt x="592" y="401"/>
                    <a:pt x="561" y="466"/>
                    <a:pt x="513" y="51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Lato Light"/>
              </a:endParaRPr>
            </a:p>
          </p:txBody>
        </p:sp>
      </p:grpSp>
      <p:grpSp>
        <p:nvGrpSpPr>
          <p:cNvPr id="50" name="Group 82">
            <a:extLst>
              <a:ext uri="{FF2B5EF4-FFF2-40B4-BE49-F238E27FC236}">
                <a16:creationId xmlns:a16="http://schemas.microsoft.com/office/drawing/2014/main" id="{476BE634-6695-4A59-B9FD-6815B89BADCA}"/>
              </a:ext>
            </a:extLst>
          </p:cNvPr>
          <p:cNvGrpSpPr>
            <a:grpSpLocks noChangeAspect="1"/>
          </p:cNvGrpSpPr>
          <p:nvPr/>
        </p:nvGrpSpPr>
        <p:grpSpPr>
          <a:xfrm>
            <a:off x="6083024" y="2519430"/>
            <a:ext cx="5616674" cy="3737331"/>
            <a:chOff x="1027152" y="2693983"/>
            <a:chExt cx="6796849" cy="4462905"/>
          </a:xfrm>
          <a:gradFill>
            <a:gsLst>
              <a:gs pos="100000">
                <a:schemeClr val="accent6">
                  <a:lumMod val="10000"/>
                  <a:lumOff val="9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grpSpPr>
        <p:grpSp>
          <p:nvGrpSpPr>
            <p:cNvPr id="51" name="Group 83">
              <a:extLst>
                <a:ext uri="{FF2B5EF4-FFF2-40B4-BE49-F238E27FC236}">
                  <a16:creationId xmlns:a16="http://schemas.microsoft.com/office/drawing/2014/main" id="{F753F412-8864-4B46-BFBD-0C8E827679D2}"/>
                </a:ext>
              </a:extLst>
            </p:cNvPr>
            <p:cNvGrpSpPr/>
            <p:nvPr/>
          </p:nvGrpSpPr>
          <p:grpSpPr>
            <a:xfrm>
              <a:off x="1027152" y="2693983"/>
              <a:ext cx="6796849" cy="4462905"/>
              <a:chOff x="1027152" y="2693983"/>
              <a:chExt cx="6796849" cy="4462905"/>
            </a:xfrm>
            <a:grpFill/>
          </p:grpSpPr>
          <p:sp>
            <p:nvSpPr>
              <p:cNvPr id="54" name="AutoShape 1">
                <a:extLst>
                  <a:ext uri="{FF2B5EF4-FFF2-40B4-BE49-F238E27FC236}">
                    <a16:creationId xmlns:a16="http://schemas.microsoft.com/office/drawing/2014/main" id="{48F16F12-B004-4ABE-AAA8-42D597EFDA9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029339" y="2693983"/>
                <a:ext cx="6794662" cy="4462905"/>
              </a:xfrm>
              <a:prstGeom prst="roundRect">
                <a:avLst>
                  <a:gd name="adj" fmla="val 1292"/>
                </a:avLst>
              </a:prstGeom>
              <a:grpFill/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  <p:sp>
            <p:nvSpPr>
              <p:cNvPr id="55" name="Rectangle 2">
                <a:extLst>
                  <a:ext uri="{FF2B5EF4-FFF2-40B4-BE49-F238E27FC236}">
                    <a16:creationId xmlns:a16="http://schemas.microsoft.com/office/drawing/2014/main" id="{92CE4B65-6103-4C38-92A7-2A427C04B8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7152" y="3024940"/>
                <a:ext cx="6794663" cy="315914"/>
              </a:xfrm>
              <a:prstGeom prst="rect">
                <a:avLst/>
              </a:prstGeom>
              <a:grpFill/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  <p:sp>
            <p:nvSpPr>
              <p:cNvPr id="57" name="Oval 4">
                <a:extLst>
                  <a:ext uri="{FF2B5EF4-FFF2-40B4-BE49-F238E27FC236}">
                    <a16:creationId xmlns:a16="http://schemas.microsoft.com/office/drawing/2014/main" id="{D68B6E0E-D3C7-4493-A31B-8207DAE9C2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37753" y="2814331"/>
                <a:ext cx="95903" cy="95276"/>
              </a:xfrm>
              <a:prstGeom prst="ellipse">
                <a:avLst/>
              </a:prstGeom>
              <a:grpFill/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  <p:sp>
            <p:nvSpPr>
              <p:cNvPr id="58" name="Oval 5">
                <a:extLst>
                  <a:ext uri="{FF2B5EF4-FFF2-40B4-BE49-F238E27FC236}">
                    <a16:creationId xmlns:a16="http://schemas.microsoft.com/office/drawing/2014/main" id="{AA3A8A3A-E81C-4F16-9EA2-9F11A9775E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07620" y="2814331"/>
                <a:ext cx="95903" cy="95276"/>
              </a:xfrm>
              <a:prstGeom prst="ellipse">
                <a:avLst/>
              </a:prstGeom>
              <a:grpFill/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  <p:sp>
            <p:nvSpPr>
              <p:cNvPr id="59" name="Oval 6">
                <a:extLst>
                  <a:ext uri="{FF2B5EF4-FFF2-40B4-BE49-F238E27FC236}">
                    <a16:creationId xmlns:a16="http://schemas.microsoft.com/office/drawing/2014/main" id="{539165D2-E0B0-4B91-BDF2-5FF535A720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77486" y="2814331"/>
                <a:ext cx="95903" cy="95276"/>
              </a:xfrm>
              <a:prstGeom prst="ellipse">
                <a:avLst/>
              </a:prstGeom>
              <a:grpFill/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  <p:grpSp>
            <p:nvGrpSpPr>
              <p:cNvPr id="61" name="Group 93">
                <a:extLst>
                  <a:ext uri="{FF2B5EF4-FFF2-40B4-BE49-F238E27FC236}">
                    <a16:creationId xmlns:a16="http://schemas.microsoft.com/office/drawing/2014/main" id="{022AA45E-1A3D-4A3B-B08F-4D64E6102BF2}"/>
                  </a:ext>
                </a:extLst>
              </p:cNvPr>
              <p:cNvGrpSpPr/>
              <p:nvPr/>
            </p:nvGrpSpPr>
            <p:grpSpPr>
              <a:xfrm>
                <a:off x="7494380" y="2779230"/>
                <a:ext cx="155357" cy="155272"/>
                <a:chOff x="4763" y="0"/>
                <a:chExt cx="2900362" cy="2898775"/>
              </a:xfrm>
              <a:grpFill/>
            </p:grpSpPr>
            <p:sp>
              <p:nvSpPr>
                <p:cNvPr id="64" name="Freeform 13">
                  <a:extLst>
                    <a:ext uri="{FF2B5EF4-FFF2-40B4-BE49-F238E27FC236}">
                      <a16:creationId xmlns:a16="http://schemas.microsoft.com/office/drawing/2014/main" id="{2EE8F120-DDD5-495E-8097-10825D0A1E6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3" y="0"/>
                  <a:ext cx="727075" cy="722313"/>
                </a:xfrm>
                <a:custGeom>
                  <a:avLst/>
                  <a:gdLst>
                    <a:gd name="T0" fmla="*/ 168 w 193"/>
                    <a:gd name="T1" fmla="*/ 0 h 192"/>
                    <a:gd name="T2" fmla="*/ 24 w 193"/>
                    <a:gd name="T3" fmla="*/ 0 h 192"/>
                    <a:gd name="T4" fmla="*/ 0 w 193"/>
                    <a:gd name="T5" fmla="*/ 24 h 192"/>
                    <a:gd name="T6" fmla="*/ 0 w 193"/>
                    <a:gd name="T7" fmla="*/ 168 h 192"/>
                    <a:gd name="T8" fmla="*/ 24 w 193"/>
                    <a:gd name="T9" fmla="*/ 192 h 192"/>
                    <a:gd name="T10" fmla="*/ 168 w 193"/>
                    <a:gd name="T11" fmla="*/ 192 h 192"/>
                    <a:gd name="T12" fmla="*/ 193 w 193"/>
                    <a:gd name="T13" fmla="*/ 168 h 192"/>
                    <a:gd name="T14" fmla="*/ 193 w 193"/>
                    <a:gd name="T15" fmla="*/ 24 h 192"/>
                    <a:gd name="T16" fmla="*/ 168 w 193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3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2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2" y="192"/>
                        <a:pt x="193" y="182"/>
                        <a:pt x="193" y="168"/>
                      </a:cubicBezTo>
                      <a:cubicBezTo>
                        <a:pt x="193" y="24"/>
                        <a:pt x="193" y="24"/>
                        <a:pt x="193" y="24"/>
                      </a:cubicBezTo>
                      <a:cubicBezTo>
                        <a:pt x="193" y="11"/>
                        <a:pt x="182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65" name="Freeform 14">
                  <a:extLst>
                    <a:ext uri="{FF2B5EF4-FFF2-40B4-BE49-F238E27FC236}">
                      <a16:creationId xmlns:a16="http://schemas.microsoft.com/office/drawing/2014/main" id="{899F88D3-5C91-4BBA-BE63-9371B4B356C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3" y="1087438"/>
                  <a:ext cx="727075" cy="722313"/>
                </a:xfrm>
                <a:custGeom>
                  <a:avLst/>
                  <a:gdLst>
                    <a:gd name="T0" fmla="*/ 168 w 193"/>
                    <a:gd name="T1" fmla="*/ 0 h 192"/>
                    <a:gd name="T2" fmla="*/ 24 w 193"/>
                    <a:gd name="T3" fmla="*/ 0 h 192"/>
                    <a:gd name="T4" fmla="*/ 0 w 193"/>
                    <a:gd name="T5" fmla="*/ 24 h 192"/>
                    <a:gd name="T6" fmla="*/ 0 w 193"/>
                    <a:gd name="T7" fmla="*/ 168 h 192"/>
                    <a:gd name="T8" fmla="*/ 24 w 193"/>
                    <a:gd name="T9" fmla="*/ 192 h 192"/>
                    <a:gd name="T10" fmla="*/ 168 w 193"/>
                    <a:gd name="T11" fmla="*/ 192 h 192"/>
                    <a:gd name="T12" fmla="*/ 193 w 193"/>
                    <a:gd name="T13" fmla="*/ 168 h 192"/>
                    <a:gd name="T14" fmla="*/ 193 w 193"/>
                    <a:gd name="T15" fmla="*/ 24 h 192"/>
                    <a:gd name="T16" fmla="*/ 168 w 193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3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1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2" y="192"/>
                        <a:pt x="193" y="181"/>
                        <a:pt x="193" y="168"/>
                      </a:cubicBezTo>
                      <a:cubicBezTo>
                        <a:pt x="193" y="24"/>
                        <a:pt x="193" y="24"/>
                        <a:pt x="193" y="24"/>
                      </a:cubicBezTo>
                      <a:cubicBezTo>
                        <a:pt x="193" y="11"/>
                        <a:pt x="182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66" name="Freeform 15">
                  <a:extLst>
                    <a:ext uri="{FF2B5EF4-FFF2-40B4-BE49-F238E27FC236}">
                      <a16:creationId xmlns:a16="http://schemas.microsoft.com/office/drawing/2014/main" id="{C1C5DCC2-9B40-4DA3-AB2F-ED9C5D891CE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3" y="2171700"/>
                  <a:ext cx="727075" cy="727075"/>
                </a:xfrm>
                <a:custGeom>
                  <a:avLst/>
                  <a:gdLst>
                    <a:gd name="T0" fmla="*/ 168 w 193"/>
                    <a:gd name="T1" fmla="*/ 0 h 193"/>
                    <a:gd name="T2" fmla="*/ 24 w 193"/>
                    <a:gd name="T3" fmla="*/ 0 h 193"/>
                    <a:gd name="T4" fmla="*/ 0 w 193"/>
                    <a:gd name="T5" fmla="*/ 25 h 193"/>
                    <a:gd name="T6" fmla="*/ 0 w 193"/>
                    <a:gd name="T7" fmla="*/ 169 h 193"/>
                    <a:gd name="T8" fmla="*/ 24 w 193"/>
                    <a:gd name="T9" fmla="*/ 193 h 193"/>
                    <a:gd name="T10" fmla="*/ 168 w 193"/>
                    <a:gd name="T11" fmla="*/ 193 h 193"/>
                    <a:gd name="T12" fmla="*/ 193 w 193"/>
                    <a:gd name="T13" fmla="*/ 169 h 193"/>
                    <a:gd name="T14" fmla="*/ 193 w 193"/>
                    <a:gd name="T15" fmla="*/ 25 h 193"/>
                    <a:gd name="T16" fmla="*/ 168 w 193"/>
                    <a:gd name="T17" fmla="*/ 0 h 1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3" h="193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5"/>
                      </a:cubicBezTo>
                      <a:cubicBezTo>
                        <a:pt x="0" y="169"/>
                        <a:pt x="0" y="169"/>
                        <a:pt x="0" y="169"/>
                      </a:cubicBezTo>
                      <a:cubicBezTo>
                        <a:pt x="0" y="182"/>
                        <a:pt x="11" y="193"/>
                        <a:pt x="24" y="193"/>
                      </a:cubicBezTo>
                      <a:cubicBezTo>
                        <a:pt x="168" y="193"/>
                        <a:pt x="168" y="193"/>
                        <a:pt x="168" y="193"/>
                      </a:cubicBezTo>
                      <a:cubicBezTo>
                        <a:pt x="182" y="193"/>
                        <a:pt x="193" y="182"/>
                        <a:pt x="193" y="169"/>
                      </a:cubicBezTo>
                      <a:cubicBezTo>
                        <a:pt x="193" y="25"/>
                        <a:pt x="193" y="25"/>
                        <a:pt x="193" y="25"/>
                      </a:cubicBezTo>
                      <a:cubicBezTo>
                        <a:pt x="193" y="11"/>
                        <a:pt x="182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67" name="Freeform 16">
                  <a:extLst>
                    <a:ext uri="{FF2B5EF4-FFF2-40B4-BE49-F238E27FC236}">
                      <a16:creationId xmlns:a16="http://schemas.microsoft.com/office/drawing/2014/main" id="{0721D991-881C-4DBE-AF30-E47AE304B7B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93788" y="0"/>
                  <a:ext cx="722312" cy="722313"/>
                </a:xfrm>
                <a:custGeom>
                  <a:avLst/>
                  <a:gdLst>
                    <a:gd name="T0" fmla="*/ 168 w 192"/>
                    <a:gd name="T1" fmla="*/ 0 h 192"/>
                    <a:gd name="T2" fmla="*/ 24 w 192"/>
                    <a:gd name="T3" fmla="*/ 0 h 192"/>
                    <a:gd name="T4" fmla="*/ 0 w 192"/>
                    <a:gd name="T5" fmla="*/ 24 h 192"/>
                    <a:gd name="T6" fmla="*/ 0 w 192"/>
                    <a:gd name="T7" fmla="*/ 168 h 192"/>
                    <a:gd name="T8" fmla="*/ 24 w 192"/>
                    <a:gd name="T9" fmla="*/ 192 h 192"/>
                    <a:gd name="T10" fmla="*/ 168 w 192"/>
                    <a:gd name="T11" fmla="*/ 192 h 192"/>
                    <a:gd name="T12" fmla="*/ 192 w 192"/>
                    <a:gd name="T13" fmla="*/ 168 h 192"/>
                    <a:gd name="T14" fmla="*/ 192 w 192"/>
                    <a:gd name="T15" fmla="*/ 24 h 192"/>
                    <a:gd name="T16" fmla="*/ 168 w 192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2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2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68" name="Freeform 17">
                  <a:extLst>
                    <a:ext uri="{FF2B5EF4-FFF2-40B4-BE49-F238E27FC236}">
                      <a16:creationId xmlns:a16="http://schemas.microsoft.com/office/drawing/2014/main" id="{97111254-2A6F-40F4-8741-1C703E43B98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93788" y="1087438"/>
                  <a:ext cx="722312" cy="722313"/>
                </a:xfrm>
                <a:custGeom>
                  <a:avLst/>
                  <a:gdLst>
                    <a:gd name="T0" fmla="*/ 168 w 192"/>
                    <a:gd name="T1" fmla="*/ 0 h 192"/>
                    <a:gd name="T2" fmla="*/ 24 w 192"/>
                    <a:gd name="T3" fmla="*/ 0 h 192"/>
                    <a:gd name="T4" fmla="*/ 0 w 192"/>
                    <a:gd name="T5" fmla="*/ 24 h 192"/>
                    <a:gd name="T6" fmla="*/ 0 w 192"/>
                    <a:gd name="T7" fmla="*/ 168 h 192"/>
                    <a:gd name="T8" fmla="*/ 24 w 192"/>
                    <a:gd name="T9" fmla="*/ 192 h 192"/>
                    <a:gd name="T10" fmla="*/ 168 w 192"/>
                    <a:gd name="T11" fmla="*/ 192 h 192"/>
                    <a:gd name="T12" fmla="*/ 192 w 192"/>
                    <a:gd name="T13" fmla="*/ 168 h 192"/>
                    <a:gd name="T14" fmla="*/ 192 w 192"/>
                    <a:gd name="T15" fmla="*/ 24 h 192"/>
                    <a:gd name="T16" fmla="*/ 168 w 192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1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1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69" name="Freeform 18">
                  <a:extLst>
                    <a:ext uri="{FF2B5EF4-FFF2-40B4-BE49-F238E27FC236}">
                      <a16:creationId xmlns:a16="http://schemas.microsoft.com/office/drawing/2014/main" id="{3448ADF5-3363-4495-90EA-D3397EA0A37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93788" y="2171700"/>
                  <a:ext cx="722312" cy="727075"/>
                </a:xfrm>
                <a:custGeom>
                  <a:avLst/>
                  <a:gdLst>
                    <a:gd name="T0" fmla="*/ 168 w 192"/>
                    <a:gd name="T1" fmla="*/ 0 h 193"/>
                    <a:gd name="T2" fmla="*/ 24 w 192"/>
                    <a:gd name="T3" fmla="*/ 0 h 193"/>
                    <a:gd name="T4" fmla="*/ 0 w 192"/>
                    <a:gd name="T5" fmla="*/ 25 h 193"/>
                    <a:gd name="T6" fmla="*/ 0 w 192"/>
                    <a:gd name="T7" fmla="*/ 169 h 193"/>
                    <a:gd name="T8" fmla="*/ 24 w 192"/>
                    <a:gd name="T9" fmla="*/ 193 h 193"/>
                    <a:gd name="T10" fmla="*/ 168 w 192"/>
                    <a:gd name="T11" fmla="*/ 193 h 193"/>
                    <a:gd name="T12" fmla="*/ 192 w 192"/>
                    <a:gd name="T13" fmla="*/ 169 h 193"/>
                    <a:gd name="T14" fmla="*/ 192 w 192"/>
                    <a:gd name="T15" fmla="*/ 25 h 193"/>
                    <a:gd name="T16" fmla="*/ 168 w 192"/>
                    <a:gd name="T17" fmla="*/ 0 h 1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3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5"/>
                      </a:cubicBezTo>
                      <a:cubicBezTo>
                        <a:pt x="0" y="169"/>
                        <a:pt x="0" y="169"/>
                        <a:pt x="0" y="169"/>
                      </a:cubicBezTo>
                      <a:cubicBezTo>
                        <a:pt x="0" y="182"/>
                        <a:pt x="11" y="193"/>
                        <a:pt x="24" y="193"/>
                      </a:cubicBezTo>
                      <a:cubicBezTo>
                        <a:pt x="168" y="193"/>
                        <a:pt x="168" y="193"/>
                        <a:pt x="168" y="193"/>
                      </a:cubicBezTo>
                      <a:cubicBezTo>
                        <a:pt x="181" y="193"/>
                        <a:pt x="192" y="182"/>
                        <a:pt x="192" y="169"/>
                      </a:cubicBezTo>
                      <a:cubicBezTo>
                        <a:pt x="192" y="25"/>
                        <a:pt x="192" y="25"/>
                        <a:pt x="192" y="25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70" name="Freeform 19">
                  <a:extLst>
                    <a:ext uri="{FF2B5EF4-FFF2-40B4-BE49-F238E27FC236}">
                      <a16:creationId xmlns:a16="http://schemas.microsoft.com/office/drawing/2014/main" id="{A11FFFD8-A688-46DB-9518-83D23CB9AE9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81225" y="0"/>
                  <a:ext cx="723900" cy="722313"/>
                </a:xfrm>
                <a:custGeom>
                  <a:avLst/>
                  <a:gdLst>
                    <a:gd name="T0" fmla="*/ 168 w 192"/>
                    <a:gd name="T1" fmla="*/ 0 h 192"/>
                    <a:gd name="T2" fmla="*/ 24 w 192"/>
                    <a:gd name="T3" fmla="*/ 0 h 192"/>
                    <a:gd name="T4" fmla="*/ 0 w 192"/>
                    <a:gd name="T5" fmla="*/ 24 h 192"/>
                    <a:gd name="T6" fmla="*/ 0 w 192"/>
                    <a:gd name="T7" fmla="*/ 168 h 192"/>
                    <a:gd name="T8" fmla="*/ 24 w 192"/>
                    <a:gd name="T9" fmla="*/ 192 h 192"/>
                    <a:gd name="T10" fmla="*/ 168 w 192"/>
                    <a:gd name="T11" fmla="*/ 192 h 192"/>
                    <a:gd name="T12" fmla="*/ 192 w 192"/>
                    <a:gd name="T13" fmla="*/ 168 h 192"/>
                    <a:gd name="T14" fmla="*/ 192 w 192"/>
                    <a:gd name="T15" fmla="*/ 24 h 192"/>
                    <a:gd name="T16" fmla="*/ 168 w 192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0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2"/>
                        <a:pt x="10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2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71" name="Freeform 20">
                  <a:extLst>
                    <a:ext uri="{FF2B5EF4-FFF2-40B4-BE49-F238E27FC236}">
                      <a16:creationId xmlns:a16="http://schemas.microsoft.com/office/drawing/2014/main" id="{3B48C2AB-505E-4332-A44A-9D533A65044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81225" y="1087438"/>
                  <a:ext cx="723900" cy="722313"/>
                </a:xfrm>
                <a:custGeom>
                  <a:avLst/>
                  <a:gdLst>
                    <a:gd name="T0" fmla="*/ 168 w 192"/>
                    <a:gd name="T1" fmla="*/ 0 h 192"/>
                    <a:gd name="T2" fmla="*/ 24 w 192"/>
                    <a:gd name="T3" fmla="*/ 0 h 192"/>
                    <a:gd name="T4" fmla="*/ 0 w 192"/>
                    <a:gd name="T5" fmla="*/ 24 h 192"/>
                    <a:gd name="T6" fmla="*/ 0 w 192"/>
                    <a:gd name="T7" fmla="*/ 168 h 192"/>
                    <a:gd name="T8" fmla="*/ 24 w 192"/>
                    <a:gd name="T9" fmla="*/ 192 h 192"/>
                    <a:gd name="T10" fmla="*/ 168 w 192"/>
                    <a:gd name="T11" fmla="*/ 192 h 192"/>
                    <a:gd name="T12" fmla="*/ 192 w 192"/>
                    <a:gd name="T13" fmla="*/ 168 h 192"/>
                    <a:gd name="T14" fmla="*/ 192 w 192"/>
                    <a:gd name="T15" fmla="*/ 24 h 192"/>
                    <a:gd name="T16" fmla="*/ 168 w 192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0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1"/>
                        <a:pt x="10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1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72" name="Freeform 21">
                  <a:extLst>
                    <a:ext uri="{FF2B5EF4-FFF2-40B4-BE49-F238E27FC236}">
                      <a16:creationId xmlns:a16="http://schemas.microsoft.com/office/drawing/2014/main" id="{EBFBAB80-64C2-4E27-A1CC-A218E6C3562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81225" y="2171700"/>
                  <a:ext cx="723900" cy="727075"/>
                </a:xfrm>
                <a:custGeom>
                  <a:avLst/>
                  <a:gdLst>
                    <a:gd name="T0" fmla="*/ 168 w 192"/>
                    <a:gd name="T1" fmla="*/ 0 h 193"/>
                    <a:gd name="T2" fmla="*/ 24 w 192"/>
                    <a:gd name="T3" fmla="*/ 0 h 193"/>
                    <a:gd name="T4" fmla="*/ 0 w 192"/>
                    <a:gd name="T5" fmla="*/ 25 h 193"/>
                    <a:gd name="T6" fmla="*/ 0 w 192"/>
                    <a:gd name="T7" fmla="*/ 169 h 193"/>
                    <a:gd name="T8" fmla="*/ 24 w 192"/>
                    <a:gd name="T9" fmla="*/ 193 h 193"/>
                    <a:gd name="T10" fmla="*/ 168 w 192"/>
                    <a:gd name="T11" fmla="*/ 193 h 193"/>
                    <a:gd name="T12" fmla="*/ 192 w 192"/>
                    <a:gd name="T13" fmla="*/ 169 h 193"/>
                    <a:gd name="T14" fmla="*/ 192 w 192"/>
                    <a:gd name="T15" fmla="*/ 25 h 193"/>
                    <a:gd name="T16" fmla="*/ 168 w 192"/>
                    <a:gd name="T17" fmla="*/ 0 h 1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3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0" y="0"/>
                        <a:pt x="0" y="11"/>
                        <a:pt x="0" y="25"/>
                      </a:cubicBezTo>
                      <a:cubicBezTo>
                        <a:pt x="0" y="169"/>
                        <a:pt x="0" y="169"/>
                        <a:pt x="0" y="169"/>
                      </a:cubicBezTo>
                      <a:cubicBezTo>
                        <a:pt x="0" y="182"/>
                        <a:pt x="10" y="193"/>
                        <a:pt x="24" y="193"/>
                      </a:cubicBezTo>
                      <a:cubicBezTo>
                        <a:pt x="168" y="193"/>
                        <a:pt x="168" y="193"/>
                        <a:pt x="168" y="193"/>
                      </a:cubicBezTo>
                      <a:cubicBezTo>
                        <a:pt x="181" y="193"/>
                        <a:pt x="192" y="182"/>
                        <a:pt x="192" y="169"/>
                      </a:cubicBezTo>
                      <a:cubicBezTo>
                        <a:pt x="192" y="25"/>
                        <a:pt x="192" y="25"/>
                        <a:pt x="192" y="25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</p:grpSp>
          <p:sp>
            <p:nvSpPr>
              <p:cNvPr id="62" name="Freeform 25">
                <a:extLst>
                  <a:ext uri="{FF2B5EF4-FFF2-40B4-BE49-F238E27FC236}">
                    <a16:creationId xmlns:a16="http://schemas.microsoft.com/office/drawing/2014/main" id="{27106E3B-5EE5-442B-87E5-0B8163B99979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>
                <a:off x="7497092" y="3115886"/>
                <a:ext cx="146921" cy="128651"/>
              </a:xfrm>
              <a:custGeom>
                <a:avLst/>
                <a:gdLst>
                  <a:gd name="T0" fmla="*/ 504 w 896"/>
                  <a:gd name="T1" fmla="*/ 0 h 784"/>
                  <a:gd name="T2" fmla="*/ 116 w 896"/>
                  <a:gd name="T3" fmla="*/ 336 h 784"/>
                  <a:gd name="T4" fmla="*/ 0 w 896"/>
                  <a:gd name="T5" fmla="*/ 336 h 784"/>
                  <a:gd name="T6" fmla="*/ 168 w 896"/>
                  <a:gd name="T7" fmla="*/ 560 h 784"/>
                  <a:gd name="T8" fmla="*/ 336 w 896"/>
                  <a:gd name="T9" fmla="*/ 336 h 784"/>
                  <a:gd name="T10" fmla="*/ 230 w 896"/>
                  <a:gd name="T11" fmla="*/ 336 h 784"/>
                  <a:gd name="T12" fmla="*/ 504 w 896"/>
                  <a:gd name="T13" fmla="*/ 112 h 784"/>
                  <a:gd name="T14" fmla="*/ 784 w 896"/>
                  <a:gd name="T15" fmla="*/ 392 h 784"/>
                  <a:gd name="T16" fmla="*/ 504 w 896"/>
                  <a:gd name="T17" fmla="*/ 672 h 784"/>
                  <a:gd name="T18" fmla="*/ 504 w 896"/>
                  <a:gd name="T19" fmla="*/ 784 h 784"/>
                  <a:gd name="T20" fmla="*/ 896 w 896"/>
                  <a:gd name="T21" fmla="*/ 392 h 784"/>
                  <a:gd name="T22" fmla="*/ 504 w 896"/>
                  <a:gd name="T23" fmla="*/ 0 h 7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96" h="784">
                    <a:moveTo>
                      <a:pt x="504" y="0"/>
                    </a:moveTo>
                    <a:cubicBezTo>
                      <a:pt x="307" y="0"/>
                      <a:pt x="144" y="146"/>
                      <a:pt x="116" y="336"/>
                    </a:cubicBezTo>
                    <a:cubicBezTo>
                      <a:pt x="0" y="336"/>
                      <a:pt x="0" y="336"/>
                      <a:pt x="0" y="336"/>
                    </a:cubicBezTo>
                    <a:cubicBezTo>
                      <a:pt x="168" y="560"/>
                      <a:pt x="168" y="560"/>
                      <a:pt x="168" y="560"/>
                    </a:cubicBezTo>
                    <a:cubicBezTo>
                      <a:pt x="336" y="336"/>
                      <a:pt x="336" y="336"/>
                      <a:pt x="336" y="336"/>
                    </a:cubicBezTo>
                    <a:cubicBezTo>
                      <a:pt x="230" y="336"/>
                      <a:pt x="230" y="336"/>
                      <a:pt x="230" y="336"/>
                    </a:cubicBezTo>
                    <a:cubicBezTo>
                      <a:pt x="256" y="208"/>
                      <a:pt x="369" y="112"/>
                      <a:pt x="504" y="112"/>
                    </a:cubicBezTo>
                    <a:cubicBezTo>
                      <a:pt x="658" y="112"/>
                      <a:pt x="784" y="238"/>
                      <a:pt x="784" y="392"/>
                    </a:cubicBezTo>
                    <a:cubicBezTo>
                      <a:pt x="784" y="546"/>
                      <a:pt x="658" y="672"/>
                      <a:pt x="504" y="672"/>
                    </a:cubicBezTo>
                    <a:cubicBezTo>
                      <a:pt x="504" y="784"/>
                      <a:pt x="504" y="784"/>
                      <a:pt x="504" y="784"/>
                    </a:cubicBezTo>
                    <a:cubicBezTo>
                      <a:pt x="721" y="784"/>
                      <a:pt x="896" y="609"/>
                      <a:pt x="896" y="392"/>
                    </a:cubicBezTo>
                    <a:cubicBezTo>
                      <a:pt x="896" y="175"/>
                      <a:pt x="721" y="0"/>
                      <a:pt x="50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dirty="0">
                  <a:latin typeface="Lato Light"/>
                </a:endParaRPr>
              </a:p>
            </p:txBody>
          </p:sp>
          <p:sp>
            <p:nvSpPr>
              <p:cNvPr id="63" name="Oval 6">
                <a:extLst>
                  <a:ext uri="{FF2B5EF4-FFF2-40B4-BE49-F238E27FC236}">
                    <a16:creationId xmlns:a16="http://schemas.microsoft.com/office/drawing/2014/main" id="{AFFAA0AD-114A-4831-ACE3-B8C4258E3C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55635" y="2814331"/>
                <a:ext cx="95903" cy="95276"/>
              </a:xfrm>
              <a:prstGeom prst="ellipse">
                <a:avLst/>
              </a:prstGeom>
              <a:grpFill/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</p:grp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44BEAEF8-91EF-49C8-A667-2BC7D51C2397}"/>
                </a:ext>
              </a:extLst>
            </p:cNvPr>
            <p:cNvSpPr txBox="1"/>
            <p:nvPr/>
          </p:nvSpPr>
          <p:spPr>
            <a:xfrm>
              <a:off x="1038948" y="2738117"/>
              <a:ext cx="3532799" cy="25727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id-ID" sz="800" dirty="0">
                  <a:latin typeface="Poppins Light" charset="0"/>
                  <a:ea typeface="Poppins Light" charset="0"/>
                  <a:cs typeface="Poppins Light" charset="0"/>
                </a:rPr>
                <a:t>http://aerotoolkit.sytes.net:8000/</a:t>
              </a:r>
              <a:endParaRPr lang="id-ID" sz="800" dirty="0">
                <a:solidFill>
                  <a:schemeClr val="tx1"/>
                </a:solidFill>
                <a:latin typeface="Poppins Light" charset="0"/>
                <a:ea typeface="Poppins Light" charset="0"/>
                <a:cs typeface="Poppins Light" charset="0"/>
              </a:endParaRPr>
            </a:p>
          </p:txBody>
        </p:sp>
        <p:sp>
          <p:nvSpPr>
            <p:cNvPr id="53" name="Freeform 29">
              <a:extLst>
                <a:ext uri="{FF2B5EF4-FFF2-40B4-BE49-F238E27FC236}">
                  <a16:creationId xmlns:a16="http://schemas.microsoft.com/office/drawing/2014/main" id="{1C88632E-4E09-404A-9868-C0997FA11EA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69943" y="3130076"/>
              <a:ext cx="115372" cy="115448"/>
            </a:xfrm>
            <a:custGeom>
              <a:avLst/>
              <a:gdLst>
                <a:gd name="T0" fmla="*/ 0 w 636"/>
                <a:gd name="T1" fmla="*/ 318 h 636"/>
                <a:gd name="T2" fmla="*/ 636 w 636"/>
                <a:gd name="T3" fmla="*/ 318 h 636"/>
                <a:gd name="T4" fmla="*/ 594 w 636"/>
                <a:gd name="T5" fmla="*/ 308 h 636"/>
                <a:gd name="T6" fmla="*/ 448 w 636"/>
                <a:gd name="T7" fmla="*/ 179 h 636"/>
                <a:gd name="T8" fmla="*/ 594 w 636"/>
                <a:gd name="T9" fmla="*/ 308 h 636"/>
                <a:gd name="T10" fmla="*/ 223 w 636"/>
                <a:gd name="T11" fmla="*/ 486 h 636"/>
                <a:gd name="T12" fmla="*/ 308 w 636"/>
                <a:gd name="T13" fmla="*/ 594 h 636"/>
                <a:gd name="T14" fmla="*/ 329 w 636"/>
                <a:gd name="T15" fmla="*/ 42 h 636"/>
                <a:gd name="T16" fmla="*/ 328 w 636"/>
                <a:gd name="T17" fmla="*/ 184 h 636"/>
                <a:gd name="T18" fmla="*/ 329 w 636"/>
                <a:gd name="T19" fmla="*/ 42 h 636"/>
                <a:gd name="T20" fmla="*/ 510 w 636"/>
                <a:gd name="T21" fmla="*/ 119 h 636"/>
                <a:gd name="T22" fmla="*/ 363 w 636"/>
                <a:gd name="T23" fmla="*/ 45 h 636"/>
                <a:gd name="T24" fmla="*/ 308 w 636"/>
                <a:gd name="T25" fmla="*/ 184 h 636"/>
                <a:gd name="T26" fmla="*/ 307 w 636"/>
                <a:gd name="T27" fmla="*/ 42 h 636"/>
                <a:gd name="T28" fmla="*/ 196 w 636"/>
                <a:gd name="T29" fmla="*/ 160 h 636"/>
                <a:gd name="T30" fmla="*/ 273 w 636"/>
                <a:gd name="T31" fmla="*/ 45 h 636"/>
                <a:gd name="T32" fmla="*/ 207 w 636"/>
                <a:gd name="T33" fmla="*/ 186 h 636"/>
                <a:gd name="T34" fmla="*/ 308 w 636"/>
                <a:gd name="T35" fmla="*/ 308 h 636"/>
                <a:gd name="T36" fmla="*/ 207 w 636"/>
                <a:gd name="T37" fmla="*/ 186 h 636"/>
                <a:gd name="T38" fmla="*/ 308 w 636"/>
                <a:gd name="T39" fmla="*/ 452 h 636"/>
                <a:gd name="T40" fmla="*/ 185 w 636"/>
                <a:gd name="T41" fmla="*/ 328 h 636"/>
                <a:gd name="T42" fmla="*/ 273 w 636"/>
                <a:gd name="T43" fmla="*/ 591 h 636"/>
                <a:gd name="T44" fmla="*/ 204 w 636"/>
                <a:gd name="T45" fmla="*/ 493 h 636"/>
                <a:gd name="T46" fmla="*/ 328 w 636"/>
                <a:gd name="T47" fmla="*/ 594 h 636"/>
                <a:gd name="T48" fmla="*/ 413 w 636"/>
                <a:gd name="T49" fmla="*/ 486 h 636"/>
                <a:gd name="T50" fmla="*/ 328 w 636"/>
                <a:gd name="T51" fmla="*/ 594 h 636"/>
                <a:gd name="T52" fmla="*/ 498 w 636"/>
                <a:gd name="T53" fmla="*/ 528 h 636"/>
                <a:gd name="T54" fmla="*/ 432 w 636"/>
                <a:gd name="T55" fmla="*/ 493 h 636"/>
                <a:gd name="T56" fmla="*/ 328 w 636"/>
                <a:gd name="T57" fmla="*/ 452 h 636"/>
                <a:gd name="T58" fmla="*/ 451 w 636"/>
                <a:gd name="T59" fmla="*/ 328 h 636"/>
                <a:gd name="T60" fmla="*/ 328 w 636"/>
                <a:gd name="T61" fmla="*/ 308 h 636"/>
                <a:gd name="T62" fmla="*/ 429 w 636"/>
                <a:gd name="T63" fmla="*/ 186 h 636"/>
                <a:gd name="T64" fmla="*/ 328 w 636"/>
                <a:gd name="T65" fmla="*/ 308 h 636"/>
                <a:gd name="T66" fmla="*/ 188 w 636"/>
                <a:gd name="T67" fmla="*/ 179 h 636"/>
                <a:gd name="T68" fmla="*/ 42 w 636"/>
                <a:gd name="T69" fmla="*/ 308 h 636"/>
                <a:gd name="T70" fmla="*/ 42 w 636"/>
                <a:gd name="T71" fmla="*/ 328 h 636"/>
                <a:gd name="T72" fmla="*/ 195 w 636"/>
                <a:gd name="T73" fmla="*/ 475 h 636"/>
                <a:gd name="T74" fmla="*/ 42 w 636"/>
                <a:gd name="T75" fmla="*/ 328 h 636"/>
                <a:gd name="T76" fmla="*/ 441 w 636"/>
                <a:gd name="T77" fmla="*/ 475 h 636"/>
                <a:gd name="T78" fmla="*/ 594 w 636"/>
                <a:gd name="T79" fmla="*/ 328 h 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36" h="636">
                  <a:moveTo>
                    <a:pt x="318" y="0"/>
                  </a:moveTo>
                  <a:cubicBezTo>
                    <a:pt x="142" y="0"/>
                    <a:pt x="0" y="142"/>
                    <a:pt x="0" y="318"/>
                  </a:cubicBezTo>
                  <a:cubicBezTo>
                    <a:pt x="0" y="494"/>
                    <a:pt x="142" y="636"/>
                    <a:pt x="318" y="636"/>
                  </a:cubicBezTo>
                  <a:cubicBezTo>
                    <a:pt x="494" y="636"/>
                    <a:pt x="636" y="494"/>
                    <a:pt x="636" y="318"/>
                  </a:cubicBezTo>
                  <a:cubicBezTo>
                    <a:pt x="636" y="142"/>
                    <a:pt x="494" y="0"/>
                    <a:pt x="318" y="0"/>
                  </a:cubicBezTo>
                  <a:close/>
                  <a:moveTo>
                    <a:pt x="594" y="308"/>
                  </a:moveTo>
                  <a:cubicBezTo>
                    <a:pt x="471" y="308"/>
                    <a:pt x="471" y="308"/>
                    <a:pt x="471" y="308"/>
                  </a:cubicBezTo>
                  <a:cubicBezTo>
                    <a:pt x="470" y="262"/>
                    <a:pt x="462" y="219"/>
                    <a:pt x="448" y="179"/>
                  </a:cubicBezTo>
                  <a:cubicBezTo>
                    <a:pt x="476" y="168"/>
                    <a:pt x="501" y="152"/>
                    <a:pt x="525" y="134"/>
                  </a:cubicBezTo>
                  <a:cubicBezTo>
                    <a:pt x="566" y="181"/>
                    <a:pt x="592" y="241"/>
                    <a:pt x="594" y="308"/>
                  </a:cubicBezTo>
                  <a:close/>
                  <a:moveTo>
                    <a:pt x="307" y="594"/>
                  </a:moveTo>
                  <a:cubicBezTo>
                    <a:pt x="273" y="566"/>
                    <a:pt x="244" y="529"/>
                    <a:pt x="223" y="486"/>
                  </a:cubicBezTo>
                  <a:cubicBezTo>
                    <a:pt x="250" y="478"/>
                    <a:pt x="278" y="473"/>
                    <a:pt x="308" y="472"/>
                  </a:cubicBezTo>
                  <a:cubicBezTo>
                    <a:pt x="308" y="594"/>
                    <a:pt x="308" y="594"/>
                    <a:pt x="308" y="594"/>
                  </a:cubicBezTo>
                  <a:cubicBezTo>
                    <a:pt x="307" y="594"/>
                    <a:pt x="307" y="594"/>
                    <a:pt x="307" y="594"/>
                  </a:cubicBezTo>
                  <a:close/>
                  <a:moveTo>
                    <a:pt x="329" y="42"/>
                  </a:moveTo>
                  <a:cubicBezTo>
                    <a:pt x="368" y="74"/>
                    <a:pt x="400" y="117"/>
                    <a:pt x="421" y="167"/>
                  </a:cubicBezTo>
                  <a:cubicBezTo>
                    <a:pt x="392" y="177"/>
                    <a:pt x="361" y="183"/>
                    <a:pt x="328" y="184"/>
                  </a:cubicBezTo>
                  <a:cubicBezTo>
                    <a:pt x="328" y="42"/>
                    <a:pt x="328" y="42"/>
                    <a:pt x="328" y="42"/>
                  </a:cubicBezTo>
                  <a:cubicBezTo>
                    <a:pt x="329" y="42"/>
                    <a:pt x="329" y="42"/>
                    <a:pt x="329" y="42"/>
                  </a:cubicBezTo>
                  <a:close/>
                  <a:moveTo>
                    <a:pt x="363" y="45"/>
                  </a:moveTo>
                  <a:cubicBezTo>
                    <a:pt x="420" y="55"/>
                    <a:pt x="471" y="81"/>
                    <a:pt x="510" y="119"/>
                  </a:cubicBezTo>
                  <a:cubicBezTo>
                    <a:pt x="489" y="136"/>
                    <a:pt x="466" y="150"/>
                    <a:pt x="440" y="160"/>
                  </a:cubicBezTo>
                  <a:cubicBezTo>
                    <a:pt x="421" y="116"/>
                    <a:pt x="395" y="77"/>
                    <a:pt x="363" y="45"/>
                  </a:cubicBezTo>
                  <a:close/>
                  <a:moveTo>
                    <a:pt x="308" y="42"/>
                  </a:moveTo>
                  <a:cubicBezTo>
                    <a:pt x="308" y="184"/>
                    <a:pt x="308" y="184"/>
                    <a:pt x="308" y="184"/>
                  </a:cubicBezTo>
                  <a:cubicBezTo>
                    <a:pt x="275" y="183"/>
                    <a:pt x="244" y="177"/>
                    <a:pt x="215" y="167"/>
                  </a:cubicBezTo>
                  <a:cubicBezTo>
                    <a:pt x="236" y="117"/>
                    <a:pt x="268" y="74"/>
                    <a:pt x="307" y="42"/>
                  </a:cubicBezTo>
                  <a:cubicBezTo>
                    <a:pt x="307" y="42"/>
                    <a:pt x="307" y="42"/>
                    <a:pt x="308" y="42"/>
                  </a:cubicBezTo>
                  <a:close/>
                  <a:moveTo>
                    <a:pt x="196" y="160"/>
                  </a:moveTo>
                  <a:cubicBezTo>
                    <a:pt x="171" y="150"/>
                    <a:pt x="147" y="136"/>
                    <a:pt x="126" y="119"/>
                  </a:cubicBezTo>
                  <a:cubicBezTo>
                    <a:pt x="165" y="81"/>
                    <a:pt x="216" y="55"/>
                    <a:pt x="273" y="45"/>
                  </a:cubicBezTo>
                  <a:cubicBezTo>
                    <a:pt x="241" y="77"/>
                    <a:pt x="215" y="116"/>
                    <a:pt x="196" y="160"/>
                  </a:cubicBezTo>
                  <a:close/>
                  <a:moveTo>
                    <a:pt x="207" y="186"/>
                  </a:moveTo>
                  <a:cubicBezTo>
                    <a:pt x="239" y="197"/>
                    <a:pt x="273" y="204"/>
                    <a:pt x="308" y="205"/>
                  </a:cubicBezTo>
                  <a:cubicBezTo>
                    <a:pt x="308" y="308"/>
                    <a:pt x="308" y="308"/>
                    <a:pt x="308" y="308"/>
                  </a:cubicBezTo>
                  <a:cubicBezTo>
                    <a:pt x="185" y="308"/>
                    <a:pt x="185" y="308"/>
                    <a:pt x="185" y="308"/>
                  </a:cubicBezTo>
                  <a:cubicBezTo>
                    <a:pt x="186" y="265"/>
                    <a:pt x="194" y="224"/>
                    <a:pt x="207" y="186"/>
                  </a:cubicBezTo>
                  <a:close/>
                  <a:moveTo>
                    <a:pt x="308" y="328"/>
                  </a:moveTo>
                  <a:cubicBezTo>
                    <a:pt x="308" y="452"/>
                    <a:pt x="308" y="452"/>
                    <a:pt x="308" y="452"/>
                  </a:cubicBezTo>
                  <a:cubicBezTo>
                    <a:pt x="275" y="453"/>
                    <a:pt x="244" y="458"/>
                    <a:pt x="215" y="468"/>
                  </a:cubicBezTo>
                  <a:cubicBezTo>
                    <a:pt x="197" y="425"/>
                    <a:pt x="186" y="378"/>
                    <a:pt x="185" y="328"/>
                  </a:cubicBezTo>
                  <a:lnTo>
                    <a:pt x="308" y="328"/>
                  </a:lnTo>
                  <a:close/>
                  <a:moveTo>
                    <a:pt x="273" y="591"/>
                  </a:moveTo>
                  <a:cubicBezTo>
                    <a:pt x="222" y="582"/>
                    <a:pt x="176" y="560"/>
                    <a:pt x="138" y="528"/>
                  </a:cubicBezTo>
                  <a:cubicBezTo>
                    <a:pt x="158" y="514"/>
                    <a:pt x="180" y="502"/>
                    <a:pt x="204" y="493"/>
                  </a:cubicBezTo>
                  <a:cubicBezTo>
                    <a:pt x="222" y="531"/>
                    <a:pt x="245" y="563"/>
                    <a:pt x="273" y="591"/>
                  </a:cubicBezTo>
                  <a:close/>
                  <a:moveTo>
                    <a:pt x="328" y="594"/>
                  </a:moveTo>
                  <a:cubicBezTo>
                    <a:pt x="328" y="472"/>
                    <a:pt x="328" y="472"/>
                    <a:pt x="328" y="472"/>
                  </a:cubicBezTo>
                  <a:cubicBezTo>
                    <a:pt x="358" y="473"/>
                    <a:pt x="386" y="478"/>
                    <a:pt x="413" y="486"/>
                  </a:cubicBezTo>
                  <a:cubicBezTo>
                    <a:pt x="392" y="529"/>
                    <a:pt x="363" y="566"/>
                    <a:pt x="329" y="594"/>
                  </a:cubicBezTo>
                  <a:cubicBezTo>
                    <a:pt x="329" y="594"/>
                    <a:pt x="329" y="594"/>
                    <a:pt x="328" y="594"/>
                  </a:cubicBezTo>
                  <a:close/>
                  <a:moveTo>
                    <a:pt x="432" y="493"/>
                  </a:moveTo>
                  <a:cubicBezTo>
                    <a:pt x="456" y="502"/>
                    <a:pt x="478" y="514"/>
                    <a:pt x="498" y="528"/>
                  </a:cubicBezTo>
                  <a:cubicBezTo>
                    <a:pt x="460" y="560"/>
                    <a:pt x="414" y="582"/>
                    <a:pt x="363" y="591"/>
                  </a:cubicBezTo>
                  <a:cubicBezTo>
                    <a:pt x="391" y="563"/>
                    <a:pt x="414" y="531"/>
                    <a:pt x="432" y="493"/>
                  </a:cubicBezTo>
                  <a:close/>
                  <a:moveTo>
                    <a:pt x="421" y="468"/>
                  </a:moveTo>
                  <a:cubicBezTo>
                    <a:pt x="392" y="458"/>
                    <a:pt x="361" y="453"/>
                    <a:pt x="328" y="452"/>
                  </a:cubicBezTo>
                  <a:cubicBezTo>
                    <a:pt x="328" y="328"/>
                    <a:pt x="328" y="328"/>
                    <a:pt x="328" y="328"/>
                  </a:cubicBezTo>
                  <a:cubicBezTo>
                    <a:pt x="451" y="328"/>
                    <a:pt x="451" y="328"/>
                    <a:pt x="451" y="328"/>
                  </a:cubicBezTo>
                  <a:cubicBezTo>
                    <a:pt x="450" y="378"/>
                    <a:pt x="439" y="425"/>
                    <a:pt x="421" y="468"/>
                  </a:cubicBezTo>
                  <a:close/>
                  <a:moveTo>
                    <a:pt x="328" y="308"/>
                  </a:moveTo>
                  <a:cubicBezTo>
                    <a:pt x="328" y="205"/>
                    <a:pt x="328" y="205"/>
                    <a:pt x="328" y="205"/>
                  </a:cubicBezTo>
                  <a:cubicBezTo>
                    <a:pt x="363" y="204"/>
                    <a:pt x="397" y="197"/>
                    <a:pt x="429" y="186"/>
                  </a:cubicBezTo>
                  <a:cubicBezTo>
                    <a:pt x="442" y="224"/>
                    <a:pt x="450" y="265"/>
                    <a:pt x="451" y="308"/>
                  </a:cubicBezTo>
                  <a:lnTo>
                    <a:pt x="328" y="308"/>
                  </a:lnTo>
                  <a:close/>
                  <a:moveTo>
                    <a:pt x="111" y="134"/>
                  </a:moveTo>
                  <a:cubicBezTo>
                    <a:pt x="135" y="152"/>
                    <a:pt x="160" y="168"/>
                    <a:pt x="188" y="179"/>
                  </a:cubicBezTo>
                  <a:cubicBezTo>
                    <a:pt x="174" y="219"/>
                    <a:pt x="166" y="262"/>
                    <a:pt x="165" y="308"/>
                  </a:cubicBezTo>
                  <a:cubicBezTo>
                    <a:pt x="42" y="308"/>
                    <a:pt x="42" y="308"/>
                    <a:pt x="42" y="308"/>
                  </a:cubicBezTo>
                  <a:cubicBezTo>
                    <a:pt x="44" y="241"/>
                    <a:pt x="70" y="181"/>
                    <a:pt x="111" y="134"/>
                  </a:cubicBezTo>
                  <a:close/>
                  <a:moveTo>
                    <a:pt x="42" y="328"/>
                  </a:moveTo>
                  <a:cubicBezTo>
                    <a:pt x="165" y="328"/>
                    <a:pt x="165" y="328"/>
                    <a:pt x="165" y="328"/>
                  </a:cubicBezTo>
                  <a:cubicBezTo>
                    <a:pt x="166" y="381"/>
                    <a:pt x="177" y="430"/>
                    <a:pt x="195" y="475"/>
                  </a:cubicBezTo>
                  <a:cubicBezTo>
                    <a:pt x="169" y="485"/>
                    <a:pt x="145" y="498"/>
                    <a:pt x="123" y="514"/>
                  </a:cubicBezTo>
                  <a:cubicBezTo>
                    <a:pt x="75" y="466"/>
                    <a:pt x="44" y="401"/>
                    <a:pt x="42" y="328"/>
                  </a:cubicBezTo>
                  <a:close/>
                  <a:moveTo>
                    <a:pt x="513" y="514"/>
                  </a:moveTo>
                  <a:cubicBezTo>
                    <a:pt x="491" y="498"/>
                    <a:pt x="467" y="485"/>
                    <a:pt x="441" y="475"/>
                  </a:cubicBezTo>
                  <a:cubicBezTo>
                    <a:pt x="459" y="430"/>
                    <a:pt x="470" y="381"/>
                    <a:pt x="471" y="328"/>
                  </a:cubicBezTo>
                  <a:cubicBezTo>
                    <a:pt x="594" y="328"/>
                    <a:pt x="594" y="328"/>
                    <a:pt x="594" y="328"/>
                  </a:cubicBezTo>
                  <a:cubicBezTo>
                    <a:pt x="592" y="401"/>
                    <a:pt x="561" y="466"/>
                    <a:pt x="513" y="51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Lato Light"/>
              </a:endParaRPr>
            </a:p>
          </p:txBody>
        </p:sp>
      </p:grpSp>
      <p:pic>
        <p:nvPicPr>
          <p:cNvPr id="74" name="Рисунок 73"/>
          <p:cNvPicPr>
            <a:picLocks noChangeAspect="1"/>
          </p:cNvPicPr>
          <p:nvPr/>
        </p:nvPicPr>
        <p:blipFill>
          <a:blip r:embed="rId3"/>
          <a:srcRect t="1959" b="1959"/>
          <a:stretch>
            <a:fillRect/>
          </a:stretch>
        </p:blipFill>
        <p:spPr>
          <a:xfrm>
            <a:off x="427450" y="3047815"/>
            <a:ext cx="5497206" cy="3064509"/>
          </a:xfrm>
          <a:prstGeom prst="rect">
            <a:avLst/>
          </a:prstGeom>
          <a:gradFill>
            <a:gsLst>
              <a:gs pos="100000">
                <a:schemeClr val="accent6">
                  <a:lumMod val="10000"/>
                  <a:lumOff val="9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80" name="Рисунок 7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0783" y="2780004"/>
            <a:ext cx="5174432" cy="3332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247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A2C84892-C5B3-4A71-B736-6389597F79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532" y="421226"/>
            <a:ext cx="9862734" cy="376138"/>
          </a:xfrm>
        </p:spPr>
        <p:txBody>
          <a:bodyPr/>
          <a:lstStyle/>
          <a:p>
            <a:r>
              <a:rPr lang="ru-RU" dirty="0" smtClean="0">
                <a:solidFill>
                  <a:schemeClr val="accent6"/>
                </a:solidFill>
                <a:latin typeface="+mn-lt"/>
              </a:rPr>
              <a:t>ИДЕЯ И ПОДХОДЫ</a:t>
            </a:r>
            <a:endParaRPr lang="ru-RU" dirty="0">
              <a:solidFill>
                <a:schemeClr val="accent6"/>
              </a:solidFill>
              <a:latin typeface="+mn-lt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4339086" y="1147314"/>
            <a:ext cx="755674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b="1" dirty="0"/>
              <a:t>Стратегия разработки и оптимизации ML-модели </a:t>
            </a:r>
            <a:r>
              <a:rPr lang="ru-RU" sz="1400" b="1" dirty="0" smtClean="0"/>
              <a:t>была построена на принципах:</a:t>
            </a:r>
            <a:endParaRPr lang="ru-RU" sz="1400" dirty="0"/>
          </a:p>
          <a:p>
            <a:r>
              <a:rPr lang="ru-RU" sz="1400" b="1" dirty="0" smtClean="0"/>
              <a:t>Итеративный </a:t>
            </a:r>
            <a:r>
              <a:rPr lang="ru-RU" sz="1400" b="1" dirty="0"/>
              <a:t>подход к работе с данными</a:t>
            </a:r>
            <a:r>
              <a:rPr lang="ru-RU" sz="1400" dirty="0"/>
              <a:t/>
            </a:r>
            <a:br>
              <a:rPr lang="ru-RU" sz="1400" dirty="0"/>
            </a:br>
            <a:r>
              <a:rPr lang="ru-RU" sz="1400" dirty="0"/>
              <a:t>— Тщательная подготовка и селекция тренировочных данных</a:t>
            </a:r>
            <a:br>
              <a:rPr lang="ru-RU" sz="1400" dirty="0"/>
            </a:br>
            <a:r>
              <a:rPr lang="ru-RU" sz="1400" dirty="0"/>
              <a:t>— Детальный анализ ошибок распознавания на сложных кейсах</a:t>
            </a:r>
            <a:br>
              <a:rPr lang="ru-RU" sz="1400" dirty="0"/>
            </a:br>
            <a:r>
              <a:rPr lang="ru-RU" sz="1400" dirty="0"/>
              <a:t>— Постоянное обогащение </a:t>
            </a:r>
            <a:r>
              <a:rPr lang="ru-RU" sz="1400" dirty="0" err="1"/>
              <a:t>датасета</a:t>
            </a:r>
            <a:r>
              <a:rPr lang="ru-RU" sz="1400" dirty="0"/>
              <a:t> релевантными </a:t>
            </a:r>
            <a:r>
              <a:rPr lang="ru-RU" sz="1400" dirty="0" smtClean="0"/>
              <a:t>примерами</a:t>
            </a:r>
          </a:p>
          <a:p>
            <a:r>
              <a:rPr lang="ru-RU" sz="1400" dirty="0"/>
              <a:t>— Сознательный отказ от избыточно сложных архитектурных решений</a:t>
            </a:r>
            <a:endParaRPr lang="ru-RU" sz="1400" dirty="0"/>
          </a:p>
          <a:p>
            <a:r>
              <a:rPr lang="ru-RU" sz="1400" b="1" dirty="0"/>
              <a:t>Активное обучение на проблемных случаях</a:t>
            </a:r>
            <a:r>
              <a:rPr lang="ru-RU" sz="1400" dirty="0"/>
              <a:t/>
            </a:r>
            <a:br>
              <a:rPr lang="ru-RU" sz="1400" dirty="0"/>
            </a:br>
            <a:r>
              <a:rPr lang="ru-RU" sz="1400" dirty="0"/>
              <a:t>— Выявление и классификация сложных для модели сценариев</a:t>
            </a:r>
            <a:br>
              <a:rPr lang="ru-RU" sz="1400" dirty="0"/>
            </a:br>
            <a:r>
              <a:rPr lang="ru-RU" sz="1400" dirty="0"/>
              <a:t>— Добавление схожих случаев в тренировочную выборку</a:t>
            </a:r>
            <a:br>
              <a:rPr lang="ru-RU" sz="1400" dirty="0"/>
            </a:br>
            <a:r>
              <a:rPr lang="ru-RU" sz="1400" dirty="0"/>
              <a:t>— Сохранение оригинальных ошибок для </a:t>
            </a:r>
            <a:r>
              <a:rPr lang="ru-RU" sz="1400" dirty="0" err="1"/>
              <a:t>валидации</a:t>
            </a:r>
            <a:r>
              <a:rPr lang="ru-RU" sz="1400" dirty="0"/>
              <a:t> и тестирования</a:t>
            </a:r>
          </a:p>
          <a:p>
            <a:r>
              <a:rPr lang="ru-RU" sz="1400" b="1" dirty="0" smtClean="0"/>
              <a:t>Интеграция </a:t>
            </a:r>
            <a:r>
              <a:rPr lang="ru-RU" sz="1400" b="1" dirty="0"/>
              <a:t>в веб-сервис</a:t>
            </a:r>
            <a:r>
              <a:rPr lang="ru-RU" sz="1400" dirty="0"/>
              <a:t/>
            </a:r>
            <a:br>
              <a:rPr lang="ru-RU" sz="1400" dirty="0"/>
            </a:br>
            <a:r>
              <a:rPr lang="ru-RU" sz="1400" dirty="0"/>
              <a:t>— Разработка эффективной обертки </a:t>
            </a:r>
            <a:r>
              <a:rPr lang="ru-RU" sz="1400" dirty="0" smtClean="0"/>
              <a:t>как </a:t>
            </a:r>
            <a:r>
              <a:rPr lang="ru-RU" sz="1400" dirty="0" err="1"/>
              <a:t>web</a:t>
            </a:r>
            <a:r>
              <a:rPr lang="ru-RU" sz="1400" dirty="0"/>
              <a:t>-сервиса</a:t>
            </a:r>
            <a:br>
              <a:rPr lang="ru-RU" sz="1400" dirty="0"/>
            </a:br>
            <a:r>
              <a:rPr lang="ru-RU" sz="1400" dirty="0"/>
              <a:t>— Поиск оптимального баланса между производительностью и ресурсами</a:t>
            </a:r>
            <a:br>
              <a:rPr lang="ru-RU" sz="1400" dirty="0"/>
            </a:br>
            <a:r>
              <a:rPr lang="ru-RU" sz="1400" dirty="0"/>
              <a:t>— Учет аппаратных ограничений при проектировании архитектуры</a:t>
            </a:r>
          </a:p>
          <a:p>
            <a:r>
              <a:rPr lang="ru-RU" sz="1400" b="1" dirty="0"/>
              <a:t>Непрерывное улучшение точности</a:t>
            </a:r>
            <a:r>
              <a:rPr lang="ru-RU" sz="1400" dirty="0"/>
              <a:t/>
            </a:r>
            <a:br>
              <a:rPr lang="ru-RU" sz="1400" dirty="0"/>
            </a:br>
            <a:r>
              <a:rPr lang="ru-RU" sz="1400" dirty="0"/>
              <a:t>— Целевая работа над минимизацией ошибок на проблемных примерах</a:t>
            </a:r>
            <a:br>
              <a:rPr lang="ru-RU" sz="1400" dirty="0"/>
            </a:br>
            <a:r>
              <a:rPr lang="ru-RU" sz="1400" dirty="0"/>
              <a:t>— Мониторинг качества распознавания на отложенной выборке</a:t>
            </a:r>
            <a:br>
              <a:rPr lang="ru-RU" sz="1400" dirty="0"/>
            </a:br>
            <a:r>
              <a:rPr lang="ru-RU" sz="1400" dirty="0"/>
              <a:t>— Постепенное повышение надежности системы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9394" y="1212178"/>
            <a:ext cx="3172859" cy="2169377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571" y="3645371"/>
            <a:ext cx="3721682" cy="2945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384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10">
            <a:extLst>
              <a:ext uri="{FF2B5EF4-FFF2-40B4-BE49-F238E27FC236}">
                <a16:creationId xmlns:a16="http://schemas.microsoft.com/office/drawing/2014/main" id="{AB396A20-E834-48C0-B127-BCCEF2C85C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</p:spPr>
        <p:txBody>
          <a:bodyPr/>
          <a:lstStyle/>
          <a:p>
            <a:fld id="{52DCC5B9-D646-4B76-891F-6FF4E74E9CB4}" type="slidenum">
              <a:rPr lang="ru-RU" smtClean="0">
                <a:solidFill>
                  <a:schemeClr val="accent6"/>
                </a:solidFill>
              </a:rPr>
              <a:pPr/>
              <a:t>12</a:t>
            </a:fld>
            <a:endParaRPr lang="ru-RU" dirty="0">
              <a:solidFill>
                <a:schemeClr val="accent6"/>
              </a:solidFill>
            </a:endParaRP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A2C84892-C5B3-4A71-B736-6389597F79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532" y="421226"/>
            <a:ext cx="9862734" cy="376138"/>
          </a:xfrm>
        </p:spPr>
        <p:txBody>
          <a:bodyPr/>
          <a:lstStyle/>
          <a:p>
            <a:r>
              <a:rPr lang="ru-RU" dirty="0" smtClean="0">
                <a:solidFill>
                  <a:schemeClr val="accent6"/>
                </a:solidFill>
              </a:rPr>
              <a:t>ТЕХНОЛОГИИ РАЗРАБОТКИ</a:t>
            </a:r>
            <a:endParaRPr lang="ru-RU" dirty="0">
              <a:solidFill>
                <a:schemeClr val="accent6"/>
              </a:solidFill>
              <a:latin typeface="+mn-lt"/>
            </a:endParaRPr>
          </a:p>
        </p:txBody>
      </p:sp>
      <p:pic>
        <p:nvPicPr>
          <p:cNvPr id="7" name="Picture 2" descr="Top 20 Programming Languages for Open-Source projects in 2024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903733"/>
            <a:ext cx="2421358" cy="1452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Ultralytics | MWC Barcelon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1494" y="554768"/>
            <a:ext cx="2174436" cy="2174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GitHub - microsoft/onnxruntime: ONNX Runtime: cross-platform, high  performance ML inferencing and training accelerator"/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9576" y="1054360"/>
            <a:ext cx="2288316" cy="1144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6066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10">
            <a:extLst>
              <a:ext uri="{FF2B5EF4-FFF2-40B4-BE49-F238E27FC236}">
                <a16:creationId xmlns:a16="http://schemas.microsoft.com/office/drawing/2014/main" id="{AB396A20-E834-48C0-B127-BCCEF2C85C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</p:spPr>
        <p:txBody>
          <a:bodyPr/>
          <a:lstStyle/>
          <a:p>
            <a:fld id="{52DCC5B9-D646-4B76-891F-6FF4E74E9CB4}" type="slidenum">
              <a:rPr lang="ru-RU" smtClean="0">
                <a:solidFill>
                  <a:schemeClr val="accent6"/>
                </a:solidFill>
              </a:rPr>
              <a:pPr/>
              <a:t>13</a:t>
            </a:fld>
            <a:endParaRPr lang="ru-RU" dirty="0">
              <a:solidFill>
                <a:schemeClr val="accent6"/>
              </a:solidFill>
            </a:endParaRPr>
          </a:p>
        </p:txBody>
      </p: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A2C84892-C5B3-4A71-B736-6389597F79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532" y="421226"/>
            <a:ext cx="9862734" cy="376138"/>
          </a:xfrm>
        </p:spPr>
        <p:txBody>
          <a:bodyPr/>
          <a:lstStyle/>
          <a:p>
            <a:r>
              <a:rPr lang="ru-RU" dirty="0" smtClean="0">
                <a:solidFill>
                  <a:schemeClr val="accent6"/>
                </a:solidFill>
                <a:latin typeface="+mn-lt"/>
              </a:rPr>
              <a:t>ОПИСАНИЕ РЕШЕНИЯ</a:t>
            </a:r>
            <a:endParaRPr lang="ru-RU" dirty="0">
              <a:solidFill>
                <a:schemeClr val="accent6"/>
              </a:solidFill>
              <a:latin typeface="+mn-lt"/>
            </a:endParaRPr>
          </a:p>
        </p:txBody>
      </p: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D7DB4CB1-C273-6942-B1BB-402AE57943DC}"/>
              </a:ext>
            </a:extLst>
          </p:cNvPr>
          <p:cNvGrpSpPr/>
          <p:nvPr/>
        </p:nvGrpSpPr>
        <p:grpSpPr>
          <a:xfrm>
            <a:off x="349532" y="1256726"/>
            <a:ext cx="8169687" cy="1029260"/>
            <a:chOff x="1770059" y="1241688"/>
            <a:chExt cx="8169687" cy="1328511"/>
          </a:xfrm>
        </p:grpSpPr>
        <p:sp>
          <p:nvSpPr>
            <p:cNvPr id="13" name="Прямоугольник с двумя учесеченными противолежащими углами 14">
              <a:extLst>
                <a:ext uri="{FF2B5EF4-FFF2-40B4-BE49-F238E27FC236}">
                  <a16:creationId xmlns:a16="http://schemas.microsoft.com/office/drawing/2014/main" id="{60795BD9-C8CC-28D7-30C6-654B417B793C}"/>
                </a:ext>
              </a:extLst>
            </p:cNvPr>
            <p:cNvSpPr/>
            <p:nvPr/>
          </p:nvSpPr>
          <p:spPr>
            <a:xfrm>
              <a:off x="1770059" y="1241688"/>
              <a:ext cx="8169687" cy="1328511"/>
            </a:xfrm>
            <a:prstGeom prst="snip2DiagRect">
              <a:avLst/>
            </a:prstGeom>
            <a:solidFill>
              <a:schemeClr val="bg1">
                <a:alpha val="0"/>
              </a:schemeClr>
            </a:solidFill>
            <a:ln w="19050">
              <a:solidFill>
                <a:schemeClr val="bg1">
                  <a:alpha val="47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172C17B-3AE0-4302-5EE3-882899D5FA82}"/>
                </a:ext>
              </a:extLst>
            </p:cNvPr>
            <p:cNvSpPr txBox="1"/>
            <p:nvPr/>
          </p:nvSpPr>
          <p:spPr>
            <a:xfrm>
              <a:off x="2005748" y="1413252"/>
              <a:ext cx="7698308" cy="51644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ru-RU" sz="2000" dirty="0" smtClean="0">
                  <a:solidFill>
                    <a:srgbClr val="F92571"/>
                  </a:solidFill>
                </a:rPr>
                <a:t>Подготовка данных с изображениями</a:t>
              </a:r>
              <a:endParaRPr lang="ru-RU" dirty="0">
                <a:solidFill>
                  <a:srgbClr val="F92571"/>
                </a:solidFill>
              </a:endParaRPr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D7DB4CB1-C273-6942-B1BB-402AE57943DC}"/>
              </a:ext>
            </a:extLst>
          </p:cNvPr>
          <p:cNvGrpSpPr/>
          <p:nvPr/>
        </p:nvGrpSpPr>
        <p:grpSpPr>
          <a:xfrm>
            <a:off x="358339" y="1885405"/>
            <a:ext cx="7392314" cy="600186"/>
            <a:chOff x="1770059" y="1241688"/>
            <a:chExt cx="8169687" cy="1328511"/>
          </a:xfrm>
        </p:grpSpPr>
        <p:sp>
          <p:nvSpPr>
            <p:cNvPr id="16" name="Прямоугольник с двумя учесеченными противолежащими углами 14">
              <a:extLst>
                <a:ext uri="{FF2B5EF4-FFF2-40B4-BE49-F238E27FC236}">
                  <a16:creationId xmlns:a16="http://schemas.microsoft.com/office/drawing/2014/main" id="{60795BD9-C8CC-28D7-30C6-654B417B793C}"/>
                </a:ext>
              </a:extLst>
            </p:cNvPr>
            <p:cNvSpPr/>
            <p:nvPr/>
          </p:nvSpPr>
          <p:spPr>
            <a:xfrm>
              <a:off x="1770059" y="1241688"/>
              <a:ext cx="8169687" cy="1328511"/>
            </a:xfrm>
            <a:prstGeom prst="snip2DiagRect">
              <a:avLst/>
            </a:prstGeom>
            <a:solidFill>
              <a:schemeClr val="bg1">
                <a:alpha val="0"/>
              </a:schemeClr>
            </a:solidFill>
            <a:ln w="19050">
              <a:solidFill>
                <a:schemeClr val="bg1">
                  <a:alpha val="47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172C17B-3AE0-4302-5EE3-882899D5FA82}"/>
                </a:ext>
              </a:extLst>
            </p:cNvPr>
            <p:cNvSpPr txBox="1"/>
            <p:nvPr/>
          </p:nvSpPr>
          <p:spPr>
            <a:xfrm>
              <a:off x="2005748" y="1413252"/>
              <a:ext cx="7698308" cy="8856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ru-RU" sz="2000" dirty="0" smtClean="0">
                  <a:solidFill>
                    <a:srgbClr val="F92571"/>
                  </a:solidFill>
                </a:rPr>
                <a:t>Обучение моделей</a:t>
              </a:r>
              <a:endParaRPr lang="ru-RU" dirty="0">
                <a:solidFill>
                  <a:srgbClr val="F92571"/>
                </a:solidFill>
              </a:endParaRPr>
            </a:p>
          </p:txBody>
        </p:sp>
      </p:grpSp>
      <p:grpSp>
        <p:nvGrpSpPr>
          <p:cNvPr id="18" name="Группа 17">
            <a:extLst>
              <a:ext uri="{FF2B5EF4-FFF2-40B4-BE49-F238E27FC236}">
                <a16:creationId xmlns:a16="http://schemas.microsoft.com/office/drawing/2014/main" id="{D7DB4CB1-C273-6942-B1BB-402AE57943DC}"/>
              </a:ext>
            </a:extLst>
          </p:cNvPr>
          <p:cNvGrpSpPr/>
          <p:nvPr/>
        </p:nvGrpSpPr>
        <p:grpSpPr>
          <a:xfrm>
            <a:off x="349532" y="2514084"/>
            <a:ext cx="7392314" cy="600186"/>
            <a:chOff x="1770059" y="1241688"/>
            <a:chExt cx="8169687" cy="1328511"/>
          </a:xfrm>
        </p:grpSpPr>
        <p:sp>
          <p:nvSpPr>
            <p:cNvPr id="19" name="Прямоугольник с двумя учесеченными противолежащими углами 14">
              <a:extLst>
                <a:ext uri="{FF2B5EF4-FFF2-40B4-BE49-F238E27FC236}">
                  <a16:creationId xmlns:a16="http://schemas.microsoft.com/office/drawing/2014/main" id="{60795BD9-C8CC-28D7-30C6-654B417B793C}"/>
                </a:ext>
              </a:extLst>
            </p:cNvPr>
            <p:cNvSpPr/>
            <p:nvPr/>
          </p:nvSpPr>
          <p:spPr>
            <a:xfrm>
              <a:off x="1770059" y="1241688"/>
              <a:ext cx="8169687" cy="1328511"/>
            </a:xfrm>
            <a:prstGeom prst="snip2DiagRect">
              <a:avLst/>
            </a:prstGeom>
            <a:solidFill>
              <a:schemeClr val="bg1">
                <a:alpha val="0"/>
              </a:schemeClr>
            </a:solidFill>
            <a:ln w="19050">
              <a:solidFill>
                <a:schemeClr val="bg1">
                  <a:alpha val="47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172C17B-3AE0-4302-5EE3-882899D5FA82}"/>
                </a:ext>
              </a:extLst>
            </p:cNvPr>
            <p:cNvSpPr txBox="1"/>
            <p:nvPr/>
          </p:nvSpPr>
          <p:spPr>
            <a:xfrm>
              <a:off x="2005748" y="1413252"/>
              <a:ext cx="7698308" cy="8856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ru-RU" sz="2000" dirty="0" smtClean="0">
                  <a:solidFill>
                    <a:srgbClr val="F92571"/>
                  </a:solidFill>
                </a:rPr>
                <a:t>Анализ и интерпретация результатов работы моделей</a:t>
              </a:r>
              <a:endParaRPr lang="ru-RU" dirty="0">
                <a:solidFill>
                  <a:srgbClr val="F92571"/>
                </a:solidFill>
              </a:endParaRPr>
            </a:p>
          </p:txBody>
        </p:sp>
      </p:grpSp>
      <p:sp>
        <p:nvSpPr>
          <p:cNvPr id="21" name="Треугольник 11">
            <a:extLst>
              <a:ext uri="{FF2B5EF4-FFF2-40B4-BE49-F238E27FC236}">
                <a16:creationId xmlns:a16="http://schemas.microsoft.com/office/drawing/2014/main" id="{9E9C3273-4142-4636-87E1-25E2E7BA8707}"/>
              </a:ext>
            </a:extLst>
          </p:cNvPr>
          <p:cNvSpPr/>
          <p:nvPr/>
        </p:nvSpPr>
        <p:spPr>
          <a:xfrm rot="5400000">
            <a:off x="434584" y="1981332"/>
            <a:ext cx="226577" cy="218836"/>
          </a:xfrm>
          <a:prstGeom prst="triangl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2" name="Текст 1">
            <a:extLst>
              <a:ext uri="{FF2B5EF4-FFF2-40B4-BE49-F238E27FC236}">
                <a16:creationId xmlns:a16="http://schemas.microsoft.com/office/drawing/2014/main" id="{27E23EC9-2FC6-4D30-AF38-406CDD6EAFE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787277" y="842331"/>
            <a:ext cx="3866856" cy="423628"/>
          </a:xfrm>
          <a:prstGeom prst="rect">
            <a:avLst/>
          </a:prstGeom>
        </p:spPr>
        <p:txBody>
          <a:bodyPr/>
          <a:lstStyle/>
          <a:p>
            <a:r>
              <a:rPr lang="ru-RU" sz="2000" b="1" dirty="0" smtClean="0">
                <a:solidFill>
                  <a:srgbClr val="F92571"/>
                </a:solidFill>
              </a:rPr>
              <a:t>01</a:t>
            </a:r>
            <a:endParaRPr lang="ru-RU" sz="2000" b="1" dirty="0">
              <a:solidFill>
                <a:srgbClr val="F92571"/>
              </a:solidFill>
            </a:endParaRPr>
          </a:p>
        </p:txBody>
      </p:sp>
      <p:grpSp>
        <p:nvGrpSpPr>
          <p:cNvPr id="23" name="Группа 22">
            <a:extLst>
              <a:ext uri="{FF2B5EF4-FFF2-40B4-BE49-F238E27FC236}">
                <a16:creationId xmlns:a16="http://schemas.microsoft.com/office/drawing/2014/main" id="{D7DB4CB1-C273-6942-B1BB-402AE57943DC}"/>
              </a:ext>
            </a:extLst>
          </p:cNvPr>
          <p:cNvGrpSpPr/>
          <p:nvPr/>
        </p:nvGrpSpPr>
        <p:grpSpPr>
          <a:xfrm>
            <a:off x="243139" y="3606763"/>
            <a:ext cx="8504046" cy="785394"/>
            <a:chOff x="1770059" y="1241688"/>
            <a:chExt cx="8169687" cy="1738469"/>
          </a:xfrm>
        </p:grpSpPr>
        <p:sp>
          <p:nvSpPr>
            <p:cNvPr id="24" name="Прямоугольник с двумя учесеченными противолежащими углами 14">
              <a:extLst>
                <a:ext uri="{FF2B5EF4-FFF2-40B4-BE49-F238E27FC236}">
                  <a16:creationId xmlns:a16="http://schemas.microsoft.com/office/drawing/2014/main" id="{60795BD9-C8CC-28D7-30C6-654B417B793C}"/>
                </a:ext>
              </a:extLst>
            </p:cNvPr>
            <p:cNvSpPr/>
            <p:nvPr/>
          </p:nvSpPr>
          <p:spPr>
            <a:xfrm>
              <a:off x="1770059" y="1241688"/>
              <a:ext cx="8169687" cy="1328511"/>
            </a:xfrm>
            <a:prstGeom prst="snip2DiagRect">
              <a:avLst/>
            </a:prstGeom>
            <a:solidFill>
              <a:schemeClr val="bg1">
                <a:alpha val="0"/>
              </a:schemeClr>
            </a:solidFill>
            <a:ln w="19050">
              <a:solidFill>
                <a:schemeClr val="bg1">
                  <a:alpha val="47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172C17B-3AE0-4302-5EE3-882899D5FA82}"/>
                </a:ext>
              </a:extLst>
            </p:cNvPr>
            <p:cNvSpPr txBox="1"/>
            <p:nvPr/>
          </p:nvSpPr>
          <p:spPr>
            <a:xfrm>
              <a:off x="2005748" y="1413252"/>
              <a:ext cx="7698308" cy="156690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ru-RU" sz="2000" dirty="0" smtClean="0">
                  <a:solidFill>
                    <a:srgbClr val="F92571"/>
                  </a:solidFill>
                </a:rPr>
                <a:t>Постобработка после </a:t>
              </a:r>
              <a:r>
                <a:rPr lang="ru-RU" sz="2000" dirty="0" err="1" smtClean="0">
                  <a:solidFill>
                    <a:srgbClr val="F92571"/>
                  </a:solidFill>
                </a:rPr>
                <a:t>инференса</a:t>
              </a:r>
              <a:r>
                <a:rPr lang="ru-RU" sz="2000" dirty="0" smtClean="0">
                  <a:solidFill>
                    <a:srgbClr val="F92571"/>
                  </a:solidFill>
                </a:rPr>
                <a:t> для интеграции в веб-ландшафт</a:t>
              </a:r>
              <a:endParaRPr lang="ru-RU" dirty="0">
                <a:solidFill>
                  <a:srgbClr val="F92571"/>
                </a:solidFill>
              </a:endParaRPr>
            </a:p>
          </p:txBody>
        </p:sp>
      </p:grpSp>
      <p:grpSp>
        <p:nvGrpSpPr>
          <p:cNvPr id="26" name="Группа 25">
            <a:extLst>
              <a:ext uri="{FF2B5EF4-FFF2-40B4-BE49-F238E27FC236}">
                <a16:creationId xmlns:a16="http://schemas.microsoft.com/office/drawing/2014/main" id="{D7DB4CB1-C273-6942-B1BB-402AE57943DC}"/>
              </a:ext>
            </a:extLst>
          </p:cNvPr>
          <p:cNvGrpSpPr/>
          <p:nvPr/>
        </p:nvGrpSpPr>
        <p:grpSpPr>
          <a:xfrm>
            <a:off x="349532" y="4902293"/>
            <a:ext cx="8504046" cy="600186"/>
            <a:chOff x="1770059" y="1241688"/>
            <a:chExt cx="8169687" cy="1328511"/>
          </a:xfrm>
        </p:grpSpPr>
        <p:sp>
          <p:nvSpPr>
            <p:cNvPr id="27" name="Прямоугольник с двумя учесеченными противолежащими углами 14">
              <a:extLst>
                <a:ext uri="{FF2B5EF4-FFF2-40B4-BE49-F238E27FC236}">
                  <a16:creationId xmlns:a16="http://schemas.microsoft.com/office/drawing/2014/main" id="{60795BD9-C8CC-28D7-30C6-654B417B793C}"/>
                </a:ext>
              </a:extLst>
            </p:cNvPr>
            <p:cNvSpPr/>
            <p:nvPr/>
          </p:nvSpPr>
          <p:spPr>
            <a:xfrm>
              <a:off x="1770059" y="1241688"/>
              <a:ext cx="8169687" cy="1328511"/>
            </a:xfrm>
            <a:prstGeom prst="snip2DiagRect">
              <a:avLst/>
            </a:prstGeom>
            <a:solidFill>
              <a:schemeClr val="bg1">
                <a:alpha val="0"/>
              </a:schemeClr>
            </a:solidFill>
            <a:ln w="19050">
              <a:solidFill>
                <a:schemeClr val="bg1">
                  <a:alpha val="47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172C17B-3AE0-4302-5EE3-882899D5FA82}"/>
                </a:ext>
              </a:extLst>
            </p:cNvPr>
            <p:cNvSpPr txBox="1"/>
            <p:nvPr/>
          </p:nvSpPr>
          <p:spPr>
            <a:xfrm>
              <a:off x="2005748" y="1413252"/>
              <a:ext cx="7698308" cy="8856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ru-RU" sz="2000" dirty="0" smtClean="0">
                  <a:solidFill>
                    <a:srgbClr val="F92571"/>
                  </a:solidFill>
                </a:rPr>
                <a:t>Разработка твоего </a:t>
              </a:r>
              <a:r>
                <a:rPr lang="ru-RU" sz="2000" dirty="0" err="1" smtClean="0">
                  <a:solidFill>
                    <a:srgbClr val="F92571"/>
                  </a:solidFill>
                </a:rPr>
                <a:t>бекэнда</a:t>
              </a:r>
              <a:endParaRPr lang="ru-RU" dirty="0">
                <a:solidFill>
                  <a:srgbClr val="F9257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354034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с двумя учесеченными противолежащими углами 23">
            <a:extLst>
              <a:ext uri="{FF2B5EF4-FFF2-40B4-BE49-F238E27FC236}">
                <a16:creationId xmlns:a16="http://schemas.microsoft.com/office/drawing/2014/main" id="{6B3F7FBC-6355-64D7-F8D4-322DA366C950}"/>
              </a:ext>
            </a:extLst>
          </p:cNvPr>
          <p:cNvSpPr/>
          <p:nvPr/>
        </p:nvSpPr>
        <p:spPr>
          <a:xfrm>
            <a:off x="302876" y="3139512"/>
            <a:ext cx="6312527" cy="2542832"/>
          </a:xfrm>
          <a:prstGeom prst="snip2DiagRect">
            <a:avLst>
              <a:gd name="adj1" fmla="val 0"/>
              <a:gd name="adj2" fmla="val 21605"/>
            </a:avLst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11" name="Номер слайда 10">
            <a:extLst>
              <a:ext uri="{FF2B5EF4-FFF2-40B4-BE49-F238E27FC236}">
                <a16:creationId xmlns:a16="http://schemas.microsoft.com/office/drawing/2014/main" id="{AB396A20-E834-48C0-B127-BCCEF2C85C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</p:spPr>
        <p:txBody>
          <a:bodyPr/>
          <a:lstStyle/>
          <a:p>
            <a:fld id="{52DCC5B9-D646-4B76-891F-6FF4E74E9CB4}" type="slidenum">
              <a:rPr lang="ru-RU" smtClean="0">
                <a:solidFill>
                  <a:schemeClr val="accent6"/>
                </a:solidFill>
              </a:rPr>
              <a:pPr/>
              <a:t>13</a:t>
            </a:fld>
            <a:endParaRPr lang="ru-RU" dirty="0">
              <a:solidFill>
                <a:schemeClr val="accent6"/>
              </a:solidFill>
            </a:endParaRPr>
          </a:p>
        </p:txBody>
      </p:sp>
      <p:sp>
        <p:nvSpPr>
          <p:cNvPr id="16" name="Номер слайда 8">
            <a:extLst>
              <a:ext uri="{FF2B5EF4-FFF2-40B4-BE49-F238E27FC236}">
                <a16:creationId xmlns:a16="http://schemas.microsoft.com/office/drawing/2014/main" id="{005B0424-AA26-4EA9-832B-906AB779F2A9}"/>
              </a:ext>
            </a:extLst>
          </p:cNvPr>
          <p:cNvSpPr txBox="1">
            <a:spLocks/>
          </p:cNvSpPr>
          <p:nvPr/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220" rtl="0" eaLnBrk="1" latinLnBrk="0" hangingPunct="1">
              <a:defRPr sz="12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10" algn="l" defTabSz="91422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20" algn="l" defTabSz="91422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329" algn="l" defTabSz="91422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439" algn="l" defTabSz="91422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549" algn="l" defTabSz="91422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658" algn="l" defTabSz="91422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765" algn="l" defTabSz="91422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877" algn="l" defTabSz="91422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2DCC5B9-D646-4B76-891F-6FF4E74E9CB4}" type="slidenum">
              <a:rPr lang="ru-RU" smtClean="0"/>
              <a:pPr/>
              <a:t>13</a:t>
            </a:fld>
            <a:endParaRPr lang="ru-RU" dirty="0"/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2456D5B0-F375-49C6-A314-52E6BED10C4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852480" y="1524156"/>
            <a:ext cx="4790314" cy="1615356"/>
          </a:xfrm>
          <a:prstGeom prst="roundRect">
            <a:avLst>
              <a:gd name="adj" fmla="val 0"/>
            </a:avLst>
          </a:prstGeom>
          <a:noFill/>
        </p:spPr>
        <p:txBody>
          <a:bodyPr/>
          <a:lstStyle/>
          <a:p>
            <a:r>
              <a:rPr lang="ru-RU" dirty="0">
                <a:solidFill>
                  <a:schemeClr val="accent6"/>
                </a:solidFill>
              </a:rPr>
              <a:t>Ручная разметка</a:t>
            </a:r>
          </a:p>
        </p:txBody>
      </p:sp>
      <p:sp>
        <p:nvSpPr>
          <p:cNvPr id="18" name="Текст 5">
            <a:extLst>
              <a:ext uri="{FF2B5EF4-FFF2-40B4-BE49-F238E27FC236}">
                <a16:creationId xmlns:a16="http://schemas.microsoft.com/office/drawing/2014/main" id="{3191D1F3-2ADD-4DEE-A9D0-1FBBB993931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852480" y="1980015"/>
            <a:ext cx="4790314" cy="1015291"/>
          </a:xfrm>
        </p:spPr>
        <p:txBody>
          <a:bodyPr/>
          <a:lstStyle/>
          <a:p>
            <a:r>
              <a:rPr lang="ru-RU" dirty="0">
                <a:solidFill>
                  <a:schemeClr val="accent6"/>
                </a:solidFill>
              </a:rPr>
              <a:t>О</a:t>
            </a:r>
            <a:r>
              <a:rPr lang="ru-RU" dirty="0" smtClean="0">
                <a:solidFill>
                  <a:schemeClr val="accent6"/>
                </a:solidFill>
              </a:rPr>
              <a:t>беспечивает уверенность в качестве разметки</a:t>
            </a:r>
            <a:endParaRPr lang="ru-RU" dirty="0">
              <a:solidFill>
                <a:schemeClr val="accent6"/>
              </a:solidFill>
            </a:endParaRPr>
          </a:p>
        </p:txBody>
      </p:sp>
      <p:sp>
        <p:nvSpPr>
          <p:cNvPr id="19" name="Текст 6">
            <a:extLst>
              <a:ext uri="{FF2B5EF4-FFF2-40B4-BE49-F238E27FC236}">
                <a16:creationId xmlns:a16="http://schemas.microsoft.com/office/drawing/2014/main" id="{37602292-3E6F-4E28-8A49-D2719D16F85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852480" y="3816435"/>
            <a:ext cx="4790314" cy="1615356"/>
          </a:xfrm>
          <a:prstGeom prst="roundRect">
            <a:avLst>
              <a:gd name="adj" fmla="val 0"/>
            </a:avLst>
          </a:prstGeom>
          <a:noFill/>
        </p:spPr>
        <p:txBody>
          <a:bodyPr/>
          <a:lstStyle/>
          <a:p>
            <a:r>
              <a:rPr lang="ru-RU" dirty="0">
                <a:solidFill>
                  <a:schemeClr val="accent6"/>
                </a:solidFill>
              </a:rPr>
              <a:t>Разделение </a:t>
            </a:r>
            <a:r>
              <a:rPr lang="ru-RU" dirty="0" err="1" smtClean="0">
                <a:solidFill>
                  <a:schemeClr val="accent6"/>
                </a:solidFill>
              </a:rPr>
              <a:t>датасета</a:t>
            </a:r>
            <a:endParaRPr lang="ru-RU" dirty="0">
              <a:solidFill>
                <a:schemeClr val="accent6"/>
              </a:solidFill>
            </a:endParaRPr>
          </a:p>
        </p:txBody>
      </p:sp>
      <p:sp>
        <p:nvSpPr>
          <p:cNvPr id="20" name="Текст 7">
            <a:extLst>
              <a:ext uri="{FF2B5EF4-FFF2-40B4-BE49-F238E27FC236}">
                <a16:creationId xmlns:a16="http://schemas.microsoft.com/office/drawing/2014/main" id="{AE625499-96AD-46EA-8CE7-5765B615D23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902752" y="4369568"/>
            <a:ext cx="3874105" cy="1546040"/>
          </a:xfrm>
        </p:spPr>
        <p:txBody>
          <a:bodyPr>
            <a:normAutofit/>
          </a:bodyPr>
          <a:lstStyle/>
          <a:p>
            <a:r>
              <a:rPr lang="ru-RU" dirty="0" smtClean="0">
                <a:solidFill>
                  <a:schemeClr val="accent6"/>
                </a:solidFill>
              </a:rPr>
              <a:t>Самые сложные для распознавания кадры были оставлены для теста, то есть мы не обучали на них модель</a:t>
            </a:r>
            <a:endParaRPr lang="ru-RU" dirty="0">
              <a:solidFill>
                <a:schemeClr val="accent6"/>
              </a:solidFill>
            </a:endParaRP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2456D5B0-F375-49C6-A314-52E6BED10C4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852480" y="2705767"/>
            <a:ext cx="4790314" cy="1615356"/>
          </a:xfrm>
          <a:prstGeom prst="roundRect">
            <a:avLst>
              <a:gd name="adj" fmla="val 0"/>
            </a:avLst>
          </a:prstGeom>
          <a:noFill/>
        </p:spPr>
        <p:txBody>
          <a:bodyPr/>
          <a:lstStyle/>
          <a:p>
            <a:r>
              <a:rPr lang="ru-RU" dirty="0" smtClean="0">
                <a:solidFill>
                  <a:schemeClr val="accent6"/>
                </a:solidFill>
              </a:rPr>
              <a:t>Аугментация</a:t>
            </a:r>
            <a:endParaRPr lang="ru-RU" dirty="0">
              <a:solidFill>
                <a:schemeClr val="accent6"/>
              </a:solidFill>
            </a:endParaRPr>
          </a:p>
        </p:txBody>
      </p:sp>
      <p:sp>
        <p:nvSpPr>
          <p:cNvPr id="22" name="Текст 5">
            <a:extLst>
              <a:ext uri="{FF2B5EF4-FFF2-40B4-BE49-F238E27FC236}">
                <a16:creationId xmlns:a16="http://schemas.microsoft.com/office/drawing/2014/main" id="{3191D1F3-2ADD-4DEE-A9D0-1FBBB993931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852480" y="3149845"/>
            <a:ext cx="4790314" cy="1015291"/>
          </a:xfrm>
        </p:spPr>
        <p:txBody>
          <a:bodyPr/>
          <a:lstStyle/>
          <a:p>
            <a:r>
              <a:rPr lang="ru-RU" dirty="0" smtClean="0">
                <a:solidFill>
                  <a:schemeClr val="accent6"/>
                </a:solidFill>
              </a:rPr>
              <a:t>Дополнительные сложные аугментации</a:t>
            </a:r>
            <a:endParaRPr lang="ru-RU" dirty="0">
              <a:solidFill>
                <a:schemeClr val="accent6"/>
              </a:solidFill>
            </a:endParaRPr>
          </a:p>
        </p:txBody>
      </p:sp>
      <p:pic>
        <p:nvPicPr>
          <p:cNvPr id="23" name="Рисунок 22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1683" y="3378829"/>
            <a:ext cx="2752265" cy="2064198"/>
          </a:xfrm>
          <a:prstGeom prst="rect">
            <a:avLst/>
          </a:prstGeom>
        </p:spPr>
      </p:pic>
      <p:pic>
        <p:nvPicPr>
          <p:cNvPr id="24" name="Рисунок 2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72" b="10489"/>
          <a:stretch/>
        </p:blipFill>
        <p:spPr>
          <a:xfrm>
            <a:off x="648738" y="3318807"/>
            <a:ext cx="2614128" cy="2071396"/>
          </a:xfrm>
          <a:prstGeom prst="rect">
            <a:avLst/>
          </a:prstGeom>
        </p:spPr>
      </p:pic>
      <p:sp>
        <p:nvSpPr>
          <p:cNvPr id="25" name="Текст 7">
            <a:extLst>
              <a:ext uri="{FF2B5EF4-FFF2-40B4-BE49-F238E27FC236}">
                <a16:creationId xmlns:a16="http://schemas.microsoft.com/office/drawing/2014/main" id="{AE625499-96AD-46EA-8CE7-5765B615D23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166057" y="2718936"/>
            <a:ext cx="1547672" cy="3625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chemeClr val="accent6"/>
                </a:solidFill>
              </a:rPr>
              <a:t>Train-</a:t>
            </a:r>
            <a:r>
              <a:rPr lang="ru-RU" dirty="0" smtClean="0">
                <a:solidFill>
                  <a:schemeClr val="accent6"/>
                </a:solidFill>
              </a:rPr>
              <a:t>выборк</a:t>
            </a:r>
            <a:r>
              <a:rPr lang="ru-RU" dirty="0">
                <a:solidFill>
                  <a:schemeClr val="accent6"/>
                </a:solidFill>
              </a:rPr>
              <a:t>а</a:t>
            </a:r>
            <a:endParaRPr lang="ru-RU" dirty="0" smtClean="0">
              <a:solidFill>
                <a:schemeClr val="accent6"/>
              </a:solidFill>
            </a:endParaRPr>
          </a:p>
        </p:txBody>
      </p:sp>
      <p:sp>
        <p:nvSpPr>
          <p:cNvPr id="26" name="Текст 7">
            <a:extLst>
              <a:ext uri="{FF2B5EF4-FFF2-40B4-BE49-F238E27FC236}">
                <a16:creationId xmlns:a16="http://schemas.microsoft.com/office/drawing/2014/main" id="{AE625499-96AD-46EA-8CE7-5765B615D23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029187" y="2722664"/>
            <a:ext cx="1717255" cy="31539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chemeClr val="accent6"/>
                </a:solidFill>
              </a:rPr>
              <a:t>Test-</a:t>
            </a:r>
            <a:r>
              <a:rPr lang="ru-RU" dirty="0" smtClean="0">
                <a:solidFill>
                  <a:schemeClr val="accent6"/>
                </a:solidFill>
              </a:rPr>
              <a:t>выборка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363507" y="536349"/>
            <a:ext cx="45552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F92571"/>
                </a:solidFill>
              </a:rPr>
              <a:t>Подготовка данных с изображениями</a:t>
            </a:r>
            <a:endParaRPr lang="ru-RU" dirty="0">
              <a:solidFill>
                <a:srgbClr val="F925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22748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Номер слайда 10">
            <a:extLst>
              <a:ext uri="{FF2B5EF4-FFF2-40B4-BE49-F238E27FC236}">
                <a16:creationId xmlns:a16="http://schemas.microsoft.com/office/drawing/2014/main" id="{AB396A20-E834-48C0-B127-BCCEF2C85C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</p:spPr>
        <p:txBody>
          <a:bodyPr/>
          <a:lstStyle/>
          <a:p>
            <a:fld id="{52DCC5B9-D646-4B76-891F-6FF4E74E9CB4}" type="slidenum">
              <a:rPr lang="ru-RU" smtClean="0">
                <a:solidFill>
                  <a:schemeClr val="accent6"/>
                </a:solidFill>
              </a:rPr>
              <a:pPr/>
              <a:t>15</a:t>
            </a:fld>
            <a:endParaRPr lang="ru-RU" dirty="0">
              <a:solidFill>
                <a:schemeClr val="accent6"/>
              </a:solidFill>
            </a:endParaRPr>
          </a:p>
        </p:txBody>
      </p:sp>
      <p:sp>
        <p:nvSpPr>
          <p:cNvPr id="29" name="Заголовок 1">
            <a:extLst>
              <a:ext uri="{FF2B5EF4-FFF2-40B4-BE49-F238E27FC236}">
                <a16:creationId xmlns:a16="http://schemas.microsoft.com/office/drawing/2014/main" id="{A2C84892-C5B3-4A71-B736-6389597F79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532" y="421226"/>
            <a:ext cx="9862734" cy="376138"/>
          </a:xfrm>
        </p:spPr>
        <p:txBody>
          <a:bodyPr/>
          <a:lstStyle/>
          <a:p>
            <a:r>
              <a:rPr lang="ru-RU" dirty="0">
                <a:solidFill>
                  <a:schemeClr val="accent6"/>
                </a:solidFill>
              </a:rPr>
              <a:t>ОПИСАНИЕ РЕШЕНИЯ</a:t>
            </a:r>
            <a:endParaRPr lang="ru-RU" dirty="0">
              <a:solidFill>
                <a:schemeClr val="accent6"/>
              </a:solidFill>
              <a:latin typeface="+mn-lt"/>
            </a:endParaRPr>
          </a:p>
        </p:txBody>
      </p:sp>
      <p:grpSp>
        <p:nvGrpSpPr>
          <p:cNvPr id="30" name="Группа 29">
            <a:extLst>
              <a:ext uri="{FF2B5EF4-FFF2-40B4-BE49-F238E27FC236}">
                <a16:creationId xmlns:a16="http://schemas.microsoft.com/office/drawing/2014/main" id="{D7DB4CB1-C273-6942-B1BB-402AE57943DC}"/>
              </a:ext>
            </a:extLst>
          </p:cNvPr>
          <p:cNvGrpSpPr/>
          <p:nvPr/>
        </p:nvGrpSpPr>
        <p:grpSpPr>
          <a:xfrm>
            <a:off x="122650" y="821346"/>
            <a:ext cx="8169687" cy="1029260"/>
            <a:chOff x="1770059" y="1241688"/>
            <a:chExt cx="8169687" cy="1328511"/>
          </a:xfrm>
        </p:grpSpPr>
        <p:sp>
          <p:nvSpPr>
            <p:cNvPr id="31" name="Прямоугольник с двумя учесеченными противолежащими углами 14">
              <a:extLst>
                <a:ext uri="{FF2B5EF4-FFF2-40B4-BE49-F238E27FC236}">
                  <a16:creationId xmlns:a16="http://schemas.microsoft.com/office/drawing/2014/main" id="{60795BD9-C8CC-28D7-30C6-654B417B793C}"/>
                </a:ext>
              </a:extLst>
            </p:cNvPr>
            <p:cNvSpPr/>
            <p:nvPr/>
          </p:nvSpPr>
          <p:spPr>
            <a:xfrm>
              <a:off x="1770059" y="1241688"/>
              <a:ext cx="8169687" cy="1328511"/>
            </a:xfrm>
            <a:prstGeom prst="snip2DiagRect">
              <a:avLst/>
            </a:prstGeom>
            <a:solidFill>
              <a:schemeClr val="bg1">
                <a:alpha val="0"/>
              </a:schemeClr>
            </a:solidFill>
            <a:ln w="19050">
              <a:solidFill>
                <a:schemeClr val="bg1">
                  <a:alpha val="47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172C17B-3AE0-4302-5EE3-882899D5FA82}"/>
                </a:ext>
              </a:extLst>
            </p:cNvPr>
            <p:cNvSpPr txBox="1"/>
            <p:nvPr/>
          </p:nvSpPr>
          <p:spPr>
            <a:xfrm>
              <a:off x="2005748" y="1413252"/>
              <a:ext cx="7698308" cy="51644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ru-RU" sz="2000" dirty="0" smtClean="0">
                  <a:solidFill>
                    <a:srgbClr val="F92571"/>
                  </a:solidFill>
                </a:rPr>
                <a:t>Подбор архитектуры модели</a:t>
              </a:r>
              <a:endParaRPr lang="ru-RU" dirty="0">
                <a:solidFill>
                  <a:srgbClr val="F92571"/>
                </a:solidFill>
              </a:endParaRPr>
            </a:p>
          </p:txBody>
        </p:sp>
      </p:grpSp>
      <p:graphicFrame>
        <p:nvGraphicFramePr>
          <p:cNvPr id="33" name="Таблица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4155435"/>
              </p:ext>
            </p:extLst>
          </p:nvPr>
        </p:nvGraphicFramePr>
        <p:xfrm>
          <a:off x="122650" y="2330770"/>
          <a:ext cx="11849976" cy="3720796"/>
        </p:xfrm>
        <a:graphic>
          <a:graphicData uri="http://schemas.openxmlformats.org/drawingml/2006/table">
            <a:tbl>
              <a:tblPr firstRow="1" firstCol="1">
                <a:tableStyleId>{5FD0F851-EC5A-4D38-B0AD-8093EC10F338}</a:tableStyleId>
              </a:tblPr>
              <a:tblGrid>
                <a:gridCol w="2790159">
                  <a:extLst>
                    <a:ext uri="{9D8B030D-6E8A-4147-A177-3AD203B41FA5}">
                      <a16:colId xmlns:a16="http://schemas.microsoft.com/office/drawing/2014/main" val="695283125"/>
                    </a:ext>
                  </a:extLst>
                </a:gridCol>
                <a:gridCol w="1313018">
                  <a:extLst>
                    <a:ext uri="{9D8B030D-6E8A-4147-A177-3AD203B41FA5}">
                      <a16:colId xmlns:a16="http://schemas.microsoft.com/office/drawing/2014/main" val="2072134559"/>
                    </a:ext>
                  </a:extLst>
                </a:gridCol>
                <a:gridCol w="1575620">
                  <a:extLst>
                    <a:ext uri="{9D8B030D-6E8A-4147-A177-3AD203B41FA5}">
                      <a16:colId xmlns:a16="http://schemas.microsoft.com/office/drawing/2014/main" val="326325454"/>
                    </a:ext>
                  </a:extLst>
                </a:gridCol>
                <a:gridCol w="3019939">
                  <a:extLst>
                    <a:ext uri="{9D8B030D-6E8A-4147-A177-3AD203B41FA5}">
                      <a16:colId xmlns:a16="http://schemas.microsoft.com/office/drawing/2014/main" val="3131566790"/>
                    </a:ext>
                  </a:extLst>
                </a:gridCol>
                <a:gridCol w="1444317">
                  <a:extLst>
                    <a:ext uri="{9D8B030D-6E8A-4147-A177-3AD203B41FA5}">
                      <a16:colId xmlns:a16="http://schemas.microsoft.com/office/drawing/2014/main" val="1503225470"/>
                    </a:ext>
                  </a:extLst>
                </a:gridCol>
                <a:gridCol w="1706923">
                  <a:extLst>
                    <a:ext uri="{9D8B030D-6E8A-4147-A177-3AD203B41FA5}">
                      <a16:colId xmlns:a16="http://schemas.microsoft.com/office/drawing/2014/main" val="3836980143"/>
                    </a:ext>
                  </a:extLst>
                </a:gridCol>
              </a:tblGrid>
              <a:tr h="50078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u="none" strike="noStrike" dirty="0">
                          <a:effectLst/>
                        </a:rPr>
                        <a:t>Model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ru-RU" sz="1200" u="none" strike="noStrike" dirty="0">
                          <a:effectLst/>
                        </a:rPr>
                        <a:t>Эпохи</a:t>
                      </a:r>
                      <a:endParaRPr lang="ru-RU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ru-RU" sz="1200" u="none" strike="noStrike" dirty="0">
                          <a:effectLst/>
                        </a:rPr>
                        <a:t>Размер фото</a:t>
                      </a:r>
                      <a:endParaRPr lang="ru-RU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ru-RU" sz="1200" u="none" strike="noStrike" dirty="0" err="1">
                          <a:effectLst/>
                        </a:rPr>
                        <a:t>Предподготовка</a:t>
                      </a:r>
                      <a:endParaRPr lang="ru-RU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u="none" strike="noStrike" dirty="0" smtClean="0">
                          <a:effectLst/>
                        </a:rPr>
                        <a:t>F1-score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u="none" strike="noStrike" dirty="0" smtClean="0">
                          <a:effectLst/>
                        </a:rPr>
                        <a:t>mAP50-95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62628477"/>
                  </a:ext>
                </a:extLst>
              </a:tr>
              <a:tr h="45320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YOLOv8 medium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 dirty="0">
                          <a:effectLst/>
                        </a:rPr>
                        <a:t>30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</a:rPr>
                        <a:t>640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 dirty="0">
                          <a:effectLst/>
                        </a:rPr>
                        <a:t>Случайное разбитие на </a:t>
                      </a:r>
                      <a:r>
                        <a:rPr lang="ru-RU" sz="1200" u="none" strike="noStrike" dirty="0" err="1">
                          <a:effectLst/>
                        </a:rPr>
                        <a:t>train</a:t>
                      </a:r>
                      <a:r>
                        <a:rPr lang="ru-RU" sz="1200" u="none" strike="noStrike" dirty="0">
                          <a:effectLst/>
                        </a:rPr>
                        <a:t> и </a:t>
                      </a:r>
                      <a:r>
                        <a:rPr lang="ru-RU" sz="1200" u="none" strike="noStrike" dirty="0" err="1">
                          <a:effectLst/>
                        </a:rPr>
                        <a:t>test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 dirty="0">
                          <a:effectLst/>
                        </a:rPr>
                        <a:t>0,94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57550334"/>
                  </a:ext>
                </a:extLst>
              </a:tr>
              <a:tr h="453206">
                <a:tc>
                  <a:txBody>
                    <a:bodyPr/>
                    <a:lstStyle/>
                    <a:p>
                      <a:pPr marL="0" algn="ctr" defTabSz="578755" rtl="0" eaLnBrk="1" fontAlgn="b" latinLnBrk="0" hangingPunct="1"/>
                      <a:r>
                        <a:rPr lang="en-US" sz="12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YOLOv8 medium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578755" rtl="0" eaLnBrk="1" fontAlgn="b" latinLnBrk="0" hangingPunct="1"/>
                      <a:r>
                        <a:rPr lang="ru-RU" sz="12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578755" rtl="0" eaLnBrk="1" fontAlgn="b" latinLnBrk="0" hangingPunct="1"/>
                      <a:r>
                        <a:rPr lang="ru-RU" sz="12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1280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578755" rtl="0" eaLnBrk="1" fontAlgn="b" latinLnBrk="0" hangingPunct="1"/>
                      <a:r>
                        <a:rPr lang="ru-RU" sz="12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В </a:t>
                      </a:r>
                      <a:r>
                        <a:rPr lang="ru-RU" sz="120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test</a:t>
                      </a:r>
                      <a:r>
                        <a:rPr lang="ru-RU" sz="12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отобраны наиболее сложные фото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578755" rtl="0" eaLnBrk="1" fontAlgn="b" latinLnBrk="0" hangingPunct="1"/>
                      <a:endParaRPr lang="ru-RU" sz="120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578755" rtl="0" eaLnBrk="1" fontAlgn="b" latinLnBrk="0" hangingPunct="1"/>
                      <a:r>
                        <a:rPr lang="ru-RU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0,6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13753830"/>
                  </a:ext>
                </a:extLst>
              </a:tr>
              <a:tr h="453206">
                <a:tc>
                  <a:txBody>
                    <a:bodyPr/>
                    <a:lstStyle/>
                    <a:p>
                      <a:pPr marL="0" algn="ctr" defTabSz="578755" rtl="0" eaLnBrk="1" fontAlgn="b" latinLnBrk="0" hangingPunct="1"/>
                      <a:r>
                        <a:rPr lang="en-US" sz="12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YOLOv8 small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578755" rtl="0" eaLnBrk="1" fontAlgn="b" latinLnBrk="0" hangingPunct="1"/>
                      <a:r>
                        <a:rPr lang="ru-RU" sz="12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578755" rtl="0" eaLnBrk="1" fontAlgn="b" latinLnBrk="0" hangingPunct="1"/>
                      <a:r>
                        <a:rPr lang="ru-RU" sz="12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640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578755" rtl="0" eaLnBrk="1" fontAlgn="b" latinLnBrk="0" hangingPunct="1"/>
                      <a:r>
                        <a:rPr lang="ru-RU" sz="12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В </a:t>
                      </a:r>
                      <a:r>
                        <a:rPr lang="ru-RU" sz="120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test</a:t>
                      </a:r>
                      <a:r>
                        <a:rPr lang="ru-RU" sz="12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отобраны наиболее сложные фото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578755" rtl="0" eaLnBrk="1" fontAlgn="b" latinLnBrk="0" hangingPunct="1"/>
                      <a:endParaRPr lang="ru-RU" sz="120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578755" rtl="0" eaLnBrk="1" fontAlgn="b" latinLnBrk="0" hangingPunct="1"/>
                      <a:r>
                        <a:rPr lang="ru-RU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0,56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55003644"/>
                  </a:ext>
                </a:extLst>
              </a:tr>
              <a:tr h="453206">
                <a:tc>
                  <a:txBody>
                    <a:bodyPr/>
                    <a:lstStyle/>
                    <a:p>
                      <a:pPr marL="0" algn="ctr" defTabSz="578755" rtl="0" eaLnBrk="1" fontAlgn="b" latinLnBrk="0" hangingPunct="1"/>
                      <a:r>
                        <a:rPr lang="en-US" sz="12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YOLOv8 medium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578755" rtl="0" eaLnBrk="1" fontAlgn="b" latinLnBrk="0" hangingPunct="1"/>
                      <a:r>
                        <a:rPr lang="ru-RU" sz="12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578755" rtl="0" eaLnBrk="1" fontAlgn="b" latinLnBrk="0" hangingPunct="1"/>
                      <a:r>
                        <a:rPr lang="ru-RU" sz="12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640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578755" rtl="0" eaLnBrk="1" fontAlgn="b" latinLnBrk="0" hangingPunct="1"/>
                      <a:r>
                        <a:rPr lang="ru-RU" sz="12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В </a:t>
                      </a:r>
                      <a:r>
                        <a:rPr lang="ru-RU" sz="120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test</a:t>
                      </a:r>
                      <a:r>
                        <a:rPr lang="ru-RU" sz="12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отобраны наиболее сложные фото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578755" rtl="0" eaLnBrk="1" fontAlgn="b" latinLnBrk="0" hangingPunct="1"/>
                      <a:r>
                        <a:rPr lang="ru-RU" sz="12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0,76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578755" rtl="0" eaLnBrk="1" fontAlgn="b" latinLnBrk="0" hangingPunct="1"/>
                      <a:r>
                        <a:rPr lang="ru-RU" sz="12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0,63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31336518"/>
                  </a:ext>
                </a:extLst>
              </a:tr>
              <a:tr h="453206">
                <a:tc>
                  <a:txBody>
                    <a:bodyPr/>
                    <a:lstStyle/>
                    <a:p>
                      <a:pPr marL="0" algn="ctr" defTabSz="578755" rtl="0" eaLnBrk="1" fontAlgn="b" latinLnBrk="0" hangingPunct="1"/>
                      <a:r>
                        <a:rPr lang="en-US" sz="12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YOLOv8 medium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578755" rtl="0" eaLnBrk="1" fontAlgn="b" latinLnBrk="0" hangingPunct="1"/>
                      <a:r>
                        <a:rPr lang="ru-RU" sz="12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578755" rtl="0" eaLnBrk="1" fontAlgn="b" latinLnBrk="0" hangingPunct="1"/>
                      <a:r>
                        <a:rPr lang="ru-RU" sz="12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640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578755" rtl="0" eaLnBrk="1" fontAlgn="b" latinLnBrk="0" hangingPunct="1"/>
                      <a:r>
                        <a:rPr lang="ru-RU" sz="12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В </a:t>
                      </a:r>
                      <a:r>
                        <a:rPr lang="ru-RU" sz="120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test</a:t>
                      </a:r>
                      <a:r>
                        <a:rPr lang="ru-RU" sz="12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отобраны наиболее сложные фото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578755" rtl="0" eaLnBrk="1" fontAlgn="b" latinLnBrk="0" hangingPunct="1"/>
                      <a:r>
                        <a:rPr lang="ru-RU" sz="12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0,77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578755" rtl="0" eaLnBrk="1" fontAlgn="b" latinLnBrk="0" hangingPunct="1"/>
                      <a:r>
                        <a:rPr lang="ru-RU" sz="12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0,66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79362537"/>
                  </a:ext>
                </a:extLst>
              </a:tr>
              <a:tr h="453206">
                <a:tc>
                  <a:txBody>
                    <a:bodyPr/>
                    <a:lstStyle/>
                    <a:p>
                      <a:pPr marL="0" algn="ctr" defTabSz="578755" rtl="0" eaLnBrk="1" fontAlgn="b" latinLnBrk="0" hangingPunct="1"/>
                      <a:r>
                        <a:rPr lang="en-US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YOLOv8 large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578755" rtl="0" eaLnBrk="1" fontAlgn="b" latinLnBrk="0" hangingPunct="1"/>
                      <a:r>
                        <a:rPr lang="ru-RU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578755" rtl="0" eaLnBrk="1" fontAlgn="b" latinLnBrk="0" hangingPunct="1"/>
                      <a:r>
                        <a:rPr lang="ru-RU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640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578755" rtl="0" eaLnBrk="1" fontAlgn="b" latinLnBrk="0" hangingPunct="1"/>
                      <a:r>
                        <a:rPr lang="ru-RU" sz="12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В </a:t>
                      </a:r>
                      <a:r>
                        <a:rPr lang="ru-RU" sz="120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test</a:t>
                      </a:r>
                      <a:r>
                        <a:rPr lang="ru-RU" sz="12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отобраны наиболее сложные фото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578755" rtl="0" eaLnBrk="1" fontAlgn="b" latinLnBrk="0" hangingPunct="1"/>
                      <a:r>
                        <a:rPr lang="ru-RU" sz="12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0,72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578755" rtl="0" eaLnBrk="1" fontAlgn="b" latinLnBrk="0" hangingPunct="1"/>
                      <a:r>
                        <a:rPr lang="ru-RU" sz="12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0,59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90488273"/>
                  </a:ext>
                </a:extLst>
              </a:tr>
              <a:tr h="250390">
                <a:tc>
                  <a:txBody>
                    <a:bodyPr/>
                    <a:lstStyle/>
                    <a:p>
                      <a:pPr marL="0" algn="ctr" defTabSz="578755" rtl="0" eaLnBrk="1" fontAlgn="b" latinLnBrk="0" hangingPunct="1"/>
                      <a:r>
                        <a:rPr lang="en-US" sz="12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YOLOv8 medium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578755" rtl="0" eaLnBrk="1" fontAlgn="b" latinLnBrk="0" hangingPunct="1"/>
                      <a:r>
                        <a:rPr lang="ru-RU" sz="12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578755" rtl="0" eaLnBrk="1" fontAlgn="b" latinLnBrk="0" hangingPunct="1"/>
                      <a:r>
                        <a:rPr lang="ru-RU" sz="12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640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578755" rtl="0" eaLnBrk="1" fontAlgn="b" latinLnBrk="0" hangingPunct="1"/>
                      <a:r>
                        <a:rPr lang="ru-RU" sz="12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Доп. аугментации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578755" rtl="0" eaLnBrk="1" fontAlgn="b" latinLnBrk="0" hangingPunct="1"/>
                      <a:r>
                        <a:rPr lang="ru-RU" sz="12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0,73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578755" rtl="0" eaLnBrk="1" fontAlgn="b" latinLnBrk="0" hangingPunct="1"/>
                      <a:r>
                        <a:rPr lang="ru-RU" sz="12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0,61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690549663"/>
                  </a:ext>
                </a:extLst>
              </a:tr>
              <a:tr h="250390">
                <a:tc>
                  <a:txBody>
                    <a:bodyPr/>
                    <a:lstStyle/>
                    <a:p>
                      <a:pPr marL="0" marR="0" indent="0" algn="ctr" defTabSz="578755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YOLOv8 medium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578755" rtl="0" eaLnBrk="1" fontAlgn="b" latinLnBrk="0" hangingPunct="1"/>
                      <a:r>
                        <a:rPr lang="ru-RU" sz="120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100</a:t>
                      </a:r>
                      <a:endParaRPr lang="ru-RU" sz="120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578755" rtl="0" eaLnBrk="1" fontAlgn="b" latinLnBrk="0" hangingPunct="1"/>
                      <a:r>
                        <a:rPr lang="ru-RU" sz="120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640</a:t>
                      </a:r>
                      <a:endParaRPr lang="ru-RU" sz="120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defTabSz="578755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20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Доп. аугментации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578755" rtl="0" eaLnBrk="1" fontAlgn="b" latinLnBrk="0" hangingPunct="1"/>
                      <a:r>
                        <a:rPr lang="ru-RU" sz="120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0,83</a:t>
                      </a:r>
                      <a:endParaRPr lang="ru-RU" sz="120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578755" rtl="0" eaLnBrk="1" fontAlgn="b" latinLnBrk="0" hangingPunct="1"/>
                      <a:r>
                        <a:rPr lang="ru-RU" sz="120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0,70</a:t>
                      </a:r>
                      <a:endParaRPr lang="ru-RU" sz="120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30313236"/>
                  </a:ext>
                </a:extLst>
              </a:tr>
            </a:tbl>
          </a:graphicData>
        </a:graphic>
      </p:graphicFrame>
      <p:sp>
        <p:nvSpPr>
          <p:cNvPr id="34" name="Текст 7">
            <a:extLst>
              <a:ext uri="{FF2B5EF4-FFF2-40B4-BE49-F238E27FC236}">
                <a16:creationId xmlns:a16="http://schemas.microsoft.com/office/drawing/2014/main" id="{AE625499-96AD-46EA-8CE7-5765B615D23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3331471" y="1874588"/>
            <a:ext cx="5589171" cy="4714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 smtClean="0">
                <a:solidFill>
                  <a:schemeClr val="accent6"/>
                </a:solidFill>
              </a:rPr>
              <a:t>Сравнение метрик моделей семейства </a:t>
            </a:r>
            <a:r>
              <a:rPr lang="en-US" dirty="0" smtClean="0">
                <a:solidFill>
                  <a:schemeClr val="accent6"/>
                </a:solidFill>
              </a:rPr>
              <a:t>YOLO</a:t>
            </a:r>
            <a:r>
              <a:rPr lang="ru-RU" dirty="0" smtClean="0">
                <a:solidFill>
                  <a:schemeClr val="accent6"/>
                </a:solidFill>
              </a:rPr>
              <a:t> после </a:t>
            </a:r>
            <a:r>
              <a:rPr lang="ru-RU" dirty="0" smtClean="0">
                <a:solidFill>
                  <a:schemeClr val="accent6"/>
                </a:solidFill>
              </a:rPr>
              <a:t>обучения</a:t>
            </a:r>
            <a:endParaRPr lang="ru-RU" dirty="0" smtClean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59606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Номер слайда 10">
            <a:extLst>
              <a:ext uri="{FF2B5EF4-FFF2-40B4-BE49-F238E27FC236}">
                <a16:creationId xmlns:a16="http://schemas.microsoft.com/office/drawing/2014/main" id="{AB396A20-E834-48C0-B127-BCCEF2C85C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</p:spPr>
        <p:txBody>
          <a:bodyPr/>
          <a:lstStyle/>
          <a:p>
            <a:fld id="{52DCC5B9-D646-4B76-891F-6FF4E74E9CB4}" type="slidenum">
              <a:rPr lang="ru-RU" smtClean="0">
                <a:solidFill>
                  <a:schemeClr val="accent6"/>
                </a:solidFill>
              </a:rPr>
              <a:pPr/>
              <a:t>15</a:t>
            </a:fld>
            <a:endParaRPr lang="ru-RU" dirty="0">
              <a:solidFill>
                <a:schemeClr val="accent6"/>
              </a:solidFill>
            </a:endParaRPr>
          </a:p>
        </p:txBody>
      </p:sp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A2C84892-C5B3-4A71-B736-6389597F79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532" y="421226"/>
            <a:ext cx="9862734" cy="376138"/>
          </a:xfrm>
        </p:spPr>
        <p:txBody>
          <a:bodyPr/>
          <a:lstStyle/>
          <a:p>
            <a:r>
              <a:rPr lang="ru-RU" dirty="0" smtClean="0">
                <a:solidFill>
                  <a:schemeClr val="accent6"/>
                </a:solidFill>
              </a:rPr>
              <a:t>РЕЗУЛЬТАТЫ </a:t>
            </a:r>
            <a:r>
              <a:rPr lang="ru-RU" dirty="0">
                <a:solidFill>
                  <a:schemeClr val="accent6"/>
                </a:solidFill>
              </a:rPr>
              <a:t>РЕШЕНИЯ</a:t>
            </a:r>
            <a:endParaRPr lang="ru-RU" dirty="0">
              <a:solidFill>
                <a:schemeClr val="accent6"/>
              </a:solidFill>
              <a:latin typeface="+mn-lt"/>
            </a:endParaRPr>
          </a:p>
        </p:txBody>
      </p: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D7DB4CB1-C273-6942-B1BB-402AE57943DC}"/>
              </a:ext>
            </a:extLst>
          </p:cNvPr>
          <p:cNvGrpSpPr/>
          <p:nvPr/>
        </p:nvGrpSpPr>
        <p:grpSpPr>
          <a:xfrm>
            <a:off x="122650" y="821346"/>
            <a:ext cx="8169687" cy="1029260"/>
            <a:chOff x="1770059" y="1241688"/>
            <a:chExt cx="8169687" cy="1328511"/>
          </a:xfrm>
        </p:grpSpPr>
        <p:sp>
          <p:nvSpPr>
            <p:cNvPr id="14" name="Прямоугольник с двумя учесеченными противолежащими углами 14">
              <a:extLst>
                <a:ext uri="{FF2B5EF4-FFF2-40B4-BE49-F238E27FC236}">
                  <a16:creationId xmlns:a16="http://schemas.microsoft.com/office/drawing/2014/main" id="{60795BD9-C8CC-28D7-30C6-654B417B793C}"/>
                </a:ext>
              </a:extLst>
            </p:cNvPr>
            <p:cNvSpPr/>
            <p:nvPr/>
          </p:nvSpPr>
          <p:spPr>
            <a:xfrm>
              <a:off x="1770059" y="1241688"/>
              <a:ext cx="8169687" cy="1328511"/>
            </a:xfrm>
            <a:prstGeom prst="snip2DiagRect">
              <a:avLst/>
            </a:prstGeom>
            <a:solidFill>
              <a:schemeClr val="bg1">
                <a:alpha val="0"/>
              </a:schemeClr>
            </a:solidFill>
            <a:ln w="19050">
              <a:solidFill>
                <a:schemeClr val="bg1">
                  <a:alpha val="47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172C17B-3AE0-4302-5EE3-882899D5FA82}"/>
                </a:ext>
              </a:extLst>
            </p:cNvPr>
            <p:cNvSpPr txBox="1"/>
            <p:nvPr/>
          </p:nvSpPr>
          <p:spPr>
            <a:xfrm>
              <a:off x="2005748" y="1413252"/>
              <a:ext cx="7698308" cy="51644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ru-RU" sz="2000" dirty="0" smtClean="0">
                  <a:solidFill>
                    <a:srgbClr val="F92571"/>
                  </a:solidFill>
                </a:rPr>
                <a:t>Характеристики модели</a:t>
              </a:r>
              <a:endParaRPr lang="ru-RU" dirty="0">
                <a:solidFill>
                  <a:srgbClr val="F92571"/>
                </a:solidFill>
              </a:endParaRPr>
            </a:p>
          </p:txBody>
        </p:sp>
      </p:grpSp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D7DB4CB1-C273-6942-B1BB-402AE57943DC}"/>
              </a:ext>
            </a:extLst>
          </p:cNvPr>
          <p:cNvGrpSpPr/>
          <p:nvPr/>
        </p:nvGrpSpPr>
        <p:grpSpPr>
          <a:xfrm>
            <a:off x="5835022" y="821346"/>
            <a:ext cx="5663989" cy="1029260"/>
            <a:chOff x="1770059" y="1241688"/>
            <a:chExt cx="8169687" cy="1328511"/>
          </a:xfrm>
        </p:grpSpPr>
        <p:sp>
          <p:nvSpPr>
            <p:cNvPr id="17" name="Прямоугольник с двумя учесеченными противолежащими углами 14">
              <a:extLst>
                <a:ext uri="{FF2B5EF4-FFF2-40B4-BE49-F238E27FC236}">
                  <a16:creationId xmlns:a16="http://schemas.microsoft.com/office/drawing/2014/main" id="{60795BD9-C8CC-28D7-30C6-654B417B793C}"/>
                </a:ext>
              </a:extLst>
            </p:cNvPr>
            <p:cNvSpPr/>
            <p:nvPr/>
          </p:nvSpPr>
          <p:spPr>
            <a:xfrm>
              <a:off x="1770059" y="1241688"/>
              <a:ext cx="8169687" cy="1328511"/>
            </a:xfrm>
            <a:prstGeom prst="snip2DiagRect">
              <a:avLst/>
            </a:prstGeom>
            <a:solidFill>
              <a:schemeClr val="bg1">
                <a:alpha val="0"/>
              </a:schemeClr>
            </a:solidFill>
            <a:ln w="19050">
              <a:solidFill>
                <a:schemeClr val="bg1">
                  <a:alpha val="47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172C17B-3AE0-4302-5EE3-882899D5FA82}"/>
                </a:ext>
              </a:extLst>
            </p:cNvPr>
            <p:cNvSpPr txBox="1"/>
            <p:nvPr/>
          </p:nvSpPr>
          <p:spPr>
            <a:xfrm>
              <a:off x="2005748" y="1413252"/>
              <a:ext cx="7698308" cy="51644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ru-RU" sz="2000" dirty="0" smtClean="0">
                  <a:solidFill>
                    <a:srgbClr val="F92571"/>
                  </a:solidFill>
                </a:rPr>
                <a:t>Результативность модели</a:t>
              </a:r>
              <a:endParaRPr lang="ru-RU" dirty="0">
                <a:solidFill>
                  <a:srgbClr val="F92571"/>
                </a:solidFill>
              </a:endParaRPr>
            </a:p>
          </p:txBody>
        </p:sp>
      </p:grpSp>
      <p:sp>
        <p:nvSpPr>
          <p:cNvPr id="19" name="Текст 7">
            <a:extLst>
              <a:ext uri="{FF2B5EF4-FFF2-40B4-BE49-F238E27FC236}">
                <a16:creationId xmlns:a16="http://schemas.microsoft.com/office/drawing/2014/main" id="{AE625499-96AD-46EA-8CE7-5765B615D23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08528" y="1874588"/>
            <a:ext cx="2110871" cy="3668962"/>
          </a:xfrm>
        </p:spPr>
        <p:txBody>
          <a:bodyPr>
            <a:noAutofit/>
          </a:bodyPr>
          <a:lstStyle/>
          <a:p>
            <a:pPr marL="0" indent="0" fontAlgn="b">
              <a:lnSpc>
                <a:spcPct val="150000"/>
              </a:lnSpc>
              <a:buNone/>
            </a:pPr>
            <a:r>
              <a:rPr lang="en-US" b="1" dirty="0">
                <a:solidFill>
                  <a:schemeClr val="accent6"/>
                </a:solidFill>
              </a:rPr>
              <a:t>YOLOv8 </a:t>
            </a:r>
            <a:r>
              <a:rPr lang="en-US" b="1" dirty="0" smtClean="0">
                <a:solidFill>
                  <a:schemeClr val="accent6"/>
                </a:solidFill>
              </a:rPr>
              <a:t>medium</a:t>
            </a:r>
          </a:p>
          <a:p>
            <a:pPr marL="0" indent="0" fontAlgn="b">
              <a:lnSpc>
                <a:spcPct val="150000"/>
              </a:lnSpc>
              <a:buNone/>
            </a:pPr>
            <a:r>
              <a:rPr lang="en-US" dirty="0" smtClean="0">
                <a:solidFill>
                  <a:schemeClr val="accent6"/>
                </a:solidFill>
              </a:rPr>
              <a:t>25 </a:t>
            </a:r>
            <a:r>
              <a:rPr lang="ru-RU" dirty="0" smtClean="0">
                <a:solidFill>
                  <a:schemeClr val="accent6"/>
                </a:solidFill>
              </a:rPr>
              <a:t>млн. параметров</a:t>
            </a:r>
            <a:endParaRPr lang="en-US" dirty="0" smtClean="0">
              <a:solidFill>
                <a:schemeClr val="accent6"/>
              </a:solidFill>
            </a:endParaRPr>
          </a:p>
          <a:p>
            <a:pPr marL="0" indent="0" fontAlgn="b">
              <a:lnSpc>
                <a:spcPct val="150000"/>
              </a:lnSpc>
              <a:buNone/>
            </a:pPr>
            <a:r>
              <a:rPr lang="en-US" dirty="0" smtClean="0">
                <a:solidFill>
                  <a:schemeClr val="accent6"/>
                </a:solidFill>
              </a:rPr>
              <a:t>ONNX-</a:t>
            </a:r>
            <a:r>
              <a:rPr lang="ru-RU" dirty="0" smtClean="0">
                <a:solidFill>
                  <a:schemeClr val="accent6"/>
                </a:solidFill>
              </a:rPr>
              <a:t>стандарт для ускорения и оптимизации </a:t>
            </a:r>
            <a:r>
              <a:rPr lang="ru-RU" dirty="0" err="1" smtClean="0">
                <a:solidFill>
                  <a:schemeClr val="accent6"/>
                </a:solidFill>
              </a:rPr>
              <a:t>инференса</a:t>
            </a:r>
            <a:endParaRPr lang="ru-RU" dirty="0" smtClean="0">
              <a:solidFill>
                <a:schemeClr val="accent6"/>
              </a:solidFill>
            </a:endParaRPr>
          </a:p>
          <a:p>
            <a:pPr marL="0" indent="0" fontAlgn="b">
              <a:lnSpc>
                <a:spcPct val="150000"/>
              </a:lnSpc>
              <a:buNone/>
            </a:pPr>
            <a:r>
              <a:rPr lang="en-US" dirty="0">
                <a:solidFill>
                  <a:schemeClr val="accent6"/>
                </a:solidFill>
              </a:rPr>
              <a:t>Non Maximum Suppression</a:t>
            </a:r>
          </a:p>
          <a:p>
            <a:pPr fontAlgn="b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0" name="Треугольник 11">
            <a:extLst>
              <a:ext uri="{FF2B5EF4-FFF2-40B4-BE49-F238E27FC236}">
                <a16:creationId xmlns:a16="http://schemas.microsoft.com/office/drawing/2014/main" id="{9E9C3273-4142-4636-87E1-25E2E7BA8707}"/>
              </a:ext>
            </a:extLst>
          </p:cNvPr>
          <p:cNvSpPr/>
          <p:nvPr/>
        </p:nvSpPr>
        <p:spPr>
          <a:xfrm rot="5400000">
            <a:off x="434584" y="1981332"/>
            <a:ext cx="226577" cy="218836"/>
          </a:xfrm>
          <a:prstGeom prst="triangl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1" name="Треугольник 11">
            <a:extLst>
              <a:ext uri="{FF2B5EF4-FFF2-40B4-BE49-F238E27FC236}">
                <a16:creationId xmlns:a16="http://schemas.microsoft.com/office/drawing/2014/main" id="{9E9C3273-4142-4636-87E1-25E2E7BA8707}"/>
              </a:ext>
            </a:extLst>
          </p:cNvPr>
          <p:cNvSpPr/>
          <p:nvPr/>
        </p:nvSpPr>
        <p:spPr>
          <a:xfrm rot="5400000">
            <a:off x="434583" y="2366800"/>
            <a:ext cx="226577" cy="218836"/>
          </a:xfrm>
          <a:prstGeom prst="triangl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2" name="Треугольник 11">
            <a:extLst>
              <a:ext uri="{FF2B5EF4-FFF2-40B4-BE49-F238E27FC236}">
                <a16:creationId xmlns:a16="http://schemas.microsoft.com/office/drawing/2014/main" id="{9E9C3273-4142-4636-87E1-25E2E7BA8707}"/>
              </a:ext>
            </a:extLst>
          </p:cNvPr>
          <p:cNvSpPr/>
          <p:nvPr/>
        </p:nvSpPr>
        <p:spPr>
          <a:xfrm rot="5400000">
            <a:off x="413745" y="2752268"/>
            <a:ext cx="226577" cy="218836"/>
          </a:xfrm>
          <a:prstGeom prst="triangl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3" name="Треугольник 11">
            <a:extLst>
              <a:ext uri="{FF2B5EF4-FFF2-40B4-BE49-F238E27FC236}">
                <a16:creationId xmlns:a16="http://schemas.microsoft.com/office/drawing/2014/main" id="{9E9C3273-4142-4636-87E1-25E2E7BA8707}"/>
              </a:ext>
            </a:extLst>
          </p:cNvPr>
          <p:cNvSpPr/>
          <p:nvPr/>
        </p:nvSpPr>
        <p:spPr>
          <a:xfrm rot="5400000">
            <a:off x="413744" y="4104093"/>
            <a:ext cx="226577" cy="218836"/>
          </a:xfrm>
          <a:prstGeom prst="triangl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4" name="Текст 7">
            <a:extLst>
              <a:ext uri="{FF2B5EF4-FFF2-40B4-BE49-F238E27FC236}">
                <a16:creationId xmlns:a16="http://schemas.microsoft.com/office/drawing/2014/main" id="{AE625499-96AD-46EA-8CE7-5765B615D23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383462" y="5901041"/>
            <a:ext cx="4071060" cy="362516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ru-RU" dirty="0" smtClean="0">
                <a:solidFill>
                  <a:schemeClr val="accent6"/>
                </a:solidFill>
              </a:rPr>
              <a:t>*</a:t>
            </a:r>
            <a:r>
              <a:rPr lang="en-US" dirty="0" smtClean="0">
                <a:solidFill>
                  <a:schemeClr val="accent6"/>
                </a:solidFill>
              </a:rPr>
              <a:t>CPU – </a:t>
            </a:r>
            <a:r>
              <a:rPr lang="ru-RU" dirty="0" smtClean="0">
                <a:solidFill>
                  <a:schemeClr val="accent6"/>
                </a:solidFill>
              </a:rPr>
              <a:t>в среде </a:t>
            </a:r>
            <a:r>
              <a:rPr lang="en-US" dirty="0" smtClean="0">
                <a:solidFill>
                  <a:schemeClr val="accent6"/>
                </a:solidFill>
              </a:rPr>
              <a:t>Google </a:t>
            </a:r>
            <a:r>
              <a:rPr lang="en-US" dirty="0" err="1" smtClean="0">
                <a:solidFill>
                  <a:schemeClr val="accent6"/>
                </a:solidFill>
              </a:rPr>
              <a:t>Colab</a:t>
            </a:r>
            <a:r>
              <a:rPr lang="en-US" dirty="0" smtClean="0">
                <a:solidFill>
                  <a:schemeClr val="accent6"/>
                </a:solidFill>
              </a:rPr>
              <a:t> </a:t>
            </a:r>
            <a:r>
              <a:rPr lang="ru-RU" i="1" dirty="0" smtClean="0">
                <a:solidFill>
                  <a:schemeClr val="accent6"/>
                </a:solidFill>
              </a:rPr>
              <a:t>характеристики</a:t>
            </a:r>
          </a:p>
          <a:p>
            <a:pPr marL="0" indent="0">
              <a:buNone/>
            </a:pPr>
            <a:r>
              <a:rPr lang="ru-RU" dirty="0" smtClean="0">
                <a:solidFill>
                  <a:schemeClr val="accent6"/>
                </a:solidFill>
              </a:rPr>
              <a:t>*</a:t>
            </a:r>
            <a:r>
              <a:rPr lang="en-US" dirty="0">
                <a:solidFill>
                  <a:schemeClr val="accent6"/>
                </a:solidFill>
              </a:rPr>
              <a:t>G</a:t>
            </a:r>
            <a:r>
              <a:rPr lang="en-US" dirty="0" smtClean="0">
                <a:solidFill>
                  <a:schemeClr val="accent6"/>
                </a:solidFill>
              </a:rPr>
              <a:t>PU </a:t>
            </a:r>
            <a:r>
              <a:rPr lang="en-US" dirty="0">
                <a:solidFill>
                  <a:schemeClr val="accent6"/>
                </a:solidFill>
              </a:rPr>
              <a:t>– </a:t>
            </a:r>
            <a:r>
              <a:rPr lang="ru-RU" dirty="0">
                <a:solidFill>
                  <a:schemeClr val="accent6"/>
                </a:solidFill>
              </a:rPr>
              <a:t>в среде </a:t>
            </a:r>
            <a:r>
              <a:rPr lang="en-US" dirty="0">
                <a:solidFill>
                  <a:schemeClr val="accent6"/>
                </a:solidFill>
              </a:rPr>
              <a:t>Google </a:t>
            </a:r>
            <a:r>
              <a:rPr lang="en-US" dirty="0" err="1">
                <a:solidFill>
                  <a:schemeClr val="accent6"/>
                </a:solidFill>
              </a:rPr>
              <a:t>Colab</a:t>
            </a:r>
            <a:r>
              <a:rPr lang="en-US" dirty="0">
                <a:solidFill>
                  <a:schemeClr val="accent6"/>
                </a:solidFill>
              </a:rPr>
              <a:t> </a:t>
            </a:r>
            <a:r>
              <a:rPr lang="ru-RU" i="1" dirty="0">
                <a:solidFill>
                  <a:schemeClr val="accent6"/>
                </a:solidFill>
              </a:rPr>
              <a:t>характеристики</a:t>
            </a:r>
          </a:p>
          <a:p>
            <a:pPr marL="0" indent="0">
              <a:buNone/>
            </a:pPr>
            <a:endParaRPr lang="ru-RU" dirty="0" smtClean="0">
              <a:solidFill>
                <a:schemeClr val="accent6"/>
              </a:solidFill>
            </a:endParaRPr>
          </a:p>
        </p:txBody>
      </p:sp>
      <p:graphicFrame>
        <p:nvGraphicFramePr>
          <p:cNvPr id="25" name="Таблица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4932366"/>
              </p:ext>
            </p:extLst>
          </p:nvPr>
        </p:nvGraphicFramePr>
        <p:xfrm>
          <a:off x="6627987" y="1561204"/>
          <a:ext cx="1903784" cy="1261303"/>
        </p:xfrm>
        <a:graphic>
          <a:graphicData uri="http://schemas.openxmlformats.org/drawingml/2006/table">
            <a:tbl>
              <a:tblPr firstCol="1">
                <a:tableStyleId>{5FD0F851-EC5A-4D38-B0AD-8093EC10F338}</a:tableStyleId>
              </a:tblPr>
              <a:tblGrid>
                <a:gridCol w="1363488">
                  <a:extLst>
                    <a:ext uri="{9D8B030D-6E8A-4147-A177-3AD203B41FA5}">
                      <a16:colId xmlns:a16="http://schemas.microsoft.com/office/drawing/2014/main" val="3579806243"/>
                    </a:ext>
                  </a:extLst>
                </a:gridCol>
                <a:gridCol w="540296">
                  <a:extLst>
                    <a:ext uri="{9D8B030D-6E8A-4147-A177-3AD203B41FA5}">
                      <a16:colId xmlns:a16="http://schemas.microsoft.com/office/drawing/2014/main" val="645702848"/>
                    </a:ext>
                  </a:extLst>
                </a:gridCol>
              </a:tblGrid>
              <a:tr h="2369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mAP50-95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 dirty="0" smtClean="0">
                          <a:effectLst/>
                        </a:rPr>
                        <a:t>0</a:t>
                      </a:r>
                      <a:r>
                        <a:rPr lang="en-US" sz="1100" u="none" strike="noStrike" dirty="0" smtClean="0">
                          <a:effectLst/>
                        </a:rPr>
                        <a:t>,7</a:t>
                      </a:r>
                      <a:r>
                        <a:rPr lang="ru-RU" sz="1100" u="none" strike="noStrike" dirty="0" smtClean="0">
                          <a:effectLst/>
                        </a:rPr>
                        <a:t>0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69704972"/>
                  </a:ext>
                </a:extLst>
              </a:tr>
              <a:tr h="386939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F1-score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 dirty="0" smtClean="0">
                          <a:effectLst/>
                        </a:rPr>
                        <a:t>0,83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204973"/>
                  </a:ext>
                </a:extLst>
              </a:tr>
              <a:tr h="637409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 dirty="0">
                          <a:effectLst/>
                        </a:rPr>
                        <a:t>% распознавания на 100 снимках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 dirty="0">
                          <a:effectLst/>
                        </a:rPr>
                        <a:t>0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55711005"/>
                  </a:ext>
                </a:extLst>
              </a:tr>
            </a:tbl>
          </a:graphicData>
        </a:graphic>
      </p:graphicFrame>
      <p:graphicFrame>
        <p:nvGraphicFramePr>
          <p:cNvPr id="26" name="Таблица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4446628"/>
              </p:ext>
            </p:extLst>
          </p:nvPr>
        </p:nvGraphicFramePr>
        <p:xfrm>
          <a:off x="5057775" y="3219995"/>
          <a:ext cx="5676900" cy="2213610"/>
        </p:xfrm>
        <a:graphic>
          <a:graphicData uri="http://schemas.openxmlformats.org/drawingml/2006/table">
            <a:tbl>
              <a:tblPr firstRow="1" bandCol="1">
                <a:tableStyleId>{17292A2E-F333-43FB-9621-5CBBE7FDCDCB}</a:tableStyleId>
              </a:tblPr>
              <a:tblGrid>
                <a:gridCol w="1323761">
                  <a:extLst>
                    <a:ext uri="{9D8B030D-6E8A-4147-A177-3AD203B41FA5}">
                      <a16:colId xmlns:a16="http://schemas.microsoft.com/office/drawing/2014/main" val="172995456"/>
                    </a:ext>
                  </a:extLst>
                </a:gridCol>
                <a:gridCol w="1241026">
                  <a:extLst>
                    <a:ext uri="{9D8B030D-6E8A-4147-A177-3AD203B41FA5}">
                      <a16:colId xmlns:a16="http://schemas.microsoft.com/office/drawing/2014/main" val="2787939035"/>
                    </a:ext>
                  </a:extLst>
                </a:gridCol>
                <a:gridCol w="610967">
                  <a:extLst>
                    <a:ext uri="{9D8B030D-6E8A-4147-A177-3AD203B41FA5}">
                      <a16:colId xmlns:a16="http://schemas.microsoft.com/office/drawing/2014/main" val="2552995548"/>
                    </a:ext>
                  </a:extLst>
                </a:gridCol>
                <a:gridCol w="1040553">
                  <a:extLst>
                    <a:ext uri="{9D8B030D-6E8A-4147-A177-3AD203B41FA5}">
                      <a16:colId xmlns:a16="http://schemas.microsoft.com/office/drawing/2014/main" val="775692441"/>
                    </a:ext>
                  </a:extLst>
                </a:gridCol>
                <a:gridCol w="610967">
                  <a:extLst>
                    <a:ext uri="{9D8B030D-6E8A-4147-A177-3AD203B41FA5}">
                      <a16:colId xmlns:a16="http://schemas.microsoft.com/office/drawing/2014/main" val="1628389924"/>
                    </a:ext>
                  </a:extLst>
                </a:gridCol>
                <a:gridCol w="849626">
                  <a:extLst>
                    <a:ext uri="{9D8B030D-6E8A-4147-A177-3AD203B41FA5}">
                      <a16:colId xmlns:a16="http://schemas.microsoft.com/office/drawing/2014/main" val="2882914963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Параметр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GPU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CPU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38531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677371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Формат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PyTorch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ONNX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PyTorch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ONNX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web-</a:t>
                      </a:r>
                      <a:r>
                        <a:rPr lang="ru-RU" sz="1100" u="none" strike="noStrike">
                          <a:effectLst/>
                        </a:rPr>
                        <a:t>сервис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936007629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Время обработки 1 снимка, ед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-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-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-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-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-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2181757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Время обработки 100 снимков, ед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-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-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-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-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-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0366756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GFLOPs 1 </a:t>
                      </a:r>
                      <a:r>
                        <a:rPr lang="ru-RU" sz="1100" u="none" strike="noStrike">
                          <a:effectLst/>
                        </a:rPr>
                        <a:t>снимка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-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7337044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GFLOPs 100 </a:t>
                      </a:r>
                      <a:r>
                        <a:rPr lang="ru-RU" sz="1100" u="none" strike="noStrike">
                          <a:effectLst/>
                        </a:rPr>
                        <a:t>снимков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-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7822485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Потребление памяти, МБ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-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941218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200239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Номер слайда 10">
            <a:extLst>
              <a:ext uri="{FF2B5EF4-FFF2-40B4-BE49-F238E27FC236}">
                <a16:creationId xmlns:a16="http://schemas.microsoft.com/office/drawing/2014/main" id="{AB396A20-E834-48C0-B127-BCCEF2C85C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</p:spPr>
        <p:txBody>
          <a:bodyPr/>
          <a:lstStyle/>
          <a:p>
            <a:fld id="{52DCC5B9-D646-4B76-891F-6FF4E74E9CB4}" type="slidenum">
              <a:rPr lang="ru-RU" smtClean="0">
                <a:solidFill>
                  <a:schemeClr val="accent6"/>
                </a:solidFill>
              </a:rPr>
              <a:pPr/>
              <a:t>17</a:t>
            </a:fld>
            <a:endParaRPr lang="ru-RU" dirty="0">
              <a:solidFill>
                <a:schemeClr val="accent6"/>
              </a:solidFill>
            </a:endParaRPr>
          </a:p>
        </p:txBody>
      </p:sp>
      <p:sp>
        <p:nvSpPr>
          <p:cNvPr id="28" name="Заголовок 1">
            <a:extLst>
              <a:ext uri="{FF2B5EF4-FFF2-40B4-BE49-F238E27FC236}">
                <a16:creationId xmlns:a16="http://schemas.microsoft.com/office/drawing/2014/main" id="{A2C84892-C5B3-4A71-B736-6389597F79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532" y="421226"/>
            <a:ext cx="9862734" cy="376138"/>
          </a:xfrm>
        </p:spPr>
        <p:txBody>
          <a:bodyPr/>
          <a:lstStyle/>
          <a:p>
            <a:r>
              <a:rPr lang="ru-RU" dirty="0" smtClean="0">
                <a:solidFill>
                  <a:schemeClr val="accent6"/>
                </a:solidFill>
              </a:rPr>
              <a:t>РЕЗУЛЬТАТЫ РЕШЕНИЯ</a:t>
            </a:r>
            <a:endParaRPr lang="ru-RU" dirty="0">
              <a:solidFill>
                <a:schemeClr val="accent6"/>
              </a:solidFill>
              <a:latin typeface="+mn-lt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574" y="1613325"/>
            <a:ext cx="4599604" cy="3938846"/>
          </a:xfrm>
          <a:prstGeom prst="rect">
            <a:avLst/>
          </a:prstGeom>
        </p:spPr>
      </p:pic>
      <p:graphicFrame>
        <p:nvGraphicFramePr>
          <p:cNvPr id="9" name="Таблица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0540680"/>
              </p:ext>
            </p:extLst>
          </p:nvPr>
        </p:nvGraphicFramePr>
        <p:xfrm>
          <a:off x="5203206" y="1654915"/>
          <a:ext cx="6598926" cy="38754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070190">
                  <a:extLst>
                    <a:ext uri="{9D8B030D-6E8A-4147-A177-3AD203B41FA5}">
                      <a16:colId xmlns:a16="http://schemas.microsoft.com/office/drawing/2014/main" val="3799799622"/>
                    </a:ext>
                  </a:extLst>
                </a:gridCol>
                <a:gridCol w="862642">
                  <a:extLst>
                    <a:ext uri="{9D8B030D-6E8A-4147-A177-3AD203B41FA5}">
                      <a16:colId xmlns:a16="http://schemas.microsoft.com/office/drawing/2014/main" val="706369352"/>
                    </a:ext>
                  </a:extLst>
                </a:gridCol>
                <a:gridCol w="871268">
                  <a:extLst>
                    <a:ext uri="{9D8B030D-6E8A-4147-A177-3AD203B41FA5}">
                      <a16:colId xmlns:a16="http://schemas.microsoft.com/office/drawing/2014/main" val="3029546893"/>
                    </a:ext>
                  </a:extLst>
                </a:gridCol>
                <a:gridCol w="794826">
                  <a:extLst>
                    <a:ext uri="{9D8B030D-6E8A-4147-A177-3AD203B41FA5}">
                      <a16:colId xmlns:a16="http://schemas.microsoft.com/office/drawing/2014/main" val="2065352573"/>
                    </a:ext>
                  </a:extLst>
                </a:gridCol>
              </a:tblGrid>
              <a:tr h="322950">
                <a:tc>
                  <a:txBody>
                    <a:bodyPr/>
                    <a:lstStyle/>
                    <a:p>
                      <a:pPr algn="l" rtl="0" fontAlgn="ctr"/>
                      <a:r>
                        <a:rPr lang="ru-RU" sz="1200" u="none" strike="noStrike" dirty="0">
                          <a:effectLst/>
                        </a:rPr>
                        <a:t>Класс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Montserra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Precision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Recall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F1-score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53604133"/>
                  </a:ext>
                </a:extLst>
              </a:tr>
              <a:tr h="322950">
                <a:tc>
                  <a:txBody>
                    <a:bodyPr/>
                    <a:lstStyle/>
                    <a:p>
                      <a:pPr algn="l" rtl="0" fontAlgn="ctr"/>
                      <a:r>
                        <a:rPr lang="ru-RU" sz="1200" u="none" strike="noStrike">
                          <a:effectLst/>
                        </a:rPr>
                        <a:t>1_отвертка_минус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Montserra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0.8938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0.4678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0.6142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96506306"/>
                  </a:ext>
                </a:extLst>
              </a:tr>
              <a:tr h="322950">
                <a:tc>
                  <a:txBody>
                    <a:bodyPr/>
                    <a:lstStyle/>
                    <a:p>
                      <a:pPr algn="l" rtl="0" fontAlgn="ctr"/>
                      <a:r>
                        <a:rPr lang="ru-RU" sz="1200" u="none" strike="noStrike">
                          <a:effectLst/>
                        </a:rPr>
                        <a:t>2_отвертка_плюс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Montserra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0.6786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0.5833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0.6274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88955249"/>
                  </a:ext>
                </a:extLst>
              </a:tr>
              <a:tr h="322950">
                <a:tc>
                  <a:txBody>
                    <a:bodyPr/>
                    <a:lstStyle/>
                    <a:p>
                      <a:pPr algn="l" rtl="0" fontAlgn="ctr"/>
                      <a:r>
                        <a:rPr lang="ru-RU" sz="1200" u="none" strike="noStrike">
                          <a:effectLst/>
                        </a:rPr>
                        <a:t>3_отвертка_смещенный_крест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Montserra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0.8219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0.8333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0.8276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98263153"/>
                  </a:ext>
                </a:extLst>
              </a:tr>
              <a:tr h="322950">
                <a:tc>
                  <a:txBody>
                    <a:bodyPr/>
                    <a:lstStyle/>
                    <a:p>
                      <a:pPr algn="l" rtl="0" fontAlgn="ctr"/>
                      <a:r>
                        <a:rPr lang="ru-RU" sz="1200" u="none" strike="noStrike">
                          <a:effectLst/>
                        </a:rPr>
                        <a:t>4_коловорот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Montserra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0.9035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0.9444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0.9235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73881199"/>
                  </a:ext>
                </a:extLst>
              </a:tr>
              <a:tr h="322950">
                <a:tc>
                  <a:txBody>
                    <a:bodyPr/>
                    <a:lstStyle/>
                    <a:p>
                      <a:pPr algn="l" rtl="0" fontAlgn="ctr"/>
                      <a:r>
                        <a:rPr lang="ru-RU" sz="1200" u="none" strike="noStrike">
                          <a:effectLst/>
                        </a:rPr>
                        <a:t>5_пассатижи_контровочные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Montserra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0.9455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0.8333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0.8859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992176346"/>
                  </a:ext>
                </a:extLst>
              </a:tr>
              <a:tr h="322950">
                <a:tc>
                  <a:txBody>
                    <a:bodyPr/>
                    <a:lstStyle/>
                    <a:p>
                      <a:pPr algn="l" rtl="0" fontAlgn="ctr"/>
                      <a:r>
                        <a:rPr lang="ru-RU" sz="1200" u="none" strike="noStrike">
                          <a:effectLst/>
                        </a:rPr>
                        <a:t>6_пассатижи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Montserra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0.7882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0.8611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0.8230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92882538"/>
                  </a:ext>
                </a:extLst>
              </a:tr>
              <a:tr h="322950">
                <a:tc>
                  <a:txBody>
                    <a:bodyPr/>
                    <a:lstStyle/>
                    <a:p>
                      <a:pPr algn="l" rtl="0" fontAlgn="ctr"/>
                      <a:r>
                        <a:rPr lang="ru-RU" sz="1200" u="none" strike="noStrike">
                          <a:effectLst/>
                        </a:rPr>
                        <a:t>7_шэрница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Montserra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0.9466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0.9852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0.9655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83951347"/>
                  </a:ext>
                </a:extLst>
              </a:tr>
              <a:tr h="322950">
                <a:tc>
                  <a:txBody>
                    <a:bodyPr/>
                    <a:lstStyle/>
                    <a:p>
                      <a:pPr algn="l" rtl="0" fontAlgn="ctr"/>
                      <a:r>
                        <a:rPr lang="ru-RU" sz="1200" u="none" strike="noStrike">
                          <a:effectLst/>
                        </a:rPr>
                        <a:t>8_разводной_ключ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Montserra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0.8383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0.7407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0.7865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71974860"/>
                  </a:ext>
                </a:extLst>
              </a:tr>
              <a:tr h="322950">
                <a:tc>
                  <a:txBody>
                    <a:bodyPr/>
                    <a:lstStyle/>
                    <a:p>
                      <a:pPr algn="l" rtl="0" fontAlgn="ctr"/>
                      <a:r>
                        <a:rPr lang="ru-RU" sz="1200" u="none" strike="noStrike">
                          <a:effectLst/>
                        </a:rPr>
                        <a:t>9_открывашка_для_банок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Montserra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0.9104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0.8000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0.8517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752535009"/>
                  </a:ext>
                </a:extLst>
              </a:tr>
              <a:tr h="322950">
                <a:tc>
                  <a:txBody>
                    <a:bodyPr/>
                    <a:lstStyle/>
                    <a:p>
                      <a:pPr algn="l" rtl="0" fontAlgn="ctr"/>
                      <a:r>
                        <a:rPr lang="ru-RU" sz="1200" u="none" strike="noStrike">
                          <a:effectLst/>
                        </a:rPr>
                        <a:t>10_ключ_рожковый_накидной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Montserra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0.9222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0.8378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0.8780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909203279"/>
                  </a:ext>
                </a:extLst>
              </a:tr>
              <a:tr h="322950">
                <a:tc>
                  <a:txBody>
                    <a:bodyPr/>
                    <a:lstStyle/>
                    <a:p>
                      <a:pPr algn="l" rtl="0" fontAlgn="ctr"/>
                      <a:r>
                        <a:rPr lang="ru-RU" sz="1200" u="none" strike="noStrike">
                          <a:effectLst/>
                        </a:rPr>
                        <a:t>11_бокорезы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Montserra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0.9375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0.8333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 dirty="0">
                          <a:effectLst/>
                        </a:rPr>
                        <a:t>0.8824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89129762"/>
                  </a:ext>
                </a:extLst>
              </a:tr>
            </a:tbl>
          </a:graphicData>
        </a:graphic>
      </p:graphicFrame>
      <p:sp>
        <p:nvSpPr>
          <p:cNvPr id="10" name="Прямоугольник 9"/>
          <p:cNvSpPr/>
          <p:nvPr/>
        </p:nvSpPr>
        <p:spPr>
          <a:xfrm>
            <a:off x="489389" y="1014560"/>
            <a:ext cx="359495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F92571"/>
                </a:solidFill>
              </a:rPr>
              <a:t>Результативность модели</a:t>
            </a:r>
            <a:endParaRPr lang="ru-RU" sz="2000" dirty="0">
              <a:solidFill>
                <a:srgbClr val="F92571"/>
              </a:solidFill>
            </a:endParaRPr>
          </a:p>
        </p:txBody>
      </p:sp>
      <p:sp>
        <p:nvSpPr>
          <p:cNvPr id="38" name="Прямоугольник 37"/>
          <p:cNvSpPr/>
          <p:nvPr/>
        </p:nvSpPr>
        <p:spPr>
          <a:xfrm>
            <a:off x="5128416" y="1014560"/>
            <a:ext cx="266816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dirty="0" smtClean="0">
                <a:solidFill>
                  <a:srgbClr val="F92571"/>
                </a:solidFill>
              </a:rPr>
              <a:t>Метрики по классам:</a:t>
            </a:r>
            <a:endParaRPr lang="ru-RU" sz="2000" dirty="0">
              <a:solidFill>
                <a:srgbClr val="F925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2884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accent6">
                <a:lumMod val="10000"/>
                <a:lumOff val="90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Номер слайда 10">
            <a:extLst>
              <a:ext uri="{FF2B5EF4-FFF2-40B4-BE49-F238E27FC236}">
                <a16:creationId xmlns:a16="http://schemas.microsoft.com/office/drawing/2014/main" id="{AB396A20-E834-48C0-B127-BCCEF2C85C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gradFill>
            <a:gsLst>
              <a:gs pos="100000">
                <a:schemeClr val="accent6">
                  <a:lumMod val="10000"/>
                  <a:lumOff val="9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/>
          <a:lstStyle/>
          <a:p>
            <a:fld id="{52DCC5B9-D646-4B76-891F-6FF4E74E9CB4}" type="slidenum">
              <a:rPr lang="ru-RU" smtClean="0">
                <a:solidFill>
                  <a:schemeClr val="accent6"/>
                </a:solidFill>
              </a:rPr>
              <a:pPr/>
              <a:t>18</a:t>
            </a:fld>
            <a:endParaRPr lang="ru-RU" dirty="0">
              <a:solidFill>
                <a:schemeClr val="accent6"/>
              </a:solidFill>
            </a:endParaRP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04494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accent6">
                <a:lumMod val="10000"/>
                <a:lumOff val="90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82">
            <a:extLst>
              <a:ext uri="{FF2B5EF4-FFF2-40B4-BE49-F238E27FC236}">
                <a16:creationId xmlns:a16="http://schemas.microsoft.com/office/drawing/2014/main" id="{24F452BD-B318-4752-95A0-FE784050E11F}"/>
              </a:ext>
            </a:extLst>
          </p:cNvPr>
          <p:cNvGrpSpPr>
            <a:grpSpLocks noChangeAspect="1"/>
          </p:cNvGrpSpPr>
          <p:nvPr/>
        </p:nvGrpSpPr>
        <p:grpSpPr>
          <a:xfrm>
            <a:off x="431716" y="1280286"/>
            <a:ext cx="5286487" cy="3517624"/>
            <a:chOff x="1027152" y="2693983"/>
            <a:chExt cx="6796849" cy="4462905"/>
          </a:xfrm>
          <a:gradFill>
            <a:gsLst>
              <a:gs pos="100000">
                <a:schemeClr val="accent6">
                  <a:lumMod val="10000"/>
                  <a:lumOff val="9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grpSpPr>
        <p:grpSp>
          <p:nvGrpSpPr>
            <p:cNvPr id="9" name="Group 83">
              <a:extLst>
                <a:ext uri="{FF2B5EF4-FFF2-40B4-BE49-F238E27FC236}">
                  <a16:creationId xmlns:a16="http://schemas.microsoft.com/office/drawing/2014/main" id="{FD5311CA-A8DA-4752-BCCC-9D77C86DAA8A}"/>
                </a:ext>
              </a:extLst>
            </p:cNvPr>
            <p:cNvGrpSpPr/>
            <p:nvPr/>
          </p:nvGrpSpPr>
          <p:grpSpPr>
            <a:xfrm>
              <a:off x="1027152" y="2693983"/>
              <a:ext cx="6796849" cy="4462905"/>
              <a:chOff x="1027152" y="2693983"/>
              <a:chExt cx="6796849" cy="4462905"/>
            </a:xfrm>
            <a:grpFill/>
          </p:grpSpPr>
          <p:sp>
            <p:nvSpPr>
              <p:cNvPr id="12" name="AutoShape 1">
                <a:extLst>
                  <a:ext uri="{FF2B5EF4-FFF2-40B4-BE49-F238E27FC236}">
                    <a16:creationId xmlns:a16="http://schemas.microsoft.com/office/drawing/2014/main" id="{C5DD9855-9040-4A8E-8FC7-2A87D71D92A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029339" y="2693983"/>
                <a:ext cx="6794662" cy="4462905"/>
              </a:xfrm>
              <a:prstGeom prst="roundRect">
                <a:avLst>
                  <a:gd name="adj" fmla="val 1292"/>
                </a:avLst>
              </a:prstGeom>
              <a:grpFill/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  <p:sp>
            <p:nvSpPr>
              <p:cNvPr id="13" name="Rectangle 2">
                <a:extLst>
                  <a:ext uri="{FF2B5EF4-FFF2-40B4-BE49-F238E27FC236}">
                    <a16:creationId xmlns:a16="http://schemas.microsoft.com/office/drawing/2014/main" id="{1CA962FF-DEAF-450E-BAC9-2CBF039F5E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7152" y="3024940"/>
                <a:ext cx="6794663" cy="315914"/>
              </a:xfrm>
              <a:prstGeom prst="rect">
                <a:avLst/>
              </a:prstGeom>
              <a:grpFill/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  <p:sp>
            <p:nvSpPr>
              <p:cNvPr id="14" name="AutoShape 3">
                <a:extLst>
                  <a:ext uri="{FF2B5EF4-FFF2-40B4-BE49-F238E27FC236}">
                    <a16:creationId xmlns:a16="http://schemas.microsoft.com/office/drawing/2014/main" id="{29B32C08-05E5-455D-AB4B-FA780C0B9C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35351" y="2779230"/>
                <a:ext cx="2717865" cy="561624"/>
              </a:xfrm>
              <a:prstGeom prst="roundRect">
                <a:avLst>
                  <a:gd name="adj" fmla="val 11986"/>
                </a:avLst>
              </a:prstGeom>
              <a:grpFill/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  <p:sp>
            <p:nvSpPr>
              <p:cNvPr id="15" name="Oval 4">
                <a:extLst>
                  <a:ext uri="{FF2B5EF4-FFF2-40B4-BE49-F238E27FC236}">
                    <a16:creationId xmlns:a16="http://schemas.microsoft.com/office/drawing/2014/main" id="{DB5DCAC2-FF8B-4D8A-8761-EF6BE6B4CB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37753" y="2814331"/>
                <a:ext cx="95903" cy="95276"/>
              </a:xfrm>
              <a:prstGeom prst="ellipse">
                <a:avLst/>
              </a:prstGeom>
              <a:grpFill/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  <p:sp>
            <p:nvSpPr>
              <p:cNvPr id="16" name="Oval 5">
                <a:extLst>
                  <a:ext uri="{FF2B5EF4-FFF2-40B4-BE49-F238E27FC236}">
                    <a16:creationId xmlns:a16="http://schemas.microsoft.com/office/drawing/2014/main" id="{A18062AF-728F-4F67-A9EE-6DA3DC1E6B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07620" y="2814331"/>
                <a:ext cx="95903" cy="95276"/>
              </a:xfrm>
              <a:prstGeom prst="ellipse">
                <a:avLst/>
              </a:prstGeom>
              <a:grpFill/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  <p:sp>
            <p:nvSpPr>
              <p:cNvPr id="17" name="Oval 6">
                <a:extLst>
                  <a:ext uri="{FF2B5EF4-FFF2-40B4-BE49-F238E27FC236}">
                    <a16:creationId xmlns:a16="http://schemas.microsoft.com/office/drawing/2014/main" id="{1F8B8CA3-31B9-4E3E-89F8-B823F31C1C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77486" y="2814331"/>
                <a:ext cx="95903" cy="95276"/>
              </a:xfrm>
              <a:prstGeom prst="ellipse">
                <a:avLst/>
              </a:prstGeom>
              <a:grpFill/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  <p:sp>
            <p:nvSpPr>
              <p:cNvPr id="18" name="Rectangle 92">
                <a:extLst>
                  <a:ext uri="{FF2B5EF4-FFF2-40B4-BE49-F238E27FC236}">
                    <a16:creationId xmlns:a16="http://schemas.microsoft.com/office/drawing/2014/main" id="{C40CC64C-4BDE-4B83-ACBA-76BBEC31E3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05844" y="3085114"/>
                <a:ext cx="5104773" cy="200580"/>
              </a:xfrm>
              <a:prstGeom prst="rect">
                <a:avLst/>
              </a:prstGeom>
              <a:grpFill/>
              <a:ln w="25400" cap="flat">
                <a:solidFill>
                  <a:srgbClr val="B3B3B3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  <p:grpSp>
            <p:nvGrpSpPr>
              <p:cNvPr id="19" name="Group 93">
                <a:extLst>
                  <a:ext uri="{FF2B5EF4-FFF2-40B4-BE49-F238E27FC236}">
                    <a16:creationId xmlns:a16="http://schemas.microsoft.com/office/drawing/2014/main" id="{021FE07F-E9DB-428E-864C-12ABBB046C13}"/>
                  </a:ext>
                </a:extLst>
              </p:cNvPr>
              <p:cNvGrpSpPr/>
              <p:nvPr/>
            </p:nvGrpSpPr>
            <p:grpSpPr>
              <a:xfrm>
                <a:off x="7494380" y="2779230"/>
                <a:ext cx="155357" cy="155272"/>
                <a:chOff x="4763" y="0"/>
                <a:chExt cx="2900362" cy="2898775"/>
              </a:xfrm>
              <a:grpFill/>
            </p:grpSpPr>
            <p:sp>
              <p:nvSpPr>
                <p:cNvPr id="22" name="Freeform 13">
                  <a:extLst>
                    <a:ext uri="{FF2B5EF4-FFF2-40B4-BE49-F238E27FC236}">
                      <a16:creationId xmlns:a16="http://schemas.microsoft.com/office/drawing/2014/main" id="{8251ED56-D5C4-4244-B7B8-9CC65D6F8A0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3" y="0"/>
                  <a:ext cx="727075" cy="722313"/>
                </a:xfrm>
                <a:custGeom>
                  <a:avLst/>
                  <a:gdLst>
                    <a:gd name="T0" fmla="*/ 168 w 193"/>
                    <a:gd name="T1" fmla="*/ 0 h 192"/>
                    <a:gd name="T2" fmla="*/ 24 w 193"/>
                    <a:gd name="T3" fmla="*/ 0 h 192"/>
                    <a:gd name="T4" fmla="*/ 0 w 193"/>
                    <a:gd name="T5" fmla="*/ 24 h 192"/>
                    <a:gd name="T6" fmla="*/ 0 w 193"/>
                    <a:gd name="T7" fmla="*/ 168 h 192"/>
                    <a:gd name="T8" fmla="*/ 24 w 193"/>
                    <a:gd name="T9" fmla="*/ 192 h 192"/>
                    <a:gd name="T10" fmla="*/ 168 w 193"/>
                    <a:gd name="T11" fmla="*/ 192 h 192"/>
                    <a:gd name="T12" fmla="*/ 193 w 193"/>
                    <a:gd name="T13" fmla="*/ 168 h 192"/>
                    <a:gd name="T14" fmla="*/ 193 w 193"/>
                    <a:gd name="T15" fmla="*/ 24 h 192"/>
                    <a:gd name="T16" fmla="*/ 168 w 193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3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2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2" y="192"/>
                        <a:pt x="193" y="182"/>
                        <a:pt x="193" y="168"/>
                      </a:cubicBezTo>
                      <a:cubicBezTo>
                        <a:pt x="193" y="24"/>
                        <a:pt x="193" y="24"/>
                        <a:pt x="193" y="24"/>
                      </a:cubicBezTo>
                      <a:cubicBezTo>
                        <a:pt x="193" y="11"/>
                        <a:pt x="182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23" name="Freeform 14">
                  <a:extLst>
                    <a:ext uri="{FF2B5EF4-FFF2-40B4-BE49-F238E27FC236}">
                      <a16:creationId xmlns:a16="http://schemas.microsoft.com/office/drawing/2014/main" id="{ECE11028-B7CA-451E-851D-176871A08FC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3" y="1087438"/>
                  <a:ext cx="727075" cy="722313"/>
                </a:xfrm>
                <a:custGeom>
                  <a:avLst/>
                  <a:gdLst>
                    <a:gd name="T0" fmla="*/ 168 w 193"/>
                    <a:gd name="T1" fmla="*/ 0 h 192"/>
                    <a:gd name="T2" fmla="*/ 24 w 193"/>
                    <a:gd name="T3" fmla="*/ 0 h 192"/>
                    <a:gd name="T4" fmla="*/ 0 w 193"/>
                    <a:gd name="T5" fmla="*/ 24 h 192"/>
                    <a:gd name="T6" fmla="*/ 0 w 193"/>
                    <a:gd name="T7" fmla="*/ 168 h 192"/>
                    <a:gd name="T8" fmla="*/ 24 w 193"/>
                    <a:gd name="T9" fmla="*/ 192 h 192"/>
                    <a:gd name="T10" fmla="*/ 168 w 193"/>
                    <a:gd name="T11" fmla="*/ 192 h 192"/>
                    <a:gd name="T12" fmla="*/ 193 w 193"/>
                    <a:gd name="T13" fmla="*/ 168 h 192"/>
                    <a:gd name="T14" fmla="*/ 193 w 193"/>
                    <a:gd name="T15" fmla="*/ 24 h 192"/>
                    <a:gd name="T16" fmla="*/ 168 w 193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3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1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2" y="192"/>
                        <a:pt x="193" y="181"/>
                        <a:pt x="193" y="168"/>
                      </a:cubicBezTo>
                      <a:cubicBezTo>
                        <a:pt x="193" y="24"/>
                        <a:pt x="193" y="24"/>
                        <a:pt x="193" y="24"/>
                      </a:cubicBezTo>
                      <a:cubicBezTo>
                        <a:pt x="193" y="11"/>
                        <a:pt x="182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24" name="Freeform 15">
                  <a:extLst>
                    <a:ext uri="{FF2B5EF4-FFF2-40B4-BE49-F238E27FC236}">
                      <a16:creationId xmlns:a16="http://schemas.microsoft.com/office/drawing/2014/main" id="{C663966C-C5F6-4AF2-AC81-EF7A040B748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3" y="2171700"/>
                  <a:ext cx="727075" cy="727075"/>
                </a:xfrm>
                <a:custGeom>
                  <a:avLst/>
                  <a:gdLst>
                    <a:gd name="T0" fmla="*/ 168 w 193"/>
                    <a:gd name="T1" fmla="*/ 0 h 193"/>
                    <a:gd name="T2" fmla="*/ 24 w 193"/>
                    <a:gd name="T3" fmla="*/ 0 h 193"/>
                    <a:gd name="T4" fmla="*/ 0 w 193"/>
                    <a:gd name="T5" fmla="*/ 25 h 193"/>
                    <a:gd name="T6" fmla="*/ 0 w 193"/>
                    <a:gd name="T7" fmla="*/ 169 h 193"/>
                    <a:gd name="T8" fmla="*/ 24 w 193"/>
                    <a:gd name="T9" fmla="*/ 193 h 193"/>
                    <a:gd name="T10" fmla="*/ 168 w 193"/>
                    <a:gd name="T11" fmla="*/ 193 h 193"/>
                    <a:gd name="T12" fmla="*/ 193 w 193"/>
                    <a:gd name="T13" fmla="*/ 169 h 193"/>
                    <a:gd name="T14" fmla="*/ 193 w 193"/>
                    <a:gd name="T15" fmla="*/ 25 h 193"/>
                    <a:gd name="T16" fmla="*/ 168 w 193"/>
                    <a:gd name="T17" fmla="*/ 0 h 1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3" h="193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5"/>
                      </a:cubicBezTo>
                      <a:cubicBezTo>
                        <a:pt x="0" y="169"/>
                        <a:pt x="0" y="169"/>
                        <a:pt x="0" y="169"/>
                      </a:cubicBezTo>
                      <a:cubicBezTo>
                        <a:pt x="0" y="182"/>
                        <a:pt x="11" y="193"/>
                        <a:pt x="24" y="193"/>
                      </a:cubicBezTo>
                      <a:cubicBezTo>
                        <a:pt x="168" y="193"/>
                        <a:pt x="168" y="193"/>
                        <a:pt x="168" y="193"/>
                      </a:cubicBezTo>
                      <a:cubicBezTo>
                        <a:pt x="182" y="193"/>
                        <a:pt x="193" y="182"/>
                        <a:pt x="193" y="169"/>
                      </a:cubicBezTo>
                      <a:cubicBezTo>
                        <a:pt x="193" y="25"/>
                        <a:pt x="193" y="25"/>
                        <a:pt x="193" y="25"/>
                      </a:cubicBezTo>
                      <a:cubicBezTo>
                        <a:pt x="193" y="11"/>
                        <a:pt x="182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25" name="Freeform 16">
                  <a:extLst>
                    <a:ext uri="{FF2B5EF4-FFF2-40B4-BE49-F238E27FC236}">
                      <a16:creationId xmlns:a16="http://schemas.microsoft.com/office/drawing/2014/main" id="{1231452A-2DB6-4628-B13E-989E3196783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93788" y="0"/>
                  <a:ext cx="722312" cy="722313"/>
                </a:xfrm>
                <a:custGeom>
                  <a:avLst/>
                  <a:gdLst>
                    <a:gd name="T0" fmla="*/ 168 w 192"/>
                    <a:gd name="T1" fmla="*/ 0 h 192"/>
                    <a:gd name="T2" fmla="*/ 24 w 192"/>
                    <a:gd name="T3" fmla="*/ 0 h 192"/>
                    <a:gd name="T4" fmla="*/ 0 w 192"/>
                    <a:gd name="T5" fmla="*/ 24 h 192"/>
                    <a:gd name="T6" fmla="*/ 0 w 192"/>
                    <a:gd name="T7" fmla="*/ 168 h 192"/>
                    <a:gd name="T8" fmla="*/ 24 w 192"/>
                    <a:gd name="T9" fmla="*/ 192 h 192"/>
                    <a:gd name="T10" fmla="*/ 168 w 192"/>
                    <a:gd name="T11" fmla="*/ 192 h 192"/>
                    <a:gd name="T12" fmla="*/ 192 w 192"/>
                    <a:gd name="T13" fmla="*/ 168 h 192"/>
                    <a:gd name="T14" fmla="*/ 192 w 192"/>
                    <a:gd name="T15" fmla="*/ 24 h 192"/>
                    <a:gd name="T16" fmla="*/ 168 w 192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2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2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26" name="Freeform 17">
                  <a:extLst>
                    <a:ext uri="{FF2B5EF4-FFF2-40B4-BE49-F238E27FC236}">
                      <a16:creationId xmlns:a16="http://schemas.microsoft.com/office/drawing/2014/main" id="{02B5F533-7190-4486-800E-50B9DEE2ECC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93788" y="1087438"/>
                  <a:ext cx="722312" cy="722313"/>
                </a:xfrm>
                <a:custGeom>
                  <a:avLst/>
                  <a:gdLst>
                    <a:gd name="T0" fmla="*/ 168 w 192"/>
                    <a:gd name="T1" fmla="*/ 0 h 192"/>
                    <a:gd name="T2" fmla="*/ 24 w 192"/>
                    <a:gd name="T3" fmla="*/ 0 h 192"/>
                    <a:gd name="T4" fmla="*/ 0 w 192"/>
                    <a:gd name="T5" fmla="*/ 24 h 192"/>
                    <a:gd name="T6" fmla="*/ 0 w 192"/>
                    <a:gd name="T7" fmla="*/ 168 h 192"/>
                    <a:gd name="T8" fmla="*/ 24 w 192"/>
                    <a:gd name="T9" fmla="*/ 192 h 192"/>
                    <a:gd name="T10" fmla="*/ 168 w 192"/>
                    <a:gd name="T11" fmla="*/ 192 h 192"/>
                    <a:gd name="T12" fmla="*/ 192 w 192"/>
                    <a:gd name="T13" fmla="*/ 168 h 192"/>
                    <a:gd name="T14" fmla="*/ 192 w 192"/>
                    <a:gd name="T15" fmla="*/ 24 h 192"/>
                    <a:gd name="T16" fmla="*/ 168 w 192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1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1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27" name="Freeform 18">
                  <a:extLst>
                    <a:ext uri="{FF2B5EF4-FFF2-40B4-BE49-F238E27FC236}">
                      <a16:creationId xmlns:a16="http://schemas.microsoft.com/office/drawing/2014/main" id="{E1197ACF-D4F7-4F4F-B51B-31BAB032032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93788" y="2171700"/>
                  <a:ext cx="722312" cy="727075"/>
                </a:xfrm>
                <a:custGeom>
                  <a:avLst/>
                  <a:gdLst>
                    <a:gd name="T0" fmla="*/ 168 w 192"/>
                    <a:gd name="T1" fmla="*/ 0 h 193"/>
                    <a:gd name="T2" fmla="*/ 24 w 192"/>
                    <a:gd name="T3" fmla="*/ 0 h 193"/>
                    <a:gd name="T4" fmla="*/ 0 w 192"/>
                    <a:gd name="T5" fmla="*/ 25 h 193"/>
                    <a:gd name="T6" fmla="*/ 0 w 192"/>
                    <a:gd name="T7" fmla="*/ 169 h 193"/>
                    <a:gd name="T8" fmla="*/ 24 w 192"/>
                    <a:gd name="T9" fmla="*/ 193 h 193"/>
                    <a:gd name="T10" fmla="*/ 168 w 192"/>
                    <a:gd name="T11" fmla="*/ 193 h 193"/>
                    <a:gd name="T12" fmla="*/ 192 w 192"/>
                    <a:gd name="T13" fmla="*/ 169 h 193"/>
                    <a:gd name="T14" fmla="*/ 192 w 192"/>
                    <a:gd name="T15" fmla="*/ 25 h 193"/>
                    <a:gd name="T16" fmla="*/ 168 w 192"/>
                    <a:gd name="T17" fmla="*/ 0 h 1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3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5"/>
                      </a:cubicBezTo>
                      <a:cubicBezTo>
                        <a:pt x="0" y="169"/>
                        <a:pt x="0" y="169"/>
                        <a:pt x="0" y="169"/>
                      </a:cubicBezTo>
                      <a:cubicBezTo>
                        <a:pt x="0" y="182"/>
                        <a:pt x="11" y="193"/>
                        <a:pt x="24" y="193"/>
                      </a:cubicBezTo>
                      <a:cubicBezTo>
                        <a:pt x="168" y="193"/>
                        <a:pt x="168" y="193"/>
                        <a:pt x="168" y="193"/>
                      </a:cubicBezTo>
                      <a:cubicBezTo>
                        <a:pt x="181" y="193"/>
                        <a:pt x="192" y="182"/>
                        <a:pt x="192" y="169"/>
                      </a:cubicBezTo>
                      <a:cubicBezTo>
                        <a:pt x="192" y="25"/>
                        <a:pt x="192" y="25"/>
                        <a:pt x="192" y="25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28" name="Freeform 19">
                  <a:extLst>
                    <a:ext uri="{FF2B5EF4-FFF2-40B4-BE49-F238E27FC236}">
                      <a16:creationId xmlns:a16="http://schemas.microsoft.com/office/drawing/2014/main" id="{305C916E-AA00-40D3-979E-8385C880D15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81225" y="0"/>
                  <a:ext cx="723900" cy="722313"/>
                </a:xfrm>
                <a:custGeom>
                  <a:avLst/>
                  <a:gdLst>
                    <a:gd name="T0" fmla="*/ 168 w 192"/>
                    <a:gd name="T1" fmla="*/ 0 h 192"/>
                    <a:gd name="T2" fmla="*/ 24 w 192"/>
                    <a:gd name="T3" fmla="*/ 0 h 192"/>
                    <a:gd name="T4" fmla="*/ 0 w 192"/>
                    <a:gd name="T5" fmla="*/ 24 h 192"/>
                    <a:gd name="T6" fmla="*/ 0 w 192"/>
                    <a:gd name="T7" fmla="*/ 168 h 192"/>
                    <a:gd name="T8" fmla="*/ 24 w 192"/>
                    <a:gd name="T9" fmla="*/ 192 h 192"/>
                    <a:gd name="T10" fmla="*/ 168 w 192"/>
                    <a:gd name="T11" fmla="*/ 192 h 192"/>
                    <a:gd name="T12" fmla="*/ 192 w 192"/>
                    <a:gd name="T13" fmla="*/ 168 h 192"/>
                    <a:gd name="T14" fmla="*/ 192 w 192"/>
                    <a:gd name="T15" fmla="*/ 24 h 192"/>
                    <a:gd name="T16" fmla="*/ 168 w 192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0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2"/>
                        <a:pt x="10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2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29" name="Freeform 20">
                  <a:extLst>
                    <a:ext uri="{FF2B5EF4-FFF2-40B4-BE49-F238E27FC236}">
                      <a16:creationId xmlns:a16="http://schemas.microsoft.com/office/drawing/2014/main" id="{606A4951-C43E-4D62-8601-77DAE03DB7A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81225" y="1087438"/>
                  <a:ext cx="723900" cy="722313"/>
                </a:xfrm>
                <a:custGeom>
                  <a:avLst/>
                  <a:gdLst>
                    <a:gd name="T0" fmla="*/ 168 w 192"/>
                    <a:gd name="T1" fmla="*/ 0 h 192"/>
                    <a:gd name="T2" fmla="*/ 24 w 192"/>
                    <a:gd name="T3" fmla="*/ 0 h 192"/>
                    <a:gd name="T4" fmla="*/ 0 w 192"/>
                    <a:gd name="T5" fmla="*/ 24 h 192"/>
                    <a:gd name="T6" fmla="*/ 0 w 192"/>
                    <a:gd name="T7" fmla="*/ 168 h 192"/>
                    <a:gd name="T8" fmla="*/ 24 w 192"/>
                    <a:gd name="T9" fmla="*/ 192 h 192"/>
                    <a:gd name="T10" fmla="*/ 168 w 192"/>
                    <a:gd name="T11" fmla="*/ 192 h 192"/>
                    <a:gd name="T12" fmla="*/ 192 w 192"/>
                    <a:gd name="T13" fmla="*/ 168 h 192"/>
                    <a:gd name="T14" fmla="*/ 192 w 192"/>
                    <a:gd name="T15" fmla="*/ 24 h 192"/>
                    <a:gd name="T16" fmla="*/ 168 w 192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0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1"/>
                        <a:pt x="10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1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30" name="Freeform 21">
                  <a:extLst>
                    <a:ext uri="{FF2B5EF4-FFF2-40B4-BE49-F238E27FC236}">
                      <a16:creationId xmlns:a16="http://schemas.microsoft.com/office/drawing/2014/main" id="{E4DF5AB0-92B8-4555-8BFE-FEB94F35CC7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81225" y="2171700"/>
                  <a:ext cx="723900" cy="727075"/>
                </a:xfrm>
                <a:custGeom>
                  <a:avLst/>
                  <a:gdLst>
                    <a:gd name="T0" fmla="*/ 168 w 192"/>
                    <a:gd name="T1" fmla="*/ 0 h 193"/>
                    <a:gd name="T2" fmla="*/ 24 w 192"/>
                    <a:gd name="T3" fmla="*/ 0 h 193"/>
                    <a:gd name="T4" fmla="*/ 0 w 192"/>
                    <a:gd name="T5" fmla="*/ 25 h 193"/>
                    <a:gd name="T6" fmla="*/ 0 w 192"/>
                    <a:gd name="T7" fmla="*/ 169 h 193"/>
                    <a:gd name="T8" fmla="*/ 24 w 192"/>
                    <a:gd name="T9" fmla="*/ 193 h 193"/>
                    <a:gd name="T10" fmla="*/ 168 w 192"/>
                    <a:gd name="T11" fmla="*/ 193 h 193"/>
                    <a:gd name="T12" fmla="*/ 192 w 192"/>
                    <a:gd name="T13" fmla="*/ 169 h 193"/>
                    <a:gd name="T14" fmla="*/ 192 w 192"/>
                    <a:gd name="T15" fmla="*/ 25 h 193"/>
                    <a:gd name="T16" fmla="*/ 168 w 192"/>
                    <a:gd name="T17" fmla="*/ 0 h 1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3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0" y="0"/>
                        <a:pt x="0" y="11"/>
                        <a:pt x="0" y="25"/>
                      </a:cubicBezTo>
                      <a:cubicBezTo>
                        <a:pt x="0" y="169"/>
                        <a:pt x="0" y="169"/>
                        <a:pt x="0" y="169"/>
                      </a:cubicBezTo>
                      <a:cubicBezTo>
                        <a:pt x="0" y="182"/>
                        <a:pt x="10" y="193"/>
                        <a:pt x="24" y="193"/>
                      </a:cubicBezTo>
                      <a:cubicBezTo>
                        <a:pt x="168" y="193"/>
                        <a:pt x="168" y="193"/>
                        <a:pt x="168" y="193"/>
                      </a:cubicBezTo>
                      <a:cubicBezTo>
                        <a:pt x="181" y="193"/>
                        <a:pt x="192" y="182"/>
                        <a:pt x="192" y="169"/>
                      </a:cubicBezTo>
                      <a:cubicBezTo>
                        <a:pt x="192" y="25"/>
                        <a:pt x="192" y="25"/>
                        <a:pt x="192" y="25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</p:grpSp>
          <p:sp>
            <p:nvSpPr>
              <p:cNvPr id="20" name="Freeform 25">
                <a:extLst>
                  <a:ext uri="{FF2B5EF4-FFF2-40B4-BE49-F238E27FC236}">
                    <a16:creationId xmlns:a16="http://schemas.microsoft.com/office/drawing/2014/main" id="{C904AC4F-21D6-40FC-874A-C69831B8A24B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>
                <a:off x="7497092" y="3115886"/>
                <a:ext cx="146921" cy="128651"/>
              </a:xfrm>
              <a:custGeom>
                <a:avLst/>
                <a:gdLst>
                  <a:gd name="T0" fmla="*/ 504 w 896"/>
                  <a:gd name="T1" fmla="*/ 0 h 784"/>
                  <a:gd name="T2" fmla="*/ 116 w 896"/>
                  <a:gd name="T3" fmla="*/ 336 h 784"/>
                  <a:gd name="T4" fmla="*/ 0 w 896"/>
                  <a:gd name="T5" fmla="*/ 336 h 784"/>
                  <a:gd name="T6" fmla="*/ 168 w 896"/>
                  <a:gd name="T7" fmla="*/ 560 h 784"/>
                  <a:gd name="T8" fmla="*/ 336 w 896"/>
                  <a:gd name="T9" fmla="*/ 336 h 784"/>
                  <a:gd name="T10" fmla="*/ 230 w 896"/>
                  <a:gd name="T11" fmla="*/ 336 h 784"/>
                  <a:gd name="T12" fmla="*/ 504 w 896"/>
                  <a:gd name="T13" fmla="*/ 112 h 784"/>
                  <a:gd name="T14" fmla="*/ 784 w 896"/>
                  <a:gd name="T15" fmla="*/ 392 h 784"/>
                  <a:gd name="T16" fmla="*/ 504 w 896"/>
                  <a:gd name="T17" fmla="*/ 672 h 784"/>
                  <a:gd name="T18" fmla="*/ 504 w 896"/>
                  <a:gd name="T19" fmla="*/ 784 h 784"/>
                  <a:gd name="T20" fmla="*/ 896 w 896"/>
                  <a:gd name="T21" fmla="*/ 392 h 784"/>
                  <a:gd name="T22" fmla="*/ 504 w 896"/>
                  <a:gd name="T23" fmla="*/ 0 h 7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96" h="784">
                    <a:moveTo>
                      <a:pt x="504" y="0"/>
                    </a:moveTo>
                    <a:cubicBezTo>
                      <a:pt x="307" y="0"/>
                      <a:pt x="144" y="146"/>
                      <a:pt x="116" y="336"/>
                    </a:cubicBezTo>
                    <a:cubicBezTo>
                      <a:pt x="0" y="336"/>
                      <a:pt x="0" y="336"/>
                      <a:pt x="0" y="336"/>
                    </a:cubicBezTo>
                    <a:cubicBezTo>
                      <a:pt x="168" y="560"/>
                      <a:pt x="168" y="560"/>
                      <a:pt x="168" y="560"/>
                    </a:cubicBezTo>
                    <a:cubicBezTo>
                      <a:pt x="336" y="336"/>
                      <a:pt x="336" y="336"/>
                      <a:pt x="336" y="336"/>
                    </a:cubicBezTo>
                    <a:cubicBezTo>
                      <a:pt x="230" y="336"/>
                      <a:pt x="230" y="336"/>
                      <a:pt x="230" y="336"/>
                    </a:cubicBezTo>
                    <a:cubicBezTo>
                      <a:pt x="256" y="208"/>
                      <a:pt x="369" y="112"/>
                      <a:pt x="504" y="112"/>
                    </a:cubicBezTo>
                    <a:cubicBezTo>
                      <a:pt x="658" y="112"/>
                      <a:pt x="784" y="238"/>
                      <a:pt x="784" y="392"/>
                    </a:cubicBezTo>
                    <a:cubicBezTo>
                      <a:pt x="784" y="546"/>
                      <a:pt x="658" y="672"/>
                      <a:pt x="504" y="672"/>
                    </a:cubicBezTo>
                    <a:cubicBezTo>
                      <a:pt x="504" y="784"/>
                      <a:pt x="504" y="784"/>
                      <a:pt x="504" y="784"/>
                    </a:cubicBezTo>
                    <a:cubicBezTo>
                      <a:pt x="721" y="784"/>
                      <a:pt x="896" y="609"/>
                      <a:pt x="896" y="392"/>
                    </a:cubicBezTo>
                    <a:cubicBezTo>
                      <a:pt x="896" y="175"/>
                      <a:pt x="721" y="0"/>
                      <a:pt x="50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dirty="0">
                  <a:latin typeface="Lato Light"/>
                </a:endParaRPr>
              </a:p>
            </p:txBody>
          </p:sp>
          <p:sp>
            <p:nvSpPr>
              <p:cNvPr id="21" name="Oval 6">
                <a:extLst>
                  <a:ext uri="{FF2B5EF4-FFF2-40B4-BE49-F238E27FC236}">
                    <a16:creationId xmlns:a16="http://schemas.microsoft.com/office/drawing/2014/main" id="{008AEF74-0CB4-4F9D-941F-B3FDCFD4AC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55635" y="2814331"/>
                <a:ext cx="95903" cy="95276"/>
              </a:xfrm>
              <a:prstGeom prst="ellipse">
                <a:avLst/>
              </a:prstGeom>
              <a:grpFill/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FF43D9F-F201-460A-B5AB-10C4C6323FC9}"/>
                </a:ext>
              </a:extLst>
            </p:cNvPr>
            <p:cNvSpPr txBox="1"/>
            <p:nvPr/>
          </p:nvSpPr>
          <p:spPr>
            <a:xfrm>
              <a:off x="2359057" y="3024213"/>
              <a:ext cx="3166019" cy="389263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id-ID" sz="1000" dirty="0">
                  <a:latin typeface="Poppins Light" charset="0"/>
                  <a:ea typeface="Poppins Light" charset="0"/>
                  <a:cs typeface="Poppins Light" charset="0"/>
                </a:rPr>
                <a:t>http://aerotoolkit.sytes.net:8001/</a:t>
              </a:r>
              <a:endParaRPr lang="id-ID" sz="1000" dirty="0">
                <a:solidFill>
                  <a:schemeClr val="tx1"/>
                </a:solidFill>
                <a:latin typeface="Poppins Light" charset="0"/>
                <a:ea typeface="Poppins Light" charset="0"/>
                <a:cs typeface="Poppins Light" charset="0"/>
              </a:endParaRPr>
            </a:p>
          </p:txBody>
        </p:sp>
        <p:sp>
          <p:nvSpPr>
            <p:cNvPr id="11" name="Freeform 29">
              <a:extLst>
                <a:ext uri="{FF2B5EF4-FFF2-40B4-BE49-F238E27FC236}">
                  <a16:creationId xmlns:a16="http://schemas.microsoft.com/office/drawing/2014/main" id="{773BAD95-B78D-42DD-A801-8B84C3BF532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69943" y="3130076"/>
              <a:ext cx="115372" cy="115448"/>
            </a:xfrm>
            <a:custGeom>
              <a:avLst/>
              <a:gdLst>
                <a:gd name="T0" fmla="*/ 0 w 636"/>
                <a:gd name="T1" fmla="*/ 318 h 636"/>
                <a:gd name="T2" fmla="*/ 636 w 636"/>
                <a:gd name="T3" fmla="*/ 318 h 636"/>
                <a:gd name="T4" fmla="*/ 594 w 636"/>
                <a:gd name="T5" fmla="*/ 308 h 636"/>
                <a:gd name="T6" fmla="*/ 448 w 636"/>
                <a:gd name="T7" fmla="*/ 179 h 636"/>
                <a:gd name="T8" fmla="*/ 594 w 636"/>
                <a:gd name="T9" fmla="*/ 308 h 636"/>
                <a:gd name="T10" fmla="*/ 223 w 636"/>
                <a:gd name="T11" fmla="*/ 486 h 636"/>
                <a:gd name="T12" fmla="*/ 308 w 636"/>
                <a:gd name="T13" fmla="*/ 594 h 636"/>
                <a:gd name="T14" fmla="*/ 329 w 636"/>
                <a:gd name="T15" fmla="*/ 42 h 636"/>
                <a:gd name="T16" fmla="*/ 328 w 636"/>
                <a:gd name="T17" fmla="*/ 184 h 636"/>
                <a:gd name="T18" fmla="*/ 329 w 636"/>
                <a:gd name="T19" fmla="*/ 42 h 636"/>
                <a:gd name="T20" fmla="*/ 510 w 636"/>
                <a:gd name="T21" fmla="*/ 119 h 636"/>
                <a:gd name="T22" fmla="*/ 363 w 636"/>
                <a:gd name="T23" fmla="*/ 45 h 636"/>
                <a:gd name="T24" fmla="*/ 308 w 636"/>
                <a:gd name="T25" fmla="*/ 184 h 636"/>
                <a:gd name="T26" fmla="*/ 307 w 636"/>
                <a:gd name="T27" fmla="*/ 42 h 636"/>
                <a:gd name="T28" fmla="*/ 196 w 636"/>
                <a:gd name="T29" fmla="*/ 160 h 636"/>
                <a:gd name="T30" fmla="*/ 273 w 636"/>
                <a:gd name="T31" fmla="*/ 45 h 636"/>
                <a:gd name="T32" fmla="*/ 207 w 636"/>
                <a:gd name="T33" fmla="*/ 186 h 636"/>
                <a:gd name="T34" fmla="*/ 308 w 636"/>
                <a:gd name="T35" fmla="*/ 308 h 636"/>
                <a:gd name="T36" fmla="*/ 207 w 636"/>
                <a:gd name="T37" fmla="*/ 186 h 636"/>
                <a:gd name="T38" fmla="*/ 308 w 636"/>
                <a:gd name="T39" fmla="*/ 452 h 636"/>
                <a:gd name="T40" fmla="*/ 185 w 636"/>
                <a:gd name="T41" fmla="*/ 328 h 636"/>
                <a:gd name="T42" fmla="*/ 273 w 636"/>
                <a:gd name="T43" fmla="*/ 591 h 636"/>
                <a:gd name="T44" fmla="*/ 204 w 636"/>
                <a:gd name="T45" fmla="*/ 493 h 636"/>
                <a:gd name="T46" fmla="*/ 328 w 636"/>
                <a:gd name="T47" fmla="*/ 594 h 636"/>
                <a:gd name="T48" fmla="*/ 413 w 636"/>
                <a:gd name="T49" fmla="*/ 486 h 636"/>
                <a:gd name="T50" fmla="*/ 328 w 636"/>
                <a:gd name="T51" fmla="*/ 594 h 636"/>
                <a:gd name="T52" fmla="*/ 498 w 636"/>
                <a:gd name="T53" fmla="*/ 528 h 636"/>
                <a:gd name="T54" fmla="*/ 432 w 636"/>
                <a:gd name="T55" fmla="*/ 493 h 636"/>
                <a:gd name="T56" fmla="*/ 328 w 636"/>
                <a:gd name="T57" fmla="*/ 452 h 636"/>
                <a:gd name="T58" fmla="*/ 451 w 636"/>
                <a:gd name="T59" fmla="*/ 328 h 636"/>
                <a:gd name="T60" fmla="*/ 328 w 636"/>
                <a:gd name="T61" fmla="*/ 308 h 636"/>
                <a:gd name="T62" fmla="*/ 429 w 636"/>
                <a:gd name="T63" fmla="*/ 186 h 636"/>
                <a:gd name="T64" fmla="*/ 328 w 636"/>
                <a:gd name="T65" fmla="*/ 308 h 636"/>
                <a:gd name="T66" fmla="*/ 188 w 636"/>
                <a:gd name="T67" fmla="*/ 179 h 636"/>
                <a:gd name="T68" fmla="*/ 42 w 636"/>
                <a:gd name="T69" fmla="*/ 308 h 636"/>
                <a:gd name="T70" fmla="*/ 42 w 636"/>
                <a:gd name="T71" fmla="*/ 328 h 636"/>
                <a:gd name="T72" fmla="*/ 195 w 636"/>
                <a:gd name="T73" fmla="*/ 475 h 636"/>
                <a:gd name="T74" fmla="*/ 42 w 636"/>
                <a:gd name="T75" fmla="*/ 328 h 636"/>
                <a:gd name="T76" fmla="*/ 441 w 636"/>
                <a:gd name="T77" fmla="*/ 475 h 636"/>
                <a:gd name="T78" fmla="*/ 594 w 636"/>
                <a:gd name="T79" fmla="*/ 328 h 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36" h="636">
                  <a:moveTo>
                    <a:pt x="318" y="0"/>
                  </a:moveTo>
                  <a:cubicBezTo>
                    <a:pt x="142" y="0"/>
                    <a:pt x="0" y="142"/>
                    <a:pt x="0" y="318"/>
                  </a:cubicBezTo>
                  <a:cubicBezTo>
                    <a:pt x="0" y="494"/>
                    <a:pt x="142" y="636"/>
                    <a:pt x="318" y="636"/>
                  </a:cubicBezTo>
                  <a:cubicBezTo>
                    <a:pt x="494" y="636"/>
                    <a:pt x="636" y="494"/>
                    <a:pt x="636" y="318"/>
                  </a:cubicBezTo>
                  <a:cubicBezTo>
                    <a:pt x="636" y="142"/>
                    <a:pt x="494" y="0"/>
                    <a:pt x="318" y="0"/>
                  </a:cubicBezTo>
                  <a:close/>
                  <a:moveTo>
                    <a:pt x="594" y="308"/>
                  </a:moveTo>
                  <a:cubicBezTo>
                    <a:pt x="471" y="308"/>
                    <a:pt x="471" y="308"/>
                    <a:pt x="471" y="308"/>
                  </a:cubicBezTo>
                  <a:cubicBezTo>
                    <a:pt x="470" y="262"/>
                    <a:pt x="462" y="219"/>
                    <a:pt x="448" y="179"/>
                  </a:cubicBezTo>
                  <a:cubicBezTo>
                    <a:pt x="476" y="168"/>
                    <a:pt x="501" y="152"/>
                    <a:pt x="525" y="134"/>
                  </a:cubicBezTo>
                  <a:cubicBezTo>
                    <a:pt x="566" y="181"/>
                    <a:pt x="592" y="241"/>
                    <a:pt x="594" y="308"/>
                  </a:cubicBezTo>
                  <a:close/>
                  <a:moveTo>
                    <a:pt x="307" y="594"/>
                  </a:moveTo>
                  <a:cubicBezTo>
                    <a:pt x="273" y="566"/>
                    <a:pt x="244" y="529"/>
                    <a:pt x="223" y="486"/>
                  </a:cubicBezTo>
                  <a:cubicBezTo>
                    <a:pt x="250" y="478"/>
                    <a:pt x="278" y="473"/>
                    <a:pt x="308" y="472"/>
                  </a:cubicBezTo>
                  <a:cubicBezTo>
                    <a:pt x="308" y="594"/>
                    <a:pt x="308" y="594"/>
                    <a:pt x="308" y="594"/>
                  </a:cubicBezTo>
                  <a:cubicBezTo>
                    <a:pt x="307" y="594"/>
                    <a:pt x="307" y="594"/>
                    <a:pt x="307" y="594"/>
                  </a:cubicBezTo>
                  <a:close/>
                  <a:moveTo>
                    <a:pt x="329" y="42"/>
                  </a:moveTo>
                  <a:cubicBezTo>
                    <a:pt x="368" y="74"/>
                    <a:pt x="400" y="117"/>
                    <a:pt x="421" y="167"/>
                  </a:cubicBezTo>
                  <a:cubicBezTo>
                    <a:pt x="392" y="177"/>
                    <a:pt x="361" y="183"/>
                    <a:pt x="328" y="184"/>
                  </a:cubicBezTo>
                  <a:cubicBezTo>
                    <a:pt x="328" y="42"/>
                    <a:pt x="328" y="42"/>
                    <a:pt x="328" y="42"/>
                  </a:cubicBezTo>
                  <a:cubicBezTo>
                    <a:pt x="329" y="42"/>
                    <a:pt x="329" y="42"/>
                    <a:pt x="329" y="42"/>
                  </a:cubicBezTo>
                  <a:close/>
                  <a:moveTo>
                    <a:pt x="363" y="45"/>
                  </a:moveTo>
                  <a:cubicBezTo>
                    <a:pt x="420" y="55"/>
                    <a:pt x="471" y="81"/>
                    <a:pt x="510" y="119"/>
                  </a:cubicBezTo>
                  <a:cubicBezTo>
                    <a:pt x="489" y="136"/>
                    <a:pt x="466" y="150"/>
                    <a:pt x="440" y="160"/>
                  </a:cubicBezTo>
                  <a:cubicBezTo>
                    <a:pt x="421" y="116"/>
                    <a:pt x="395" y="77"/>
                    <a:pt x="363" y="45"/>
                  </a:cubicBezTo>
                  <a:close/>
                  <a:moveTo>
                    <a:pt x="308" y="42"/>
                  </a:moveTo>
                  <a:cubicBezTo>
                    <a:pt x="308" y="184"/>
                    <a:pt x="308" y="184"/>
                    <a:pt x="308" y="184"/>
                  </a:cubicBezTo>
                  <a:cubicBezTo>
                    <a:pt x="275" y="183"/>
                    <a:pt x="244" y="177"/>
                    <a:pt x="215" y="167"/>
                  </a:cubicBezTo>
                  <a:cubicBezTo>
                    <a:pt x="236" y="117"/>
                    <a:pt x="268" y="74"/>
                    <a:pt x="307" y="42"/>
                  </a:cubicBezTo>
                  <a:cubicBezTo>
                    <a:pt x="307" y="42"/>
                    <a:pt x="307" y="42"/>
                    <a:pt x="308" y="42"/>
                  </a:cubicBezTo>
                  <a:close/>
                  <a:moveTo>
                    <a:pt x="196" y="160"/>
                  </a:moveTo>
                  <a:cubicBezTo>
                    <a:pt x="171" y="150"/>
                    <a:pt x="147" y="136"/>
                    <a:pt x="126" y="119"/>
                  </a:cubicBezTo>
                  <a:cubicBezTo>
                    <a:pt x="165" y="81"/>
                    <a:pt x="216" y="55"/>
                    <a:pt x="273" y="45"/>
                  </a:cubicBezTo>
                  <a:cubicBezTo>
                    <a:pt x="241" y="77"/>
                    <a:pt x="215" y="116"/>
                    <a:pt x="196" y="160"/>
                  </a:cubicBezTo>
                  <a:close/>
                  <a:moveTo>
                    <a:pt x="207" y="186"/>
                  </a:moveTo>
                  <a:cubicBezTo>
                    <a:pt x="239" y="197"/>
                    <a:pt x="273" y="204"/>
                    <a:pt x="308" y="205"/>
                  </a:cubicBezTo>
                  <a:cubicBezTo>
                    <a:pt x="308" y="308"/>
                    <a:pt x="308" y="308"/>
                    <a:pt x="308" y="308"/>
                  </a:cubicBezTo>
                  <a:cubicBezTo>
                    <a:pt x="185" y="308"/>
                    <a:pt x="185" y="308"/>
                    <a:pt x="185" y="308"/>
                  </a:cubicBezTo>
                  <a:cubicBezTo>
                    <a:pt x="186" y="265"/>
                    <a:pt x="194" y="224"/>
                    <a:pt x="207" y="186"/>
                  </a:cubicBezTo>
                  <a:close/>
                  <a:moveTo>
                    <a:pt x="308" y="328"/>
                  </a:moveTo>
                  <a:cubicBezTo>
                    <a:pt x="308" y="452"/>
                    <a:pt x="308" y="452"/>
                    <a:pt x="308" y="452"/>
                  </a:cubicBezTo>
                  <a:cubicBezTo>
                    <a:pt x="275" y="453"/>
                    <a:pt x="244" y="458"/>
                    <a:pt x="215" y="468"/>
                  </a:cubicBezTo>
                  <a:cubicBezTo>
                    <a:pt x="197" y="425"/>
                    <a:pt x="186" y="378"/>
                    <a:pt x="185" y="328"/>
                  </a:cubicBezTo>
                  <a:lnTo>
                    <a:pt x="308" y="328"/>
                  </a:lnTo>
                  <a:close/>
                  <a:moveTo>
                    <a:pt x="273" y="591"/>
                  </a:moveTo>
                  <a:cubicBezTo>
                    <a:pt x="222" y="582"/>
                    <a:pt x="176" y="560"/>
                    <a:pt x="138" y="528"/>
                  </a:cubicBezTo>
                  <a:cubicBezTo>
                    <a:pt x="158" y="514"/>
                    <a:pt x="180" y="502"/>
                    <a:pt x="204" y="493"/>
                  </a:cubicBezTo>
                  <a:cubicBezTo>
                    <a:pt x="222" y="531"/>
                    <a:pt x="245" y="563"/>
                    <a:pt x="273" y="591"/>
                  </a:cubicBezTo>
                  <a:close/>
                  <a:moveTo>
                    <a:pt x="328" y="594"/>
                  </a:moveTo>
                  <a:cubicBezTo>
                    <a:pt x="328" y="472"/>
                    <a:pt x="328" y="472"/>
                    <a:pt x="328" y="472"/>
                  </a:cubicBezTo>
                  <a:cubicBezTo>
                    <a:pt x="358" y="473"/>
                    <a:pt x="386" y="478"/>
                    <a:pt x="413" y="486"/>
                  </a:cubicBezTo>
                  <a:cubicBezTo>
                    <a:pt x="392" y="529"/>
                    <a:pt x="363" y="566"/>
                    <a:pt x="329" y="594"/>
                  </a:cubicBezTo>
                  <a:cubicBezTo>
                    <a:pt x="329" y="594"/>
                    <a:pt x="329" y="594"/>
                    <a:pt x="328" y="594"/>
                  </a:cubicBezTo>
                  <a:close/>
                  <a:moveTo>
                    <a:pt x="432" y="493"/>
                  </a:moveTo>
                  <a:cubicBezTo>
                    <a:pt x="456" y="502"/>
                    <a:pt x="478" y="514"/>
                    <a:pt x="498" y="528"/>
                  </a:cubicBezTo>
                  <a:cubicBezTo>
                    <a:pt x="460" y="560"/>
                    <a:pt x="414" y="582"/>
                    <a:pt x="363" y="591"/>
                  </a:cubicBezTo>
                  <a:cubicBezTo>
                    <a:pt x="391" y="563"/>
                    <a:pt x="414" y="531"/>
                    <a:pt x="432" y="493"/>
                  </a:cubicBezTo>
                  <a:close/>
                  <a:moveTo>
                    <a:pt x="421" y="468"/>
                  </a:moveTo>
                  <a:cubicBezTo>
                    <a:pt x="392" y="458"/>
                    <a:pt x="361" y="453"/>
                    <a:pt x="328" y="452"/>
                  </a:cubicBezTo>
                  <a:cubicBezTo>
                    <a:pt x="328" y="328"/>
                    <a:pt x="328" y="328"/>
                    <a:pt x="328" y="328"/>
                  </a:cubicBezTo>
                  <a:cubicBezTo>
                    <a:pt x="451" y="328"/>
                    <a:pt x="451" y="328"/>
                    <a:pt x="451" y="328"/>
                  </a:cubicBezTo>
                  <a:cubicBezTo>
                    <a:pt x="450" y="378"/>
                    <a:pt x="439" y="425"/>
                    <a:pt x="421" y="468"/>
                  </a:cubicBezTo>
                  <a:close/>
                  <a:moveTo>
                    <a:pt x="328" y="308"/>
                  </a:moveTo>
                  <a:cubicBezTo>
                    <a:pt x="328" y="205"/>
                    <a:pt x="328" y="205"/>
                    <a:pt x="328" y="205"/>
                  </a:cubicBezTo>
                  <a:cubicBezTo>
                    <a:pt x="363" y="204"/>
                    <a:pt x="397" y="197"/>
                    <a:pt x="429" y="186"/>
                  </a:cubicBezTo>
                  <a:cubicBezTo>
                    <a:pt x="442" y="224"/>
                    <a:pt x="450" y="265"/>
                    <a:pt x="451" y="308"/>
                  </a:cubicBezTo>
                  <a:lnTo>
                    <a:pt x="328" y="308"/>
                  </a:lnTo>
                  <a:close/>
                  <a:moveTo>
                    <a:pt x="111" y="134"/>
                  </a:moveTo>
                  <a:cubicBezTo>
                    <a:pt x="135" y="152"/>
                    <a:pt x="160" y="168"/>
                    <a:pt x="188" y="179"/>
                  </a:cubicBezTo>
                  <a:cubicBezTo>
                    <a:pt x="174" y="219"/>
                    <a:pt x="166" y="262"/>
                    <a:pt x="165" y="308"/>
                  </a:cubicBezTo>
                  <a:cubicBezTo>
                    <a:pt x="42" y="308"/>
                    <a:pt x="42" y="308"/>
                    <a:pt x="42" y="308"/>
                  </a:cubicBezTo>
                  <a:cubicBezTo>
                    <a:pt x="44" y="241"/>
                    <a:pt x="70" y="181"/>
                    <a:pt x="111" y="134"/>
                  </a:cubicBezTo>
                  <a:close/>
                  <a:moveTo>
                    <a:pt x="42" y="328"/>
                  </a:moveTo>
                  <a:cubicBezTo>
                    <a:pt x="165" y="328"/>
                    <a:pt x="165" y="328"/>
                    <a:pt x="165" y="328"/>
                  </a:cubicBezTo>
                  <a:cubicBezTo>
                    <a:pt x="166" y="381"/>
                    <a:pt x="177" y="430"/>
                    <a:pt x="195" y="475"/>
                  </a:cubicBezTo>
                  <a:cubicBezTo>
                    <a:pt x="169" y="485"/>
                    <a:pt x="145" y="498"/>
                    <a:pt x="123" y="514"/>
                  </a:cubicBezTo>
                  <a:cubicBezTo>
                    <a:pt x="75" y="466"/>
                    <a:pt x="44" y="401"/>
                    <a:pt x="42" y="328"/>
                  </a:cubicBezTo>
                  <a:close/>
                  <a:moveTo>
                    <a:pt x="513" y="514"/>
                  </a:moveTo>
                  <a:cubicBezTo>
                    <a:pt x="491" y="498"/>
                    <a:pt x="467" y="485"/>
                    <a:pt x="441" y="475"/>
                  </a:cubicBezTo>
                  <a:cubicBezTo>
                    <a:pt x="459" y="430"/>
                    <a:pt x="470" y="381"/>
                    <a:pt x="471" y="328"/>
                  </a:cubicBezTo>
                  <a:cubicBezTo>
                    <a:pt x="594" y="328"/>
                    <a:pt x="594" y="328"/>
                    <a:pt x="594" y="328"/>
                  </a:cubicBezTo>
                  <a:cubicBezTo>
                    <a:pt x="592" y="401"/>
                    <a:pt x="561" y="466"/>
                    <a:pt x="513" y="51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Lato Light"/>
              </a:endParaRPr>
            </a:p>
          </p:txBody>
        </p:sp>
      </p:grpSp>
      <p:grpSp>
        <p:nvGrpSpPr>
          <p:cNvPr id="31" name="Group 82">
            <a:extLst>
              <a:ext uri="{FF2B5EF4-FFF2-40B4-BE49-F238E27FC236}">
                <a16:creationId xmlns:a16="http://schemas.microsoft.com/office/drawing/2014/main" id="{476BE634-6695-4A59-B9FD-6815B89BADCA}"/>
              </a:ext>
            </a:extLst>
          </p:cNvPr>
          <p:cNvGrpSpPr>
            <a:grpSpLocks noChangeAspect="1"/>
          </p:cNvGrpSpPr>
          <p:nvPr/>
        </p:nvGrpSpPr>
        <p:grpSpPr>
          <a:xfrm>
            <a:off x="6162720" y="1303899"/>
            <a:ext cx="5250787" cy="3493870"/>
            <a:chOff x="1027152" y="2693983"/>
            <a:chExt cx="6796849" cy="4462905"/>
          </a:xfrm>
          <a:gradFill>
            <a:gsLst>
              <a:gs pos="100000">
                <a:schemeClr val="accent6">
                  <a:lumMod val="10000"/>
                  <a:lumOff val="9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grpSpPr>
        <p:grpSp>
          <p:nvGrpSpPr>
            <p:cNvPr id="32" name="Group 83">
              <a:extLst>
                <a:ext uri="{FF2B5EF4-FFF2-40B4-BE49-F238E27FC236}">
                  <a16:creationId xmlns:a16="http://schemas.microsoft.com/office/drawing/2014/main" id="{F753F412-8864-4B46-BFBD-0C8E827679D2}"/>
                </a:ext>
              </a:extLst>
            </p:cNvPr>
            <p:cNvGrpSpPr/>
            <p:nvPr/>
          </p:nvGrpSpPr>
          <p:grpSpPr>
            <a:xfrm>
              <a:off x="1027152" y="2693983"/>
              <a:ext cx="6796849" cy="4462905"/>
              <a:chOff x="1027152" y="2693983"/>
              <a:chExt cx="6796849" cy="4462905"/>
            </a:xfrm>
            <a:grpFill/>
          </p:grpSpPr>
          <p:sp>
            <p:nvSpPr>
              <p:cNvPr id="35" name="AutoShape 1">
                <a:extLst>
                  <a:ext uri="{FF2B5EF4-FFF2-40B4-BE49-F238E27FC236}">
                    <a16:creationId xmlns:a16="http://schemas.microsoft.com/office/drawing/2014/main" id="{48F16F12-B004-4ABE-AAA8-42D597EFDA9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029339" y="2693983"/>
                <a:ext cx="6794662" cy="4462905"/>
              </a:xfrm>
              <a:prstGeom prst="roundRect">
                <a:avLst>
                  <a:gd name="adj" fmla="val 1292"/>
                </a:avLst>
              </a:prstGeom>
              <a:grpFill/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  <p:sp>
            <p:nvSpPr>
              <p:cNvPr id="36" name="Rectangle 2">
                <a:extLst>
                  <a:ext uri="{FF2B5EF4-FFF2-40B4-BE49-F238E27FC236}">
                    <a16:creationId xmlns:a16="http://schemas.microsoft.com/office/drawing/2014/main" id="{92CE4B65-6103-4C38-92A7-2A427C04B8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7152" y="3024940"/>
                <a:ext cx="6794663" cy="315914"/>
              </a:xfrm>
              <a:prstGeom prst="rect">
                <a:avLst/>
              </a:prstGeom>
              <a:grpFill/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  <p:sp>
            <p:nvSpPr>
              <p:cNvPr id="37" name="AutoShape 3">
                <a:extLst>
                  <a:ext uri="{FF2B5EF4-FFF2-40B4-BE49-F238E27FC236}">
                    <a16:creationId xmlns:a16="http://schemas.microsoft.com/office/drawing/2014/main" id="{297699FF-7AA4-40F4-81BC-DF7B89B3F7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35350" y="2779230"/>
                <a:ext cx="2717866" cy="561623"/>
              </a:xfrm>
              <a:prstGeom prst="roundRect">
                <a:avLst>
                  <a:gd name="adj" fmla="val 11986"/>
                </a:avLst>
              </a:prstGeom>
              <a:grpFill/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  <p:sp>
            <p:nvSpPr>
              <p:cNvPr id="38" name="Oval 4">
                <a:extLst>
                  <a:ext uri="{FF2B5EF4-FFF2-40B4-BE49-F238E27FC236}">
                    <a16:creationId xmlns:a16="http://schemas.microsoft.com/office/drawing/2014/main" id="{D68B6E0E-D3C7-4493-A31B-8207DAE9C2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37753" y="2814331"/>
                <a:ext cx="95903" cy="95276"/>
              </a:xfrm>
              <a:prstGeom prst="ellipse">
                <a:avLst/>
              </a:prstGeom>
              <a:grpFill/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  <p:sp>
            <p:nvSpPr>
              <p:cNvPr id="39" name="Oval 5">
                <a:extLst>
                  <a:ext uri="{FF2B5EF4-FFF2-40B4-BE49-F238E27FC236}">
                    <a16:creationId xmlns:a16="http://schemas.microsoft.com/office/drawing/2014/main" id="{AA3A8A3A-E81C-4F16-9EA2-9F11A9775E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07620" y="2814331"/>
                <a:ext cx="95903" cy="95276"/>
              </a:xfrm>
              <a:prstGeom prst="ellipse">
                <a:avLst/>
              </a:prstGeom>
              <a:grpFill/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  <p:sp>
            <p:nvSpPr>
              <p:cNvPr id="40" name="Oval 6">
                <a:extLst>
                  <a:ext uri="{FF2B5EF4-FFF2-40B4-BE49-F238E27FC236}">
                    <a16:creationId xmlns:a16="http://schemas.microsoft.com/office/drawing/2014/main" id="{539165D2-E0B0-4B91-BDF2-5FF535A720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77486" y="2814331"/>
                <a:ext cx="95903" cy="95276"/>
              </a:xfrm>
              <a:prstGeom prst="ellipse">
                <a:avLst/>
              </a:prstGeom>
              <a:grpFill/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  <p:sp>
            <p:nvSpPr>
              <p:cNvPr id="41" name="Rectangle 92">
                <a:extLst>
                  <a:ext uri="{FF2B5EF4-FFF2-40B4-BE49-F238E27FC236}">
                    <a16:creationId xmlns:a16="http://schemas.microsoft.com/office/drawing/2014/main" id="{B58995FD-774E-443F-8F74-D69C353CA9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05844" y="3085114"/>
                <a:ext cx="5104773" cy="200580"/>
              </a:xfrm>
              <a:prstGeom prst="rect">
                <a:avLst/>
              </a:prstGeom>
              <a:grpFill/>
              <a:ln w="25400" cap="flat">
                <a:solidFill>
                  <a:srgbClr val="B3B3B3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  <p:grpSp>
            <p:nvGrpSpPr>
              <p:cNvPr id="42" name="Group 93">
                <a:extLst>
                  <a:ext uri="{FF2B5EF4-FFF2-40B4-BE49-F238E27FC236}">
                    <a16:creationId xmlns:a16="http://schemas.microsoft.com/office/drawing/2014/main" id="{022AA45E-1A3D-4A3B-B08F-4D64E6102BF2}"/>
                  </a:ext>
                </a:extLst>
              </p:cNvPr>
              <p:cNvGrpSpPr/>
              <p:nvPr/>
            </p:nvGrpSpPr>
            <p:grpSpPr>
              <a:xfrm>
                <a:off x="7494380" y="2779230"/>
                <a:ext cx="155357" cy="155272"/>
                <a:chOff x="4763" y="0"/>
                <a:chExt cx="2900362" cy="2898775"/>
              </a:xfrm>
              <a:grpFill/>
            </p:grpSpPr>
            <p:sp>
              <p:nvSpPr>
                <p:cNvPr id="45" name="Freeform 13">
                  <a:extLst>
                    <a:ext uri="{FF2B5EF4-FFF2-40B4-BE49-F238E27FC236}">
                      <a16:creationId xmlns:a16="http://schemas.microsoft.com/office/drawing/2014/main" id="{2EE8F120-DDD5-495E-8097-10825D0A1E6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3" y="0"/>
                  <a:ext cx="727075" cy="722313"/>
                </a:xfrm>
                <a:custGeom>
                  <a:avLst/>
                  <a:gdLst>
                    <a:gd name="T0" fmla="*/ 168 w 193"/>
                    <a:gd name="T1" fmla="*/ 0 h 192"/>
                    <a:gd name="T2" fmla="*/ 24 w 193"/>
                    <a:gd name="T3" fmla="*/ 0 h 192"/>
                    <a:gd name="T4" fmla="*/ 0 w 193"/>
                    <a:gd name="T5" fmla="*/ 24 h 192"/>
                    <a:gd name="T6" fmla="*/ 0 w 193"/>
                    <a:gd name="T7" fmla="*/ 168 h 192"/>
                    <a:gd name="T8" fmla="*/ 24 w 193"/>
                    <a:gd name="T9" fmla="*/ 192 h 192"/>
                    <a:gd name="T10" fmla="*/ 168 w 193"/>
                    <a:gd name="T11" fmla="*/ 192 h 192"/>
                    <a:gd name="T12" fmla="*/ 193 w 193"/>
                    <a:gd name="T13" fmla="*/ 168 h 192"/>
                    <a:gd name="T14" fmla="*/ 193 w 193"/>
                    <a:gd name="T15" fmla="*/ 24 h 192"/>
                    <a:gd name="T16" fmla="*/ 168 w 193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3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2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2" y="192"/>
                        <a:pt x="193" y="182"/>
                        <a:pt x="193" y="168"/>
                      </a:cubicBezTo>
                      <a:cubicBezTo>
                        <a:pt x="193" y="24"/>
                        <a:pt x="193" y="24"/>
                        <a:pt x="193" y="24"/>
                      </a:cubicBezTo>
                      <a:cubicBezTo>
                        <a:pt x="193" y="11"/>
                        <a:pt x="182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46" name="Freeform 14">
                  <a:extLst>
                    <a:ext uri="{FF2B5EF4-FFF2-40B4-BE49-F238E27FC236}">
                      <a16:creationId xmlns:a16="http://schemas.microsoft.com/office/drawing/2014/main" id="{899F88D3-5C91-4BBA-BE63-9371B4B356C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3" y="1087438"/>
                  <a:ext cx="727075" cy="722313"/>
                </a:xfrm>
                <a:custGeom>
                  <a:avLst/>
                  <a:gdLst>
                    <a:gd name="T0" fmla="*/ 168 w 193"/>
                    <a:gd name="T1" fmla="*/ 0 h 192"/>
                    <a:gd name="T2" fmla="*/ 24 w 193"/>
                    <a:gd name="T3" fmla="*/ 0 h 192"/>
                    <a:gd name="T4" fmla="*/ 0 w 193"/>
                    <a:gd name="T5" fmla="*/ 24 h 192"/>
                    <a:gd name="T6" fmla="*/ 0 w 193"/>
                    <a:gd name="T7" fmla="*/ 168 h 192"/>
                    <a:gd name="T8" fmla="*/ 24 w 193"/>
                    <a:gd name="T9" fmla="*/ 192 h 192"/>
                    <a:gd name="T10" fmla="*/ 168 w 193"/>
                    <a:gd name="T11" fmla="*/ 192 h 192"/>
                    <a:gd name="T12" fmla="*/ 193 w 193"/>
                    <a:gd name="T13" fmla="*/ 168 h 192"/>
                    <a:gd name="T14" fmla="*/ 193 w 193"/>
                    <a:gd name="T15" fmla="*/ 24 h 192"/>
                    <a:gd name="T16" fmla="*/ 168 w 193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3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1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2" y="192"/>
                        <a:pt x="193" y="181"/>
                        <a:pt x="193" y="168"/>
                      </a:cubicBezTo>
                      <a:cubicBezTo>
                        <a:pt x="193" y="24"/>
                        <a:pt x="193" y="24"/>
                        <a:pt x="193" y="24"/>
                      </a:cubicBezTo>
                      <a:cubicBezTo>
                        <a:pt x="193" y="11"/>
                        <a:pt x="182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47" name="Freeform 15">
                  <a:extLst>
                    <a:ext uri="{FF2B5EF4-FFF2-40B4-BE49-F238E27FC236}">
                      <a16:creationId xmlns:a16="http://schemas.microsoft.com/office/drawing/2014/main" id="{C1C5DCC2-9B40-4DA3-AB2F-ED9C5D891CE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3" y="2171700"/>
                  <a:ext cx="727075" cy="727075"/>
                </a:xfrm>
                <a:custGeom>
                  <a:avLst/>
                  <a:gdLst>
                    <a:gd name="T0" fmla="*/ 168 w 193"/>
                    <a:gd name="T1" fmla="*/ 0 h 193"/>
                    <a:gd name="T2" fmla="*/ 24 w 193"/>
                    <a:gd name="T3" fmla="*/ 0 h 193"/>
                    <a:gd name="T4" fmla="*/ 0 w 193"/>
                    <a:gd name="T5" fmla="*/ 25 h 193"/>
                    <a:gd name="T6" fmla="*/ 0 w 193"/>
                    <a:gd name="T7" fmla="*/ 169 h 193"/>
                    <a:gd name="T8" fmla="*/ 24 w 193"/>
                    <a:gd name="T9" fmla="*/ 193 h 193"/>
                    <a:gd name="T10" fmla="*/ 168 w 193"/>
                    <a:gd name="T11" fmla="*/ 193 h 193"/>
                    <a:gd name="T12" fmla="*/ 193 w 193"/>
                    <a:gd name="T13" fmla="*/ 169 h 193"/>
                    <a:gd name="T14" fmla="*/ 193 w 193"/>
                    <a:gd name="T15" fmla="*/ 25 h 193"/>
                    <a:gd name="T16" fmla="*/ 168 w 193"/>
                    <a:gd name="T17" fmla="*/ 0 h 1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3" h="193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5"/>
                      </a:cubicBezTo>
                      <a:cubicBezTo>
                        <a:pt x="0" y="169"/>
                        <a:pt x="0" y="169"/>
                        <a:pt x="0" y="169"/>
                      </a:cubicBezTo>
                      <a:cubicBezTo>
                        <a:pt x="0" y="182"/>
                        <a:pt x="11" y="193"/>
                        <a:pt x="24" y="193"/>
                      </a:cubicBezTo>
                      <a:cubicBezTo>
                        <a:pt x="168" y="193"/>
                        <a:pt x="168" y="193"/>
                        <a:pt x="168" y="193"/>
                      </a:cubicBezTo>
                      <a:cubicBezTo>
                        <a:pt x="182" y="193"/>
                        <a:pt x="193" y="182"/>
                        <a:pt x="193" y="169"/>
                      </a:cubicBezTo>
                      <a:cubicBezTo>
                        <a:pt x="193" y="25"/>
                        <a:pt x="193" y="25"/>
                        <a:pt x="193" y="25"/>
                      </a:cubicBezTo>
                      <a:cubicBezTo>
                        <a:pt x="193" y="11"/>
                        <a:pt x="182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48" name="Freeform 16">
                  <a:extLst>
                    <a:ext uri="{FF2B5EF4-FFF2-40B4-BE49-F238E27FC236}">
                      <a16:creationId xmlns:a16="http://schemas.microsoft.com/office/drawing/2014/main" id="{0721D991-881C-4DBE-AF30-E47AE304B7B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93788" y="0"/>
                  <a:ext cx="722312" cy="722313"/>
                </a:xfrm>
                <a:custGeom>
                  <a:avLst/>
                  <a:gdLst>
                    <a:gd name="T0" fmla="*/ 168 w 192"/>
                    <a:gd name="T1" fmla="*/ 0 h 192"/>
                    <a:gd name="T2" fmla="*/ 24 w 192"/>
                    <a:gd name="T3" fmla="*/ 0 h 192"/>
                    <a:gd name="T4" fmla="*/ 0 w 192"/>
                    <a:gd name="T5" fmla="*/ 24 h 192"/>
                    <a:gd name="T6" fmla="*/ 0 w 192"/>
                    <a:gd name="T7" fmla="*/ 168 h 192"/>
                    <a:gd name="T8" fmla="*/ 24 w 192"/>
                    <a:gd name="T9" fmla="*/ 192 h 192"/>
                    <a:gd name="T10" fmla="*/ 168 w 192"/>
                    <a:gd name="T11" fmla="*/ 192 h 192"/>
                    <a:gd name="T12" fmla="*/ 192 w 192"/>
                    <a:gd name="T13" fmla="*/ 168 h 192"/>
                    <a:gd name="T14" fmla="*/ 192 w 192"/>
                    <a:gd name="T15" fmla="*/ 24 h 192"/>
                    <a:gd name="T16" fmla="*/ 168 w 192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2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2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49" name="Freeform 17">
                  <a:extLst>
                    <a:ext uri="{FF2B5EF4-FFF2-40B4-BE49-F238E27FC236}">
                      <a16:creationId xmlns:a16="http://schemas.microsoft.com/office/drawing/2014/main" id="{97111254-2A6F-40F4-8741-1C703E43B98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93788" y="1087438"/>
                  <a:ext cx="722312" cy="722313"/>
                </a:xfrm>
                <a:custGeom>
                  <a:avLst/>
                  <a:gdLst>
                    <a:gd name="T0" fmla="*/ 168 w 192"/>
                    <a:gd name="T1" fmla="*/ 0 h 192"/>
                    <a:gd name="T2" fmla="*/ 24 w 192"/>
                    <a:gd name="T3" fmla="*/ 0 h 192"/>
                    <a:gd name="T4" fmla="*/ 0 w 192"/>
                    <a:gd name="T5" fmla="*/ 24 h 192"/>
                    <a:gd name="T6" fmla="*/ 0 w 192"/>
                    <a:gd name="T7" fmla="*/ 168 h 192"/>
                    <a:gd name="T8" fmla="*/ 24 w 192"/>
                    <a:gd name="T9" fmla="*/ 192 h 192"/>
                    <a:gd name="T10" fmla="*/ 168 w 192"/>
                    <a:gd name="T11" fmla="*/ 192 h 192"/>
                    <a:gd name="T12" fmla="*/ 192 w 192"/>
                    <a:gd name="T13" fmla="*/ 168 h 192"/>
                    <a:gd name="T14" fmla="*/ 192 w 192"/>
                    <a:gd name="T15" fmla="*/ 24 h 192"/>
                    <a:gd name="T16" fmla="*/ 168 w 192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1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1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50" name="Freeform 18">
                  <a:extLst>
                    <a:ext uri="{FF2B5EF4-FFF2-40B4-BE49-F238E27FC236}">
                      <a16:creationId xmlns:a16="http://schemas.microsoft.com/office/drawing/2014/main" id="{3448ADF5-3363-4495-90EA-D3397EA0A37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93788" y="2171700"/>
                  <a:ext cx="722312" cy="727075"/>
                </a:xfrm>
                <a:custGeom>
                  <a:avLst/>
                  <a:gdLst>
                    <a:gd name="T0" fmla="*/ 168 w 192"/>
                    <a:gd name="T1" fmla="*/ 0 h 193"/>
                    <a:gd name="T2" fmla="*/ 24 w 192"/>
                    <a:gd name="T3" fmla="*/ 0 h 193"/>
                    <a:gd name="T4" fmla="*/ 0 w 192"/>
                    <a:gd name="T5" fmla="*/ 25 h 193"/>
                    <a:gd name="T6" fmla="*/ 0 w 192"/>
                    <a:gd name="T7" fmla="*/ 169 h 193"/>
                    <a:gd name="T8" fmla="*/ 24 w 192"/>
                    <a:gd name="T9" fmla="*/ 193 h 193"/>
                    <a:gd name="T10" fmla="*/ 168 w 192"/>
                    <a:gd name="T11" fmla="*/ 193 h 193"/>
                    <a:gd name="T12" fmla="*/ 192 w 192"/>
                    <a:gd name="T13" fmla="*/ 169 h 193"/>
                    <a:gd name="T14" fmla="*/ 192 w 192"/>
                    <a:gd name="T15" fmla="*/ 25 h 193"/>
                    <a:gd name="T16" fmla="*/ 168 w 192"/>
                    <a:gd name="T17" fmla="*/ 0 h 1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3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5"/>
                      </a:cubicBezTo>
                      <a:cubicBezTo>
                        <a:pt x="0" y="169"/>
                        <a:pt x="0" y="169"/>
                        <a:pt x="0" y="169"/>
                      </a:cubicBezTo>
                      <a:cubicBezTo>
                        <a:pt x="0" y="182"/>
                        <a:pt x="11" y="193"/>
                        <a:pt x="24" y="193"/>
                      </a:cubicBezTo>
                      <a:cubicBezTo>
                        <a:pt x="168" y="193"/>
                        <a:pt x="168" y="193"/>
                        <a:pt x="168" y="193"/>
                      </a:cubicBezTo>
                      <a:cubicBezTo>
                        <a:pt x="181" y="193"/>
                        <a:pt x="192" y="182"/>
                        <a:pt x="192" y="169"/>
                      </a:cubicBezTo>
                      <a:cubicBezTo>
                        <a:pt x="192" y="25"/>
                        <a:pt x="192" y="25"/>
                        <a:pt x="192" y="25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51" name="Freeform 19">
                  <a:extLst>
                    <a:ext uri="{FF2B5EF4-FFF2-40B4-BE49-F238E27FC236}">
                      <a16:creationId xmlns:a16="http://schemas.microsoft.com/office/drawing/2014/main" id="{A11FFFD8-A688-46DB-9518-83D23CB9AE9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81225" y="0"/>
                  <a:ext cx="723900" cy="722313"/>
                </a:xfrm>
                <a:custGeom>
                  <a:avLst/>
                  <a:gdLst>
                    <a:gd name="T0" fmla="*/ 168 w 192"/>
                    <a:gd name="T1" fmla="*/ 0 h 192"/>
                    <a:gd name="T2" fmla="*/ 24 w 192"/>
                    <a:gd name="T3" fmla="*/ 0 h 192"/>
                    <a:gd name="T4" fmla="*/ 0 w 192"/>
                    <a:gd name="T5" fmla="*/ 24 h 192"/>
                    <a:gd name="T6" fmla="*/ 0 w 192"/>
                    <a:gd name="T7" fmla="*/ 168 h 192"/>
                    <a:gd name="T8" fmla="*/ 24 w 192"/>
                    <a:gd name="T9" fmla="*/ 192 h 192"/>
                    <a:gd name="T10" fmla="*/ 168 w 192"/>
                    <a:gd name="T11" fmla="*/ 192 h 192"/>
                    <a:gd name="T12" fmla="*/ 192 w 192"/>
                    <a:gd name="T13" fmla="*/ 168 h 192"/>
                    <a:gd name="T14" fmla="*/ 192 w 192"/>
                    <a:gd name="T15" fmla="*/ 24 h 192"/>
                    <a:gd name="T16" fmla="*/ 168 w 192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0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2"/>
                        <a:pt x="10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2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52" name="Freeform 20">
                  <a:extLst>
                    <a:ext uri="{FF2B5EF4-FFF2-40B4-BE49-F238E27FC236}">
                      <a16:creationId xmlns:a16="http://schemas.microsoft.com/office/drawing/2014/main" id="{3B48C2AB-505E-4332-A44A-9D533A65044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81225" y="1087438"/>
                  <a:ext cx="723900" cy="722313"/>
                </a:xfrm>
                <a:custGeom>
                  <a:avLst/>
                  <a:gdLst>
                    <a:gd name="T0" fmla="*/ 168 w 192"/>
                    <a:gd name="T1" fmla="*/ 0 h 192"/>
                    <a:gd name="T2" fmla="*/ 24 w 192"/>
                    <a:gd name="T3" fmla="*/ 0 h 192"/>
                    <a:gd name="T4" fmla="*/ 0 w 192"/>
                    <a:gd name="T5" fmla="*/ 24 h 192"/>
                    <a:gd name="T6" fmla="*/ 0 w 192"/>
                    <a:gd name="T7" fmla="*/ 168 h 192"/>
                    <a:gd name="T8" fmla="*/ 24 w 192"/>
                    <a:gd name="T9" fmla="*/ 192 h 192"/>
                    <a:gd name="T10" fmla="*/ 168 w 192"/>
                    <a:gd name="T11" fmla="*/ 192 h 192"/>
                    <a:gd name="T12" fmla="*/ 192 w 192"/>
                    <a:gd name="T13" fmla="*/ 168 h 192"/>
                    <a:gd name="T14" fmla="*/ 192 w 192"/>
                    <a:gd name="T15" fmla="*/ 24 h 192"/>
                    <a:gd name="T16" fmla="*/ 168 w 192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0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1"/>
                        <a:pt x="10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1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53" name="Freeform 21">
                  <a:extLst>
                    <a:ext uri="{FF2B5EF4-FFF2-40B4-BE49-F238E27FC236}">
                      <a16:creationId xmlns:a16="http://schemas.microsoft.com/office/drawing/2014/main" id="{EBFBAB80-64C2-4E27-A1CC-A218E6C3562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81225" y="2171700"/>
                  <a:ext cx="723900" cy="727075"/>
                </a:xfrm>
                <a:custGeom>
                  <a:avLst/>
                  <a:gdLst>
                    <a:gd name="T0" fmla="*/ 168 w 192"/>
                    <a:gd name="T1" fmla="*/ 0 h 193"/>
                    <a:gd name="T2" fmla="*/ 24 w 192"/>
                    <a:gd name="T3" fmla="*/ 0 h 193"/>
                    <a:gd name="T4" fmla="*/ 0 w 192"/>
                    <a:gd name="T5" fmla="*/ 25 h 193"/>
                    <a:gd name="T6" fmla="*/ 0 w 192"/>
                    <a:gd name="T7" fmla="*/ 169 h 193"/>
                    <a:gd name="T8" fmla="*/ 24 w 192"/>
                    <a:gd name="T9" fmla="*/ 193 h 193"/>
                    <a:gd name="T10" fmla="*/ 168 w 192"/>
                    <a:gd name="T11" fmla="*/ 193 h 193"/>
                    <a:gd name="T12" fmla="*/ 192 w 192"/>
                    <a:gd name="T13" fmla="*/ 169 h 193"/>
                    <a:gd name="T14" fmla="*/ 192 w 192"/>
                    <a:gd name="T15" fmla="*/ 25 h 193"/>
                    <a:gd name="T16" fmla="*/ 168 w 192"/>
                    <a:gd name="T17" fmla="*/ 0 h 1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3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0" y="0"/>
                        <a:pt x="0" y="11"/>
                        <a:pt x="0" y="25"/>
                      </a:cubicBezTo>
                      <a:cubicBezTo>
                        <a:pt x="0" y="169"/>
                        <a:pt x="0" y="169"/>
                        <a:pt x="0" y="169"/>
                      </a:cubicBezTo>
                      <a:cubicBezTo>
                        <a:pt x="0" y="182"/>
                        <a:pt x="10" y="193"/>
                        <a:pt x="24" y="193"/>
                      </a:cubicBezTo>
                      <a:cubicBezTo>
                        <a:pt x="168" y="193"/>
                        <a:pt x="168" y="193"/>
                        <a:pt x="168" y="193"/>
                      </a:cubicBezTo>
                      <a:cubicBezTo>
                        <a:pt x="181" y="193"/>
                        <a:pt x="192" y="182"/>
                        <a:pt x="192" y="169"/>
                      </a:cubicBezTo>
                      <a:cubicBezTo>
                        <a:pt x="192" y="25"/>
                        <a:pt x="192" y="25"/>
                        <a:pt x="192" y="25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</p:grpSp>
          <p:sp>
            <p:nvSpPr>
              <p:cNvPr id="43" name="Freeform 25">
                <a:extLst>
                  <a:ext uri="{FF2B5EF4-FFF2-40B4-BE49-F238E27FC236}">
                    <a16:creationId xmlns:a16="http://schemas.microsoft.com/office/drawing/2014/main" id="{27106E3B-5EE5-442B-87E5-0B8163B99979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>
                <a:off x="7497092" y="3115886"/>
                <a:ext cx="146921" cy="128651"/>
              </a:xfrm>
              <a:custGeom>
                <a:avLst/>
                <a:gdLst>
                  <a:gd name="T0" fmla="*/ 504 w 896"/>
                  <a:gd name="T1" fmla="*/ 0 h 784"/>
                  <a:gd name="T2" fmla="*/ 116 w 896"/>
                  <a:gd name="T3" fmla="*/ 336 h 784"/>
                  <a:gd name="T4" fmla="*/ 0 w 896"/>
                  <a:gd name="T5" fmla="*/ 336 h 784"/>
                  <a:gd name="T6" fmla="*/ 168 w 896"/>
                  <a:gd name="T7" fmla="*/ 560 h 784"/>
                  <a:gd name="T8" fmla="*/ 336 w 896"/>
                  <a:gd name="T9" fmla="*/ 336 h 784"/>
                  <a:gd name="T10" fmla="*/ 230 w 896"/>
                  <a:gd name="T11" fmla="*/ 336 h 784"/>
                  <a:gd name="T12" fmla="*/ 504 w 896"/>
                  <a:gd name="T13" fmla="*/ 112 h 784"/>
                  <a:gd name="T14" fmla="*/ 784 w 896"/>
                  <a:gd name="T15" fmla="*/ 392 h 784"/>
                  <a:gd name="T16" fmla="*/ 504 w 896"/>
                  <a:gd name="T17" fmla="*/ 672 h 784"/>
                  <a:gd name="T18" fmla="*/ 504 w 896"/>
                  <a:gd name="T19" fmla="*/ 784 h 784"/>
                  <a:gd name="T20" fmla="*/ 896 w 896"/>
                  <a:gd name="T21" fmla="*/ 392 h 784"/>
                  <a:gd name="T22" fmla="*/ 504 w 896"/>
                  <a:gd name="T23" fmla="*/ 0 h 7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96" h="784">
                    <a:moveTo>
                      <a:pt x="504" y="0"/>
                    </a:moveTo>
                    <a:cubicBezTo>
                      <a:pt x="307" y="0"/>
                      <a:pt x="144" y="146"/>
                      <a:pt x="116" y="336"/>
                    </a:cubicBezTo>
                    <a:cubicBezTo>
                      <a:pt x="0" y="336"/>
                      <a:pt x="0" y="336"/>
                      <a:pt x="0" y="336"/>
                    </a:cubicBezTo>
                    <a:cubicBezTo>
                      <a:pt x="168" y="560"/>
                      <a:pt x="168" y="560"/>
                      <a:pt x="168" y="560"/>
                    </a:cubicBezTo>
                    <a:cubicBezTo>
                      <a:pt x="336" y="336"/>
                      <a:pt x="336" y="336"/>
                      <a:pt x="336" y="336"/>
                    </a:cubicBezTo>
                    <a:cubicBezTo>
                      <a:pt x="230" y="336"/>
                      <a:pt x="230" y="336"/>
                      <a:pt x="230" y="336"/>
                    </a:cubicBezTo>
                    <a:cubicBezTo>
                      <a:pt x="256" y="208"/>
                      <a:pt x="369" y="112"/>
                      <a:pt x="504" y="112"/>
                    </a:cubicBezTo>
                    <a:cubicBezTo>
                      <a:pt x="658" y="112"/>
                      <a:pt x="784" y="238"/>
                      <a:pt x="784" y="392"/>
                    </a:cubicBezTo>
                    <a:cubicBezTo>
                      <a:pt x="784" y="546"/>
                      <a:pt x="658" y="672"/>
                      <a:pt x="504" y="672"/>
                    </a:cubicBezTo>
                    <a:cubicBezTo>
                      <a:pt x="504" y="784"/>
                      <a:pt x="504" y="784"/>
                      <a:pt x="504" y="784"/>
                    </a:cubicBezTo>
                    <a:cubicBezTo>
                      <a:pt x="721" y="784"/>
                      <a:pt x="896" y="609"/>
                      <a:pt x="896" y="392"/>
                    </a:cubicBezTo>
                    <a:cubicBezTo>
                      <a:pt x="896" y="175"/>
                      <a:pt x="721" y="0"/>
                      <a:pt x="50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dirty="0">
                  <a:latin typeface="Lato Light"/>
                </a:endParaRPr>
              </a:p>
            </p:txBody>
          </p:sp>
          <p:sp>
            <p:nvSpPr>
              <p:cNvPr id="44" name="Oval 6">
                <a:extLst>
                  <a:ext uri="{FF2B5EF4-FFF2-40B4-BE49-F238E27FC236}">
                    <a16:creationId xmlns:a16="http://schemas.microsoft.com/office/drawing/2014/main" id="{AFFAA0AD-114A-4831-ACE3-B8C4258E3C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55635" y="2814331"/>
                <a:ext cx="95903" cy="95276"/>
              </a:xfrm>
              <a:prstGeom prst="ellipse">
                <a:avLst/>
              </a:prstGeom>
              <a:grpFill/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4BEAEF8-91EF-49C8-A667-2BC7D51C2397}"/>
                </a:ext>
              </a:extLst>
            </p:cNvPr>
            <p:cNvSpPr txBox="1"/>
            <p:nvPr/>
          </p:nvSpPr>
          <p:spPr>
            <a:xfrm>
              <a:off x="2327629" y="3038722"/>
              <a:ext cx="3166019" cy="389263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id-ID" sz="1000" dirty="0">
                  <a:latin typeface="Poppins Light" charset="0"/>
                  <a:ea typeface="Poppins Light" charset="0"/>
                  <a:cs typeface="Poppins Light" charset="0"/>
                </a:rPr>
                <a:t>http://aerotoolkit.sytes.net:8000/</a:t>
              </a:r>
              <a:endParaRPr lang="id-ID" sz="1000" dirty="0">
                <a:solidFill>
                  <a:schemeClr val="tx1"/>
                </a:solidFill>
                <a:latin typeface="Poppins Light" charset="0"/>
                <a:ea typeface="Poppins Light" charset="0"/>
                <a:cs typeface="Poppins Light" charset="0"/>
              </a:endParaRPr>
            </a:p>
          </p:txBody>
        </p:sp>
        <p:sp>
          <p:nvSpPr>
            <p:cNvPr id="34" name="Freeform 29">
              <a:extLst>
                <a:ext uri="{FF2B5EF4-FFF2-40B4-BE49-F238E27FC236}">
                  <a16:creationId xmlns:a16="http://schemas.microsoft.com/office/drawing/2014/main" id="{1C88632E-4E09-404A-9868-C0997FA11EA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69943" y="3130076"/>
              <a:ext cx="115372" cy="115448"/>
            </a:xfrm>
            <a:custGeom>
              <a:avLst/>
              <a:gdLst>
                <a:gd name="T0" fmla="*/ 0 w 636"/>
                <a:gd name="T1" fmla="*/ 318 h 636"/>
                <a:gd name="T2" fmla="*/ 636 w 636"/>
                <a:gd name="T3" fmla="*/ 318 h 636"/>
                <a:gd name="T4" fmla="*/ 594 w 636"/>
                <a:gd name="T5" fmla="*/ 308 h 636"/>
                <a:gd name="T6" fmla="*/ 448 w 636"/>
                <a:gd name="T7" fmla="*/ 179 h 636"/>
                <a:gd name="T8" fmla="*/ 594 w 636"/>
                <a:gd name="T9" fmla="*/ 308 h 636"/>
                <a:gd name="T10" fmla="*/ 223 w 636"/>
                <a:gd name="T11" fmla="*/ 486 h 636"/>
                <a:gd name="T12" fmla="*/ 308 w 636"/>
                <a:gd name="T13" fmla="*/ 594 h 636"/>
                <a:gd name="T14" fmla="*/ 329 w 636"/>
                <a:gd name="T15" fmla="*/ 42 h 636"/>
                <a:gd name="T16" fmla="*/ 328 w 636"/>
                <a:gd name="T17" fmla="*/ 184 h 636"/>
                <a:gd name="T18" fmla="*/ 329 w 636"/>
                <a:gd name="T19" fmla="*/ 42 h 636"/>
                <a:gd name="T20" fmla="*/ 510 w 636"/>
                <a:gd name="T21" fmla="*/ 119 h 636"/>
                <a:gd name="T22" fmla="*/ 363 w 636"/>
                <a:gd name="T23" fmla="*/ 45 h 636"/>
                <a:gd name="T24" fmla="*/ 308 w 636"/>
                <a:gd name="T25" fmla="*/ 184 h 636"/>
                <a:gd name="T26" fmla="*/ 307 w 636"/>
                <a:gd name="T27" fmla="*/ 42 h 636"/>
                <a:gd name="T28" fmla="*/ 196 w 636"/>
                <a:gd name="T29" fmla="*/ 160 h 636"/>
                <a:gd name="T30" fmla="*/ 273 w 636"/>
                <a:gd name="T31" fmla="*/ 45 h 636"/>
                <a:gd name="T32" fmla="*/ 207 w 636"/>
                <a:gd name="T33" fmla="*/ 186 h 636"/>
                <a:gd name="T34" fmla="*/ 308 w 636"/>
                <a:gd name="T35" fmla="*/ 308 h 636"/>
                <a:gd name="T36" fmla="*/ 207 w 636"/>
                <a:gd name="T37" fmla="*/ 186 h 636"/>
                <a:gd name="T38" fmla="*/ 308 w 636"/>
                <a:gd name="T39" fmla="*/ 452 h 636"/>
                <a:gd name="T40" fmla="*/ 185 w 636"/>
                <a:gd name="T41" fmla="*/ 328 h 636"/>
                <a:gd name="T42" fmla="*/ 273 w 636"/>
                <a:gd name="T43" fmla="*/ 591 h 636"/>
                <a:gd name="T44" fmla="*/ 204 w 636"/>
                <a:gd name="T45" fmla="*/ 493 h 636"/>
                <a:gd name="T46" fmla="*/ 328 w 636"/>
                <a:gd name="T47" fmla="*/ 594 h 636"/>
                <a:gd name="T48" fmla="*/ 413 w 636"/>
                <a:gd name="T49" fmla="*/ 486 h 636"/>
                <a:gd name="T50" fmla="*/ 328 w 636"/>
                <a:gd name="T51" fmla="*/ 594 h 636"/>
                <a:gd name="T52" fmla="*/ 498 w 636"/>
                <a:gd name="T53" fmla="*/ 528 h 636"/>
                <a:gd name="T54" fmla="*/ 432 w 636"/>
                <a:gd name="T55" fmla="*/ 493 h 636"/>
                <a:gd name="T56" fmla="*/ 328 w 636"/>
                <a:gd name="T57" fmla="*/ 452 h 636"/>
                <a:gd name="T58" fmla="*/ 451 w 636"/>
                <a:gd name="T59" fmla="*/ 328 h 636"/>
                <a:gd name="T60" fmla="*/ 328 w 636"/>
                <a:gd name="T61" fmla="*/ 308 h 636"/>
                <a:gd name="T62" fmla="*/ 429 w 636"/>
                <a:gd name="T63" fmla="*/ 186 h 636"/>
                <a:gd name="T64" fmla="*/ 328 w 636"/>
                <a:gd name="T65" fmla="*/ 308 h 636"/>
                <a:gd name="T66" fmla="*/ 188 w 636"/>
                <a:gd name="T67" fmla="*/ 179 h 636"/>
                <a:gd name="T68" fmla="*/ 42 w 636"/>
                <a:gd name="T69" fmla="*/ 308 h 636"/>
                <a:gd name="T70" fmla="*/ 42 w 636"/>
                <a:gd name="T71" fmla="*/ 328 h 636"/>
                <a:gd name="T72" fmla="*/ 195 w 636"/>
                <a:gd name="T73" fmla="*/ 475 h 636"/>
                <a:gd name="T74" fmla="*/ 42 w 636"/>
                <a:gd name="T75" fmla="*/ 328 h 636"/>
                <a:gd name="T76" fmla="*/ 441 w 636"/>
                <a:gd name="T77" fmla="*/ 475 h 636"/>
                <a:gd name="T78" fmla="*/ 594 w 636"/>
                <a:gd name="T79" fmla="*/ 328 h 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36" h="636">
                  <a:moveTo>
                    <a:pt x="318" y="0"/>
                  </a:moveTo>
                  <a:cubicBezTo>
                    <a:pt x="142" y="0"/>
                    <a:pt x="0" y="142"/>
                    <a:pt x="0" y="318"/>
                  </a:cubicBezTo>
                  <a:cubicBezTo>
                    <a:pt x="0" y="494"/>
                    <a:pt x="142" y="636"/>
                    <a:pt x="318" y="636"/>
                  </a:cubicBezTo>
                  <a:cubicBezTo>
                    <a:pt x="494" y="636"/>
                    <a:pt x="636" y="494"/>
                    <a:pt x="636" y="318"/>
                  </a:cubicBezTo>
                  <a:cubicBezTo>
                    <a:pt x="636" y="142"/>
                    <a:pt x="494" y="0"/>
                    <a:pt x="318" y="0"/>
                  </a:cubicBezTo>
                  <a:close/>
                  <a:moveTo>
                    <a:pt x="594" y="308"/>
                  </a:moveTo>
                  <a:cubicBezTo>
                    <a:pt x="471" y="308"/>
                    <a:pt x="471" y="308"/>
                    <a:pt x="471" y="308"/>
                  </a:cubicBezTo>
                  <a:cubicBezTo>
                    <a:pt x="470" y="262"/>
                    <a:pt x="462" y="219"/>
                    <a:pt x="448" y="179"/>
                  </a:cubicBezTo>
                  <a:cubicBezTo>
                    <a:pt x="476" y="168"/>
                    <a:pt x="501" y="152"/>
                    <a:pt x="525" y="134"/>
                  </a:cubicBezTo>
                  <a:cubicBezTo>
                    <a:pt x="566" y="181"/>
                    <a:pt x="592" y="241"/>
                    <a:pt x="594" y="308"/>
                  </a:cubicBezTo>
                  <a:close/>
                  <a:moveTo>
                    <a:pt x="307" y="594"/>
                  </a:moveTo>
                  <a:cubicBezTo>
                    <a:pt x="273" y="566"/>
                    <a:pt x="244" y="529"/>
                    <a:pt x="223" y="486"/>
                  </a:cubicBezTo>
                  <a:cubicBezTo>
                    <a:pt x="250" y="478"/>
                    <a:pt x="278" y="473"/>
                    <a:pt x="308" y="472"/>
                  </a:cubicBezTo>
                  <a:cubicBezTo>
                    <a:pt x="308" y="594"/>
                    <a:pt x="308" y="594"/>
                    <a:pt x="308" y="594"/>
                  </a:cubicBezTo>
                  <a:cubicBezTo>
                    <a:pt x="307" y="594"/>
                    <a:pt x="307" y="594"/>
                    <a:pt x="307" y="594"/>
                  </a:cubicBezTo>
                  <a:close/>
                  <a:moveTo>
                    <a:pt x="329" y="42"/>
                  </a:moveTo>
                  <a:cubicBezTo>
                    <a:pt x="368" y="74"/>
                    <a:pt x="400" y="117"/>
                    <a:pt x="421" y="167"/>
                  </a:cubicBezTo>
                  <a:cubicBezTo>
                    <a:pt x="392" y="177"/>
                    <a:pt x="361" y="183"/>
                    <a:pt x="328" y="184"/>
                  </a:cubicBezTo>
                  <a:cubicBezTo>
                    <a:pt x="328" y="42"/>
                    <a:pt x="328" y="42"/>
                    <a:pt x="328" y="42"/>
                  </a:cubicBezTo>
                  <a:cubicBezTo>
                    <a:pt x="329" y="42"/>
                    <a:pt x="329" y="42"/>
                    <a:pt x="329" y="42"/>
                  </a:cubicBezTo>
                  <a:close/>
                  <a:moveTo>
                    <a:pt x="363" y="45"/>
                  </a:moveTo>
                  <a:cubicBezTo>
                    <a:pt x="420" y="55"/>
                    <a:pt x="471" y="81"/>
                    <a:pt x="510" y="119"/>
                  </a:cubicBezTo>
                  <a:cubicBezTo>
                    <a:pt x="489" y="136"/>
                    <a:pt x="466" y="150"/>
                    <a:pt x="440" y="160"/>
                  </a:cubicBezTo>
                  <a:cubicBezTo>
                    <a:pt x="421" y="116"/>
                    <a:pt x="395" y="77"/>
                    <a:pt x="363" y="45"/>
                  </a:cubicBezTo>
                  <a:close/>
                  <a:moveTo>
                    <a:pt x="308" y="42"/>
                  </a:moveTo>
                  <a:cubicBezTo>
                    <a:pt x="308" y="184"/>
                    <a:pt x="308" y="184"/>
                    <a:pt x="308" y="184"/>
                  </a:cubicBezTo>
                  <a:cubicBezTo>
                    <a:pt x="275" y="183"/>
                    <a:pt x="244" y="177"/>
                    <a:pt x="215" y="167"/>
                  </a:cubicBezTo>
                  <a:cubicBezTo>
                    <a:pt x="236" y="117"/>
                    <a:pt x="268" y="74"/>
                    <a:pt x="307" y="42"/>
                  </a:cubicBezTo>
                  <a:cubicBezTo>
                    <a:pt x="307" y="42"/>
                    <a:pt x="307" y="42"/>
                    <a:pt x="308" y="42"/>
                  </a:cubicBezTo>
                  <a:close/>
                  <a:moveTo>
                    <a:pt x="196" y="160"/>
                  </a:moveTo>
                  <a:cubicBezTo>
                    <a:pt x="171" y="150"/>
                    <a:pt x="147" y="136"/>
                    <a:pt x="126" y="119"/>
                  </a:cubicBezTo>
                  <a:cubicBezTo>
                    <a:pt x="165" y="81"/>
                    <a:pt x="216" y="55"/>
                    <a:pt x="273" y="45"/>
                  </a:cubicBezTo>
                  <a:cubicBezTo>
                    <a:pt x="241" y="77"/>
                    <a:pt x="215" y="116"/>
                    <a:pt x="196" y="160"/>
                  </a:cubicBezTo>
                  <a:close/>
                  <a:moveTo>
                    <a:pt x="207" y="186"/>
                  </a:moveTo>
                  <a:cubicBezTo>
                    <a:pt x="239" y="197"/>
                    <a:pt x="273" y="204"/>
                    <a:pt x="308" y="205"/>
                  </a:cubicBezTo>
                  <a:cubicBezTo>
                    <a:pt x="308" y="308"/>
                    <a:pt x="308" y="308"/>
                    <a:pt x="308" y="308"/>
                  </a:cubicBezTo>
                  <a:cubicBezTo>
                    <a:pt x="185" y="308"/>
                    <a:pt x="185" y="308"/>
                    <a:pt x="185" y="308"/>
                  </a:cubicBezTo>
                  <a:cubicBezTo>
                    <a:pt x="186" y="265"/>
                    <a:pt x="194" y="224"/>
                    <a:pt x="207" y="186"/>
                  </a:cubicBezTo>
                  <a:close/>
                  <a:moveTo>
                    <a:pt x="308" y="328"/>
                  </a:moveTo>
                  <a:cubicBezTo>
                    <a:pt x="308" y="452"/>
                    <a:pt x="308" y="452"/>
                    <a:pt x="308" y="452"/>
                  </a:cubicBezTo>
                  <a:cubicBezTo>
                    <a:pt x="275" y="453"/>
                    <a:pt x="244" y="458"/>
                    <a:pt x="215" y="468"/>
                  </a:cubicBezTo>
                  <a:cubicBezTo>
                    <a:pt x="197" y="425"/>
                    <a:pt x="186" y="378"/>
                    <a:pt x="185" y="328"/>
                  </a:cubicBezTo>
                  <a:lnTo>
                    <a:pt x="308" y="328"/>
                  </a:lnTo>
                  <a:close/>
                  <a:moveTo>
                    <a:pt x="273" y="591"/>
                  </a:moveTo>
                  <a:cubicBezTo>
                    <a:pt x="222" y="582"/>
                    <a:pt x="176" y="560"/>
                    <a:pt x="138" y="528"/>
                  </a:cubicBezTo>
                  <a:cubicBezTo>
                    <a:pt x="158" y="514"/>
                    <a:pt x="180" y="502"/>
                    <a:pt x="204" y="493"/>
                  </a:cubicBezTo>
                  <a:cubicBezTo>
                    <a:pt x="222" y="531"/>
                    <a:pt x="245" y="563"/>
                    <a:pt x="273" y="591"/>
                  </a:cubicBezTo>
                  <a:close/>
                  <a:moveTo>
                    <a:pt x="328" y="594"/>
                  </a:moveTo>
                  <a:cubicBezTo>
                    <a:pt x="328" y="472"/>
                    <a:pt x="328" y="472"/>
                    <a:pt x="328" y="472"/>
                  </a:cubicBezTo>
                  <a:cubicBezTo>
                    <a:pt x="358" y="473"/>
                    <a:pt x="386" y="478"/>
                    <a:pt x="413" y="486"/>
                  </a:cubicBezTo>
                  <a:cubicBezTo>
                    <a:pt x="392" y="529"/>
                    <a:pt x="363" y="566"/>
                    <a:pt x="329" y="594"/>
                  </a:cubicBezTo>
                  <a:cubicBezTo>
                    <a:pt x="329" y="594"/>
                    <a:pt x="329" y="594"/>
                    <a:pt x="328" y="594"/>
                  </a:cubicBezTo>
                  <a:close/>
                  <a:moveTo>
                    <a:pt x="432" y="493"/>
                  </a:moveTo>
                  <a:cubicBezTo>
                    <a:pt x="456" y="502"/>
                    <a:pt x="478" y="514"/>
                    <a:pt x="498" y="528"/>
                  </a:cubicBezTo>
                  <a:cubicBezTo>
                    <a:pt x="460" y="560"/>
                    <a:pt x="414" y="582"/>
                    <a:pt x="363" y="591"/>
                  </a:cubicBezTo>
                  <a:cubicBezTo>
                    <a:pt x="391" y="563"/>
                    <a:pt x="414" y="531"/>
                    <a:pt x="432" y="493"/>
                  </a:cubicBezTo>
                  <a:close/>
                  <a:moveTo>
                    <a:pt x="421" y="468"/>
                  </a:moveTo>
                  <a:cubicBezTo>
                    <a:pt x="392" y="458"/>
                    <a:pt x="361" y="453"/>
                    <a:pt x="328" y="452"/>
                  </a:cubicBezTo>
                  <a:cubicBezTo>
                    <a:pt x="328" y="328"/>
                    <a:pt x="328" y="328"/>
                    <a:pt x="328" y="328"/>
                  </a:cubicBezTo>
                  <a:cubicBezTo>
                    <a:pt x="451" y="328"/>
                    <a:pt x="451" y="328"/>
                    <a:pt x="451" y="328"/>
                  </a:cubicBezTo>
                  <a:cubicBezTo>
                    <a:pt x="450" y="378"/>
                    <a:pt x="439" y="425"/>
                    <a:pt x="421" y="468"/>
                  </a:cubicBezTo>
                  <a:close/>
                  <a:moveTo>
                    <a:pt x="328" y="308"/>
                  </a:moveTo>
                  <a:cubicBezTo>
                    <a:pt x="328" y="205"/>
                    <a:pt x="328" y="205"/>
                    <a:pt x="328" y="205"/>
                  </a:cubicBezTo>
                  <a:cubicBezTo>
                    <a:pt x="363" y="204"/>
                    <a:pt x="397" y="197"/>
                    <a:pt x="429" y="186"/>
                  </a:cubicBezTo>
                  <a:cubicBezTo>
                    <a:pt x="442" y="224"/>
                    <a:pt x="450" y="265"/>
                    <a:pt x="451" y="308"/>
                  </a:cubicBezTo>
                  <a:lnTo>
                    <a:pt x="328" y="308"/>
                  </a:lnTo>
                  <a:close/>
                  <a:moveTo>
                    <a:pt x="111" y="134"/>
                  </a:moveTo>
                  <a:cubicBezTo>
                    <a:pt x="135" y="152"/>
                    <a:pt x="160" y="168"/>
                    <a:pt x="188" y="179"/>
                  </a:cubicBezTo>
                  <a:cubicBezTo>
                    <a:pt x="174" y="219"/>
                    <a:pt x="166" y="262"/>
                    <a:pt x="165" y="308"/>
                  </a:cubicBezTo>
                  <a:cubicBezTo>
                    <a:pt x="42" y="308"/>
                    <a:pt x="42" y="308"/>
                    <a:pt x="42" y="308"/>
                  </a:cubicBezTo>
                  <a:cubicBezTo>
                    <a:pt x="44" y="241"/>
                    <a:pt x="70" y="181"/>
                    <a:pt x="111" y="134"/>
                  </a:cubicBezTo>
                  <a:close/>
                  <a:moveTo>
                    <a:pt x="42" y="328"/>
                  </a:moveTo>
                  <a:cubicBezTo>
                    <a:pt x="165" y="328"/>
                    <a:pt x="165" y="328"/>
                    <a:pt x="165" y="328"/>
                  </a:cubicBezTo>
                  <a:cubicBezTo>
                    <a:pt x="166" y="381"/>
                    <a:pt x="177" y="430"/>
                    <a:pt x="195" y="475"/>
                  </a:cubicBezTo>
                  <a:cubicBezTo>
                    <a:pt x="169" y="485"/>
                    <a:pt x="145" y="498"/>
                    <a:pt x="123" y="514"/>
                  </a:cubicBezTo>
                  <a:cubicBezTo>
                    <a:pt x="75" y="466"/>
                    <a:pt x="44" y="401"/>
                    <a:pt x="42" y="328"/>
                  </a:cubicBezTo>
                  <a:close/>
                  <a:moveTo>
                    <a:pt x="513" y="514"/>
                  </a:moveTo>
                  <a:cubicBezTo>
                    <a:pt x="491" y="498"/>
                    <a:pt x="467" y="485"/>
                    <a:pt x="441" y="475"/>
                  </a:cubicBezTo>
                  <a:cubicBezTo>
                    <a:pt x="459" y="430"/>
                    <a:pt x="470" y="381"/>
                    <a:pt x="471" y="328"/>
                  </a:cubicBezTo>
                  <a:cubicBezTo>
                    <a:pt x="594" y="328"/>
                    <a:pt x="594" y="328"/>
                    <a:pt x="594" y="328"/>
                  </a:cubicBezTo>
                  <a:cubicBezTo>
                    <a:pt x="592" y="401"/>
                    <a:pt x="561" y="466"/>
                    <a:pt x="513" y="51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Lato Light"/>
              </a:endParaRPr>
            </a:p>
          </p:txBody>
        </p:sp>
      </p:grp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A08EBDD-D3B1-49F6-BC92-38ED9C8340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gradFill>
            <a:gsLst>
              <a:gs pos="100000">
                <a:schemeClr val="accent6">
                  <a:lumMod val="10000"/>
                  <a:lumOff val="9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/>
          <a:lstStyle/>
          <a:p>
            <a:fld id="{52DCC5B9-D646-4B76-891F-6FF4E74E9CB4}" type="slidenum">
              <a:rPr lang="ru-RU" smtClean="0"/>
              <a:pPr/>
              <a:t>19</a:t>
            </a:fld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71A900A-8BF5-4238-B577-5FBBE4A75C4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81272" y="5011252"/>
            <a:ext cx="5235148" cy="1423277"/>
          </a:xfrm>
          <a:gradFill>
            <a:gsLst>
              <a:gs pos="100000">
                <a:schemeClr val="accent6">
                  <a:lumMod val="10000"/>
                  <a:lumOff val="9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</a:pPr>
            <a:r>
              <a:rPr lang="ru-RU" b="1" dirty="0"/>
              <a:t>Клиент (</a:t>
            </a:r>
            <a:r>
              <a:rPr lang="ru-RU" b="1" dirty="0" err="1"/>
              <a:t>Photo</a:t>
            </a:r>
            <a:r>
              <a:rPr lang="ru-RU" b="1" dirty="0"/>
              <a:t> </a:t>
            </a:r>
            <a:r>
              <a:rPr lang="ru-RU" b="1" dirty="0" err="1"/>
              <a:t>Server</a:t>
            </a:r>
            <a:r>
              <a:rPr lang="ru-RU" b="1" dirty="0"/>
              <a:t>)</a:t>
            </a:r>
            <a:r>
              <a:rPr lang="ru-RU" dirty="0"/>
              <a:t> отвечает за взаимодействие с пользователем: предоставляет интерфейс для загрузки фотографий инструментов, настройки параметров </a:t>
            </a:r>
            <a:r>
              <a:rPr lang="ru-RU" dirty="0" smtClean="0"/>
              <a:t>распознавания, и </a:t>
            </a:r>
            <a:r>
              <a:rPr lang="ru-RU" dirty="0"/>
              <a:t>отправки </a:t>
            </a:r>
            <a:r>
              <a:rPr lang="ru-RU" dirty="0" smtClean="0"/>
              <a:t>изображений. </a:t>
            </a:r>
            <a:r>
              <a:rPr lang="ru-RU" dirty="0"/>
              <a:t>Он автоматически получает </a:t>
            </a:r>
            <a:r>
              <a:rPr lang="ru-RU" dirty="0" err="1"/>
              <a:t>токены</a:t>
            </a:r>
            <a:r>
              <a:rPr lang="ru-RU" dirty="0"/>
              <a:t> доступа, кодирует данные </a:t>
            </a:r>
            <a:r>
              <a:rPr lang="ru-RU" dirty="0" smtClean="0"/>
              <a:t>и </a:t>
            </a:r>
            <a:r>
              <a:rPr lang="ru-RU" dirty="0"/>
              <a:t>обеспечивает первоначальную обработку запросов перед их передачей в основную систему.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35CE154-6330-485C-8E80-D5D601B2BAD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162638" y="4990979"/>
            <a:ext cx="5249098" cy="1443550"/>
          </a:xfrm>
          <a:gradFill>
            <a:gsLst>
              <a:gs pos="100000">
                <a:schemeClr val="accent6">
                  <a:lumMod val="10000"/>
                  <a:lumOff val="9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ru-RU" b="1" dirty="0"/>
              <a:t>Сервер (</a:t>
            </a:r>
            <a:r>
              <a:rPr lang="ru-RU" b="1" dirty="0" err="1"/>
              <a:t>AeroToolKit</a:t>
            </a:r>
            <a:r>
              <a:rPr lang="ru-RU" b="1" dirty="0"/>
              <a:t> </a:t>
            </a:r>
            <a:r>
              <a:rPr lang="ru-RU" b="1" dirty="0" err="1"/>
              <a:t>Backend</a:t>
            </a:r>
            <a:r>
              <a:rPr lang="ru-RU" b="1" dirty="0"/>
              <a:t>)</a:t>
            </a:r>
            <a:r>
              <a:rPr lang="ru-RU" dirty="0"/>
              <a:t> выполняет ключевую обработку данных: принимает изображения от клиента, распознает </a:t>
            </a:r>
            <a:r>
              <a:rPr lang="ru-RU" dirty="0" smtClean="0"/>
              <a:t>инструменты, сохраняет </a:t>
            </a:r>
            <a:r>
              <a:rPr lang="ru-RU" dirty="0"/>
              <a:t>результаты в базу данных </a:t>
            </a:r>
            <a:r>
              <a:rPr lang="ru-RU" dirty="0" err="1" smtClean="0"/>
              <a:t>PostgreSQL</a:t>
            </a:r>
            <a:r>
              <a:rPr lang="ru-RU" dirty="0" smtClean="0"/>
              <a:t>. Также обеспечивает </a:t>
            </a:r>
            <a:r>
              <a:rPr lang="ru-RU" dirty="0"/>
              <a:t>веб-интерфейс для просмотра результатов. Через асинхронные задачи (</a:t>
            </a:r>
            <a:r>
              <a:rPr lang="ru-RU" dirty="0" err="1"/>
              <a:t>Celery</a:t>
            </a:r>
            <a:r>
              <a:rPr lang="ru-RU" dirty="0"/>
              <a:t> + </a:t>
            </a:r>
            <a:r>
              <a:rPr lang="ru-RU" dirty="0" err="1"/>
              <a:t>Redis</a:t>
            </a:r>
            <a:r>
              <a:rPr lang="ru-RU" dirty="0"/>
              <a:t>) он эффективно обрабатывает множественные запросы, ведет учет операций и предоставляет API для интеграции, одновременно обслуживая административную панель для управления данными.</a:t>
            </a:r>
          </a:p>
        </p:txBody>
      </p:sp>
      <p:pic>
        <p:nvPicPr>
          <p:cNvPr id="55" name="Рисунок 54"/>
          <p:cNvPicPr>
            <a:picLocks noGrp="1" noChangeAspect="1"/>
          </p:cNvPicPr>
          <p:nvPr>
            <p:ph type="pic" sz="quarter" idx="18"/>
          </p:nvPr>
        </p:nvPicPr>
        <p:blipFill>
          <a:blip r:embed="rId2"/>
          <a:srcRect t="2369" b="2369"/>
          <a:stretch>
            <a:fillRect/>
          </a:stretch>
        </p:blipFill>
        <p:spPr>
          <a:xfrm>
            <a:off x="6170020" y="1799454"/>
            <a:ext cx="5070832" cy="2826819"/>
          </a:xfrm>
          <a:prstGeom prst="rect">
            <a:avLst/>
          </a:prstGeom>
          <a:gradFill>
            <a:gsLst>
              <a:gs pos="100000">
                <a:schemeClr val="accent6">
                  <a:lumMod val="10000"/>
                  <a:lumOff val="9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61" name="Рисунок 60"/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t="1959" b="1959"/>
          <a:stretch>
            <a:fillRect/>
          </a:stretch>
        </p:blipFill>
        <p:spPr>
          <a:xfrm>
            <a:off x="474901" y="1770827"/>
            <a:ext cx="5105308" cy="2846039"/>
          </a:xfrm>
          <a:prstGeom prst="rect">
            <a:avLst/>
          </a:prstGeom>
          <a:gradFill>
            <a:gsLst>
              <a:gs pos="100000">
                <a:schemeClr val="accent6">
                  <a:lumMod val="10000"/>
                  <a:lumOff val="9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sp>
        <p:nvSpPr>
          <p:cNvPr id="64" name="Заголовок 63"/>
          <p:cNvSpPr>
            <a:spLocks noGrp="1"/>
          </p:cNvSpPr>
          <p:nvPr>
            <p:ph type="title"/>
          </p:nvPr>
        </p:nvSpPr>
        <p:spPr>
          <a:gradFill>
            <a:gsLst>
              <a:gs pos="100000">
                <a:schemeClr val="accent6">
                  <a:lumMod val="10000"/>
                  <a:lumOff val="9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/>
          <a:lstStyle/>
          <a:p>
            <a:r>
              <a:rPr lang="ru-RU" dirty="0" smtClean="0">
                <a:solidFill>
                  <a:schemeClr val="tx1"/>
                </a:solidFill>
              </a:rPr>
              <a:t>Взаимодействие с системой</a:t>
            </a:r>
            <a:endParaRPr lang="ru-RU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9435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Номер слайда 20">
            <a:extLst>
              <a:ext uri="{FF2B5EF4-FFF2-40B4-BE49-F238E27FC236}">
                <a16:creationId xmlns:a16="http://schemas.microsoft.com/office/drawing/2014/main" id="{E37F5FAA-C312-4795-96DC-2C14BF0B86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2</a:t>
            </a:fld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FD6DBDB-F473-4DB4-8034-C555ECD03C5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088292" y="384175"/>
            <a:ext cx="2425700" cy="454025"/>
          </a:xfrm>
        </p:spPr>
        <p:txBody>
          <a:bodyPr/>
          <a:lstStyle/>
          <a:p>
            <a:r>
              <a:rPr lang="ru-RU" sz="2400" dirty="0">
                <a:solidFill>
                  <a:srgbClr val="EF257A"/>
                </a:solidFill>
                <a:latin typeface="+mn-lt"/>
              </a:rPr>
              <a:t>ВВОДНЫЕ</a:t>
            </a:r>
          </a:p>
        </p:txBody>
      </p:sp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D7DB4CB1-C273-6942-B1BB-402AE57943DC}"/>
              </a:ext>
            </a:extLst>
          </p:cNvPr>
          <p:cNvGrpSpPr/>
          <p:nvPr/>
        </p:nvGrpSpPr>
        <p:grpSpPr>
          <a:xfrm>
            <a:off x="1595273" y="1377609"/>
            <a:ext cx="8169687" cy="1328511"/>
            <a:chOff x="1770059" y="1241688"/>
            <a:chExt cx="8169687" cy="1328511"/>
          </a:xfrm>
        </p:grpSpPr>
        <p:sp>
          <p:nvSpPr>
            <p:cNvPr id="15" name="Прямоугольник с двумя учесеченными противолежащими углами 14">
              <a:extLst>
                <a:ext uri="{FF2B5EF4-FFF2-40B4-BE49-F238E27FC236}">
                  <a16:creationId xmlns:a16="http://schemas.microsoft.com/office/drawing/2014/main" id="{60795BD9-C8CC-28D7-30C6-654B417B793C}"/>
                </a:ext>
              </a:extLst>
            </p:cNvPr>
            <p:cNvSpPr/>
            <p:nvPr/>
          </p:nvSpPr>
          <p:spPr>
            <a:xfrm>
              <a:off x="1770059" y="1241688"/>
              <a:ext cx="8169687" cy="1328511"/>
            </a:xfrm>
            <a:prstGeom prst="snip2DiagRect">
              <a:avLst/>
            </a:prstGeom>
            <a:solidFill>
              <a:schemeClr val="bg1">
                <a:alpha val="0"/>
              </a:schemeClr>
            </a:solidFill>
            <a:ln w="19050">
              <a:solidFill>
                <a:schemeClr val="bg1">
                  <a:alpha val="47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172C17B-3AE0-4302-5EE3-882899D5FA82}"/>
                </a:ext>
              </a:extLst>
            </p:cNvPr>
            <p:cNvSpPr txBox="1"/>
            <p:nvPr/>
          </p:nvSpPr>
          <p:spPr>
            <a:xfrm>
              <a:off x="2005748" y="1413253"/>
              <a:ext cx="7698308" cy="9541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ru-RU" dirty="0">
                  <a:solidFill>
                    <a:srgbClr val="E4EAE9"/>
                  </a:solidFill>
                </a:rPr>
                <a:t>Это шаблон презентации, который ты можешь использовать, чтобы рассказать о своем решении на конкурсе </a:t>
              </a:r>
              <a:r>
                <a:rPr lang="en-US" dirty="0">
                  <a:solidFill>
                    <a:srgbClr val="E4EAE9"/>
                  </a:solidFill>
                </a:rPr>
                <a:t/>
              </a:r>
              <a:br>
                <a:rPr lang="en-US" dirty="0">
                  <a:solidFill>
                    <a:srgbClr val="E4EAE9"/>
                  </a:solidFill>
                </a:rPr>
              </a:br>
              <a:r>
                <a:rPr lang="ru-RU" sz="2000" dirty="0">
                  <a:solidFill>
                    <a:srgbClr val="F92571"/>
                  </a:solidFill>
                  <a:hlinkClick r:id="rId3">
                    <a:extLst>
                      <a:ext uri="{A12FA001-AC4F-418D-AE19-62706E023703}">
                        <ahyp:hlinkClr xmlns:ahyp="http://schemas.microsoft.com/office/drawing/2018/hyperlinkcolor" xmlns="" val="tx"/>
                      </a:ext>
                    </a:extLst>
                  </a:hlinkClick>
                </a:rPr>
                <a:t>Лидеры цифровой </a:t>
              </a:r>
              <a:r>
                <a:rPr lang="ru-RU" sz="2000" u="sng" dirty="0">
                  <a:solidFill>
                    <a:srgbClr val="F92571"/>
                  </a:solidFill>
                  <a:hlinkClick r:id="rId3">
                    <a:extLst>
                      <a:ext uri="{A12FA001-AC4F-418D-AE19-62706E023703}">
                        <ahyp:hlinkClr xmlns:ahyp="http://schemas.microsoft.com/office/drawing/2018/hyperlinkcolor" xmlns="" val="tx"/>
                      </a:ext>
                    </a:extLst>
                  </a:hlinkClick>
                </a:rPr>
                <a:t>трансформации 2025.</a:t>
              </a:r>
              <a:endParaRPr lang="ru-RU" dirty="0">
                <a:solidFill>
                  <a:srgbClr val="F92571"/>
                </a:solidFill>
              </a:endParaRPr>
            </a:p>
          </p:txBody>
        </p:sp>
      </p:grp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4AED60E9-FE2B-21BF-C998-C0F563EC85E5}"/>
              </a:ext>
            </a:extLst>
          </p:cNvPr>
          <p:cNvGrpSpPr/>
          <p:nvPr/>
        </p:nvGrpSpPr>
        <p:grpSpPr>
          <a:xfrm>
            <a:off x="308835" y="331639"/>
            <a:ext cx="8541431" cy="910049"/>
            <a:chOff x="172911" y="238267"/>
            <a:chExt cx="8541431" cy="910049"/>
          </a:xfrm>
        </p:grpSpPr>
        <p:cxnSp>
          <p:nvCxnSpPr>
            <p:cNvPr id="11" name="Прямая соединительная линия 10">
              <a:extLst>
                <a:ext uri="{FF2B5EF4-FFF2-40B4-BE49-F238E27FC236}">
                  <a16:creationId xmlns:a16="http://schemas.microsoft.com/office/drawing/2014/main" id="{204F5B93-78E9-43DB-CA45-4A1626CEB0F9}"/>
                </a:ext>
              </a:extLst>
            </p:cNvPr>
            <p:cNvCxnSpPr>
              <a:cxnSpLocks/>
            </p:cNvCxnSpPr>
            <p:nvPr/>
          </p:nvCxnSpPr>
          <p:spPr>
            <a:xfrm>
              <a:off x="1416975" y="797364"/>
              <a:ext cx="7297367" cy="0"/>
            </a:xfrm>
            <a:prstGeom prst="line">
              <a:avLst/>
            </a:prstGeom>
            <a:ln w="9525">
              <a:solidFill>
                <a:schemeClr val="bg1"/>
              </a:solidFill>
              <a:prstDash val="soli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13" name="Рисунок 12">
              <a:extLst>
                <a:ext uri="{FF2B5EF4-FFF2-40B4-BE49-F238E27FC236}">
                  <a16:creationId xmlns:a16="http://schemas.microsoft.com/office/drawing/2014/main" id="{CCB7D381-4AD2-5DD2-7941-CFE4868B1BA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2911" y="238267"/>
              <a:ext cx="1510682" cy="910049"/>
            </a:xfrm>
            <a:prstGeom prst="rect">
              <a:avLst/>
            </a:prstGeom>
          </p:spPr>
        </p:pic>
      </p:grpSp>
      <p:grpSp>
        <p:nvGrpSpPr>
          <p:cNvPr id="23" name="Группа 22">
            <a:extLst>
              <a:ext uri="{FF2B5EF4-FFF2-40B4-BE49-F238E27FC236}">
                <a16:creationId xmlns:a16="http://schemas.microsoft.com/office/drawing/2014/main" id="{F1F5C9F5-4E2C-7FFC-0585-AF0478BC3329}"/>
              </a:ext>
            </a:extLst>
          </p:cNvPr>
          <p:cNvGrpSpPr/>
          <p:nvPr/>
        </p:nvGrpSpPr>
        <p:grpSpPr>
          <a:xfrm>
            <a:off x="1595273" y="3044708"/>
            <a:ext cx="8422230" cy="2678234"/>
            <a:chOff x="1595273" y="2921138"/>
            <a:chExt cx="8422230" cy="2678234"/>
          </a:xfrm>
        </p:grpSpPr>
        <p:sp>
          <p:nvSpPr>
            <p:cNvPr id="20" name="Прямоугольник 19">
              <a:extLst>
                <a:ext uri="{FF2B5EF4-FFF2-40B4-BE49-F238E27FC236}">
                  <a16:creationId xmlns:a16="http://schemas.microsoft.com/office/drawing/2014/main" id="{EBC99F8C-7CA8-454A-B103-F952BCE95FEA}"/>
                </a:ext>
              </a:extLst>
            </p:cNvPr>
            <p:cNvSpPr/>
            <p:nvPr/>
          </p:nvSpPr>
          <p:spPr>
            <a:xfrm>
              <a:off x="1814109" y="2921138"/>
              <a:ext cx="8203394" cy="267823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ru-RU" sz="1867" dirty="0">
                  <a:solidFill>
                    <a:srgbClr val="E4EAE9"/>
                  </a:solidFill>
                </a:rPr>
                <a:t>Мы подготовили примеры слайдов, логотипы, шрифты, цвета, иконки и различные графические элементы.</a:t>
              </a:r>
              <a:br>
                <a:rPr lang="ru-RU" sz="1867" dirty="0">
                  <a:solidFill>
                    <a:srgbClr val="E4EAE9"/>
                  </a:solidFill>
                </a:rPr>
              </a:br>
              <a:r>
                <a:rPr lang="ru-RU" sz="1867" dirty="0">
                  <a:solidFill>
                    <a:srgbClr val="E4EAE9"/>
                  </a:solidFill>
                </a:rPr>
                <a:t>Надеемся, что шаблон поможет тебе сократить время на оформление презентации, что позволит уделить больше времени самой разработке на конкурсе.</a:t>
              </a:r>
              <a:br>
                <a:rPr lang="ru-RU" sz="1867" dirty="0">
                  <a:solidFill>
                    <a:srgbClr val="E4EAE9"/>
                  </a:solidFill>
                </a:rPr>
              </a:br>
              <a:r>
                <a:rPr lang="ru-RU" sz="1867" dirty="0">
                  <a:solidFill>
                    <a:srgbClr val="E4EAE9"/>
                  </a:solidFill>
                </a:rPr>
                <a:t/>
              </a:r>
              <a:br>
                <a:rPr lang="ru-RU" sz="1867" dirty="0">
                  <a:solidFill>
                    <a:srgbClr val="E4EAE9"/>
                  </a:solidFill>
                </a:rPr>
              </a:br>
              <a:r>
                <a:rPr lang="ru-RU" sz="1867" dirty="0">
                  <a:solidFill>
                    <a:srgbClr val="E4EAE9"/>
                  </a:solidFill>
                </a:rPr>
                <a:t>Ты можешь использовать и собственный шаблон, но мы просим сохранить несколько важных моментов.</a:t>
              </a:r>
              <a:br>
                <a:rPr lang="ru-RU" sz="1867" dirty="0">
                  <a:solidFill>
                    <a:srgbClr val="E4EAE9"/>
                  </a:solidFill>
                </a:rPr>
              </a:br>
              <a:r>
                <a:rPr lang="ru-RU" sz="1867" dirty="0">
                  <a:solidFill>
                    <a:srgbClr val="E4EAE9"/>
                  </a:solidFill>
                </a:rPr>
                <a:t>О них – на следующем слайде!</a:t>
              </a:r>
            </a:p>
          </p:txBody>
        </p:sp>
        <p:sp>
          <p:nvSpPr>
            <p:cNvPr id="19" name="Треугольник 18">
              <a:extLst>
                <a:ext uri="{FF2B5EF4-FFF2-40B4-BE49-F238E27FC236}">
                  <a16:creationId xmlns:a16="http://schemas.microsoft.com/office/drawing/2014/main" id="{A4D775C7-616E-381E-E0F3-AAA94B508B03}"/>
                </a:ext>
              </a:extLst>
            </p:cNvPr>
            <p:cNvSpPr/>
            <p:nvPr/>
          </p:nvSpPr>
          <p:spPr>
            <a:xfrm rot="5400000">
              <a:off x="1591402" y="2998923"/>
              <a:ext cx="226577" cy="218836"/>
            </a:xfrm>
            <a:prstGeom prst="triangle">
              <a:avLst/>
            </a:prstGeom>
            <a:solidFill>
              <a:srgbClr val="F9257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chemeClr val="accent5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22" name="Треугольник 21">
              <a:extLst>
                <a:ext uri="{FF2B5EF4-FFF2-40B4-BE49-F238E27FC236}">
                  <a16:creationId xmlns:a16="http://schemas.microsoft.com/office/drawing/2014/main" id="{FAB8CE6E-23A6-4FCC-6910-7466F305D0CA}"/>
                </a:ext>
              </a:extLst>
            </p:cNvPr>
            <p:cNvSpPr/>
            <p:nvPr/>
          </p:nvSpPr>
          <p:spPr>
            <a:xfrm rot="5400000">
              <a:off x="1591402" y="4662534"/>
              <a:ext cx="226577" cy="218836"/>
            </a:xfrm>
            <a:prstGeom prst="triangle">
              <a:avLst/>
            </a:prstGeom>
            <a:solidFill>
              <a:srgbClr val="F9257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accent5">
                    <a:lumMod val="60000"/>
                    <a:lumOff val="4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92051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Заголовок 6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Архитектура решения</a:t>
            </a:r>
            <a:endParaRPr lang="ru-RU" dirty="0"/>
          </a:p>
        </p:txBody>
      </p:sp>
      <p:pic>
        <p:nvPicPr>
          <p:cNvPr id="57" name="Рисунок 5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4651" y="886459"/>
            <a:ext cx="7621384" cy="5597071"/>
          </a:xfrm>
          <a:prstGeom prst="rect">
            <a:avLst/>
          </a:prstGeom>
        </p:spPr>
      </p:pic>
      <p:sp>
        <p:nvSpPr>
          <p:cNvPr id="62" name="Текст 2">
            <a:extLst>
              <a:ext uri="{FF2B5EF4-FFF2-40B4-BE49-F238E27FC236}">
                <a16:creationId xmlns:a16="http://schemas.microsoft.com/office/drawing/2014/main" id="{371A900A-8BF5-4238-B577-5FBBE4A75C4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53289" y="1371068"/>
            <a:ext cx="3408814" cy="502973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ru-RU" dirty="0"/>
              <a:t>Архитектура решения построена по модульному принципу с четким разделением ответственности. Система реализует пятифазный </a:t>
            </a:r>
            <a:r>
              <a:rPr lang="ru-RU" dirty="0" err="1"/>
              <a:t>пайплайн</a:t>
            </a:r>
            <a:r>
              <a:rPr lang="ru-RU" dirty="0"/>
              <a:t> обработки данных: аутентификация пользователя, загрузка и </a:t>
            </a:r>
            <a:r>
              <a:rPr lang="ru-RU" dirty="0" err="1"/>
              <a:t>валидация</a:t>
            </a:r>
            <a:r>
              <a:rPr lang="ru-RU" dirty="0"/>
              <a:t> фотографий, асинхронная обработка через </a:t>
            </a:r>
            <a:r>
              <a:rPr lang="ru-RU" dirty="0" err="1"/>
              <a:t>Celery</a:t>
            </a:r>
            <a:r>
              <a:rPr lang="ru-RU" dirty="0"/>
              <a:t>, </a:t>
            </a:r>
            <a:r>
              <a:rPr lang="ru-RU" dirty="0" err="1"/>
              <a:t>детекция</a:t>
            </a:r>
            <a:r>
              <a:rPr lang="ru-RU" dirty="0"/>
              <a:t> инструментов моделью YOLO и финальное сохранение результатов в </a:t>
            </a:r>
            <a:r>
              <a:rPr lang="ru-RU" dirty="0" err="1"/>
              <a:t>PostgreSQL</a:t>
            </a:r>
            <a:r>
              <a:rPr lang="ru-RU" dirty="0"/>
              <a:t>. Ключевые компоненты — </a:t>
            </a:r>
            <a:r>
              <a:rPr lang="ru-RU" dirty="0" err="1"/>
              <a:t>Photo</a:t>
            </a:r>
            <a:r>
              <a:rPr lang="ru-RU" dirty="0"/>
              <a:t> </a:t>
            </a:r>
            <a:r>
              <a:rPr lang="ru-RU" dirty="0" err="1"/>
              <a:t>Server</a:t>
            </a:r>
            <a:r>
              <a:rPr lang="ru-RU" dirty="0"/>
              <a:t> для взаимодействия с пользователем и </a:t>
            </a:r>
            <a:r>
              <a:rPr lang="ru-RU" dirty="0" err="1"/>
              <a:t>Backend</a:t>
            </a:r>
            <a:r>
              <a:rPr lang="ru-RU" dirty="0"/>
              <a:t> </a:t>
            </a:r>
            <a:r>
              <a:rPr lang="ru-RU" dirty="0" err="1"/>
              <a:t>Service</a:t>
            </a:r>
            <a:r>
              <a:rPr lang="ru-RU" dirty="0"/>
              <a:t> для бизнес-логики — взаимодействуют через </a:t>
            </a:r>
            <a:r>
              <a:rPr lang="ru-RU" dirty="0" smtClean="0"/>
              <a:t>API</a:t>
            </a:r>
            <a:r>
              <a:rPr lang="ru-RU" dirty="0"/>
              <a:t>, что обеспечивает безопасность и масштабируемость.</a:t>
            </a:r>
          </a:p>
        </p:txBody>
      </p:sp>
    </p:spTree>
    <p:extLst>
      <p:ext uri="{BB962C8B-B14F-4D97-AF65-F5344CB8AC3E}">
        <p14:creationId xmlns:p14="http://schemas.microsoft.com/office/powerpoint/2010/main" val="2748920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Номер слайда 10">
            <a:extLst>
              <a:ext uri="{FF2B5EF4-FFF2-40B4-BE49-F238E27FC236}">
                <a16:creationId xmlns:a16="http://schemas.microsoft.com/office/drawing/2014/main" id="{AB396A20-E834-48C0-B127-BCCEF2C85C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>
                <a:solidFill>
                  <a:schemeClr val="accent6"/>
                </a:solidFill>
              </a:rPr>
              <a:pPr/>
              <a:t>21</a:t>
            </a:fld>
            <a:endParaRPr lang="ru-RU" dirty="0">
              <a:solidFill>
                <a:schemeClr val="accent6"/>
              </a:solidFill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C84892-C5B3-4A71-B736-6389597F7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accent6"/>
                </a:solidFill>
              </a:rPr>
              <a:t>ОПИСАНИЕ РЕШЕНИЯ</a:t>
            </a:r>
            <a:endParaRPr lang="ru-RU" dirty="0">
              <a:solidFill>
                <a:schemeClr val="accent6"/>
              </a:solidFill>
              <a:latin typeface="+mn-lt"/>
            </a:endParaRPr>
          </a:p>
        </p:txBody>
      </p:sp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D7DB4CB1-C273-6942-B1BB-402AE57943DC}"/>
              </a:ext>
            </a:extLst>
          </p:cNvPr>
          <p:cNvGrpSpPr/>
          <p:nvPr/>
        </p:nvGrpSpPr>
        <p:grpSpPr>
          <a:xfrm>
            <a:off x="122650" y="821346"/>
            <a:ext cx="8169687" cy="1029260"/>
            <a:chOff x="1770059" y="1241688"/>
            <a:chExt cx="8169687" cy="1328511"/>
          </a:xfrm>
        </p:grpSpPr>
        <p:sp>
          <p:nvSpPr>
            <p:cNvPr id="5" name="Прямоугольник с двумя учесеченными противолежащими углами 14">
              <a:extLst>
                <a:ext uri="{FF2B5EF4-FFF2-40B4-BE49-F238E27FC236}">
                  <a16:creationId xmlns:a16="http://schemas.microsoft.com/office/drawing/2014/main" id="{60795BD9-C8CC-28D7-30C6-654B417B793C}"/>
                </a:ext>
              </a:extLst>
            </p:cNvPr>
            <p:cNvSpPr/>
            <p:nvPr/>
          </p:nvSpPr>
          <p:spPr>
            <a:xfrm>
              <a:off x="1770059" y="1241688"/>
              <a:ext cx="8169687" cy="1328511"/>
            </a:xfrm>
            <a:prstGeom prst="snip2DiagRect">
              <a:avLst/>
            </a:prstGeom>
            <a:solidFill>
              <a:schemeClr val="bg1">
                <a:alpha val="0"/>
              </a:schemeClr>
            </a:solidFill>
            <a:ln w="19050">
              <a:solidFill>
                <a:schemeClr val="bg1">
                  <a:alpha val="47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172C17B-3AE0-4302-5EE3-882899D5FA82}"/>
                </a:ext>
              </a:extLst>
            </p:cNvPr>
            <p:cNvSpPr txBox="1"/>
            <p:nvPr/>
          </p:nvSpPr>
          <p:spPr>
            <a:xfrm>
              <a:off x="2005748" y="1413252"/>
              <a:ext cx="7698308" cy="51644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ru-RU" sz="2000" dirty="0" smtClean="0">
                  <a:solidFill>
                    <a:srgbClr val="F92571"/>
                  </a:solidFill>
                </a:rPr>
                <a:t>Задачи</a:t>
              </a:r>
              <a:endParaRPr lang="ru-RU" dirty="0">
                <a:solidFill>
                  <a:srgbClr val="F92571"/>
                </a:solidFill>
              </a:endParaRPr>
            </a:p>
          </p:txBody>
        </p:sp>
      </p:grpSp>
      <p:sp>
        <p:nvSpPr>
          <p:cNvPr id="12" name="Текст 7">
            <a:extLst>
              <a:ext uri="{FF2B5EF4-FFF2-40B4-BE49-F238E27FC236}">
                <a16:creationId xmlns:a16="http://schemas.microsoft.com/office/drawing/2014/main" id="{AE625499-96AD-46EA-8CE7-5765B615D23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166056" y="2718936"/>
            <a:ext cx="1885053" cy="6027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 smtClean="0">
                <a:solidFill>
                  <a:schemeClr val="accent6"/>
                </a:solidFill>
              </a:rPr>
              <a:t>Блок-схема</a:t>
            </a:r>
          </a:p>
        </p:txBody>
      </p:sp>
    </p:spTree>
    <p:extLst>
      <p:ext uri="{BB962C8B-B14F-4D97-AF65-F5344CB8AC3E}">
        <p14:creationId xmlns:p14="http://schemas.microsoft.com/office/powerpoint/2010/main" val="3788249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Номер слайда 10">
            <a:extLst>
              <a:ext uri="{FF2B5EF4-FFF2-40B4-BE49-F238E27FC236}">
                <a16:creationId xmlns:a16="http://schemas.microsoft.com/office/drawing/2014/main" id="{AB396A20-E834-48C0-B127-BCCEF2C85C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>
                <a:solidFill>
                  <a:schemeClr val="accent6"/>
                </a:solidFill>
              </a:rPr>
              <a:pPr/>
              <a:t>22</a:t>
            </a:fld>
            <a:endParaRPr lang="ru-RU" dirty="0">
              <a:solidFill>
                <a:schemeClr val="accent6"/>
              </a:solidFill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C84892-C5B3-4A71-B736-6389597F7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solidFill>
                  <a:schemeClr val="accent6"/>
                </a:solidFill>
                <a:latin typeface="+mn-lt"/>
              </a:rPr>
              <a:t>ИДЕЯ И ПОДХОДЫ</a:t>
            </a:r>
            <a:endParaRPr lang="ru-RU" dirty="0">
              <a:solidFill>
                <a:schemeClr val="accent6"/>
              </a:solidFill>
              <a:latin typeface="+mn-lt"/>
            </a:endParaRPr>
          </a:p>
        </p:txBody>
      </p:sp>
      <p:sp>
        <p:nvSpPr>
          <p:cNvPr id="4" name="Текст 2">
            <a:extLst>
              <a:ext uri="{FF2B5EF4-FFF2-40B4-BE49-F238E27FC236}">
                <a16:creationId xmlns:a16="http://schemas.microsoft.com/office/drawing/2014/main" id="{2711F3D1-6A7C-417C-88B0-D92130FE955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873543" y="1790324"/>
            <a:ext cx="6521519" cy="1536350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ru-RU" sz="1400" dirty="0"/>
              <a:t>Мы выбрали простую, но эффективную модель, избегая избыточной сложности архитектуры для максимального быстродействия. Ключевой элемент методологии — итеративное улучшение через анализ ошибок: проблемные случаи анализируются, их аналоги добавляются в обучение, а исходные примеры остаются в тестовой выборке для контроля качества. Веб-интерфейс спроектирован с балансом между производительностью и требованиями к железу.</a:t>
            </a:r>
            <a:endParaRPr lang="ru-RU" sz="1400" dirty="0">
              <a:solidFill>
                <a:schemeClr val="tx1"/>
              </a:solidFill>
            </a:endParaRPr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D7670D4F-285D-4982-9484-EA7D8676B5F3}"/>
              </a:ext>
            </a:extLst>
          </p:cNvPr>
          <p:cNvSpPr txBox="1">
            <a:spLocks/>
          </p:cNvSpPr>
          <p:nvPr/>
        </p:nvSpPr>
        <p:spPr>
          <a:xfrm>
            <a:off x="353289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57875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997" b="1" kern="12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Amatic SC" panose="00000500000000000000" pitchFamily="2" charset="-79"/>
              </a:defRPr>
            </a:lvl1pPr>
          </a:lstStyle>
          <a:p>
            <a:r>
              <a:rPr lang="ru-RU" smtClean="0"/>
              <a:t>КОМАНДА «САМОДЕЛЬНОЕ </a:t>
            </a:r>
            <a:r>
              <a:rPr lang="en-US" smtClean="0"/>
              <a:t>IT</a:t>
            </a:r>
            <a:r>
              <a:rPr lang="ru-RU" smtClean="0"/>
              <a:t>»</a:t>
            </a:r>
            <a:endParaRPr lang="ru-RU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765225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Номер слайда 10">
            <a:extLst>
              <a:ext uri="{FF2B5EF4-FFF2-40B4-BE49-F238E27FC236}">
                <a16:creationId xmlns:a16="http://schemas.microsoft.com/office/drawing/2014/main" id="{AB396A20-E834-48C0-B127-BCCEF2C85C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>
                <a:solidFill>
                  <a:schemeClr val="accent6"/>
                </a:solidFill>
              </a:rPr>
              <a:pPr/>
              <a:t>23</a:t>
            </a:fld>
            <a:endParaRPr lang="ru-RU" dirty="0">
              <a:solidFill>
                <a:schemeClr val="accent6"/>
              </a:solidFill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C84892-C5B3-4A71-B736-6389597F7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solidFill>
                  <a:schemeClr val="accent6"/>
                </a:solidFill>
              </a:rPr>
              <a:t>ТЕХНОЛОГИИ РАЗРАБОТКИ</a:t>
            </a:r>
            <a:endParaRPr lang="ru-RU" dirty="0">
              <a:solidFill>
                <a:schemeClr val="accent6"/>
              </a:solidFill>
              <a:latin typeface="+mn-lt"/>
            </a:endParaRPr>
          </a:p>
        </p:txBody>
      </p:sp>
      <p:pic>
        <p:nvPicPr>
          <p:cNvPr id="4098" name="Picture 2" descr="Top 20 Programming Languages for Open-Source projects in 2024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903733"/>
            <a:ext cx="2421358" cy="1452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Ultralytics | MWC Barcelon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1494" y="554768"/>
            <a:ext cx="2174436" cy="2174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GitHub - microsoft/onnxruntime: ONNX Runtime: cross-platform, high  performance ML inferencing and training accelerator"/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9576" y="1054360"/>
            <a:ext cx="2288316" cy="1144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1438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Прямоугольник с двумя учесеченными противолежащими углами 23">
            <a:extLst>
              <a:ext uri="{FF2B5EF4-FFF2-40B4-BE49-F238E27FC236}">
                <a16:creationId xmlns:a16="http://schemas.microsoft.com/office/drawing/2014/main" id="{6B3F7FBC-6355-64D7-F8D4-322DA366C950}"/>
              </a:ext>
            </a:extLst>
          </p:cNvPr>
          <p:cNvSpPr/>
          <p:nvPr/>
        </p:nvSpPr>
        <p:spPr>
          <a:xfrm>
            <a:off x="302876" y="3139512"/>
            <a:ext cx="6312527" cy="2542832"/>
          </a:xfrm>
          <a:prstGeom prst="snip2DiagRect">
            <a:avLst>
              <a:gd name="adj1" fmla="val 0"/>
              <a:gd name="adj2" fmla="val 21605"/>
            </a:avLst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11" name="Номер слайда 10">
            <a:extLst>
              <a:ext uri="{FF2B5EF4-FFF2-40B4-BE49-F238E27FC236}">
                <a16:creationId xmlns:a16="http://schemas.microsoft.com/office/drawing/2014/main" id="{AB396A20-E834-48C0-B127-BCCEF2C85C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>
                <a:solidFill>
                  <a:schemeClr val="accent6"/>
                </a:solidFill>
              </a:rPr>
              <a:pPr/>
              <a:t>24</a:t>
            </a:fld>
            <a:endParaRPr lang="ru-RU" dirty="0">
              <a:solidFill>
                <a:schemeClr val="accent6"/>
              </a:solidFill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C84892-C5B3-4A71-B736-6389597F7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solidFill>
                  <a:schemeClr val="accent6"/>
                </a:solidFill>
                <a:latin typeface="+mn-lt"/>
              </a:rPr>
              <a:t>ОПИСАНИЕ РЕШЕНИЯ</a:t>
            </a:r>
            <a:endParaRPr lang="ru-RU" dirty="0">
              <a:solidFill>
                <a:schemeClr val="accent6"/>
              </a:solidFill>
              <a:latin typeface="+mn-lt"/>
            </a:endParaRPr>
          </a:p>
        </p:txBody>
      </p:sp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D7DB4CB1-C273-6942-B1BB-402AE57943DC}"/>
              </a:ext>
            </a:extLst>
          </p:cNvPr>
          <p:cNvGrpSpPr/>
          <p:nvPr/>
        </p:nvGrpSpPr>
        <p:grpSpPr>
          <a:xfrm>
            <a:off x="122650" y="821346"/>
            <a:ext cx="8169687" cy="1029260"/>
            <a:chOff x="1770059" y="1241688"/>
            <a:chExt cx="8169687" cy="1328511"/>
          </a:xfrm>
        </p:grpSpPr>
        <p:sp>
          <p:nvSpPr>
            <p:cNvPr id="5" name="Прямоугольник с двумя учесеченными противолежащими углами 14">
              <a:extLst>
                <a:ext uri="{FF2B5EF4-FFF2-40B4-BE49-F238E27FC236}">
                  <a16:creationId xmlns:a16="http://schemas.microsoft.com/office/drawing/2014/main" id="{60795BD9-C8CC-28D7-30C6-654B417B793C}"/>
                </a:ext>
              </a:extLst>
            </p:cNvPr>
            <p:cNvSpPr/>
            <p:nvPr/>
          </p:nvSpPr>
          <p:spPr>
            <a:xfrm>
              <a:off x="1770059" y="1241688"/>
              <a:ext cx="8169687" cy="1328511"/>
            </a:xfrm>
            <a:prstGeom prst="snip2DiagRect">
              <a:avLst/>
            </a:prstGeom>
            <a:solidFill>
              <a:schemeClr val="bg1">
                <a:alpha val="0"/>
              </a:schemeClr>
            </a:solidFill>
            <a:ln w="19050">
              <a:solidFill>
                <a:schemeClr val="bg1">
                  <a:alpha val="47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172C17B-3AE0-4302-5EE3-882899D5FA82}"/>
                </a:ext>
              </a:extLst>
            </p:cNvPr>
            <p:cNvSpPr txBox="1"/>
            <p:nvPr/>
          </p:nvSpPr>
          <p:spPr>
            <a:xfrm>
              <a:off x="2005748" y="1413252"/>
              <a:ext cx="7698308" cy="51644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ru-RU" sz="2000" dirty="0" smtClean="0">
                  <a:solidFill>
                    <a:srgbClr val="F92571"/>
                  </a:solidFill>
                </a:rPr>
                <a:t>Подготовка данных с изображениями</a:t>
              </a:r>
              <a:endParaRPr lang="ru-RU" dirty="0">
                <a:solidFill>
                  <a:srgbClr val="F92571"/>
                </a:solidFill>
              </a:endParaRPr>
            </a:p>
          </p:txBody>
        </p:sp>
      </p:grpSp>
      <p:sp>
        <p:nvSpPr>
          <p:cNvPr id="7" name="Номер слайда 8">
            <a:extLst>
              <a:ext uri="{FF2B5EF4-FFF2-40B4-BE49-F238E27FC236}">
                <a16:creationId xmlns:a16="http://schemas.microsoft.com/office/drawing/2014/main" id="{005B0424-AA26-4EA9-832B-906AB779F2A9}"/>
              </a:ext>
            </a:extLst>
          </p:cNvPr>
          <p:cNvSpPr txBox="1">
            <a:spLocks/>
          </p:cNvSpPr>
          <p:nvPr/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220" rtl="0" eaLnBrk="1" latinLnBrk="0" hangingPunct="1">
              <a:defRPr sz="12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10" algn="l" defTabSz="91422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20" algn="l" defTabSz="91422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329" algn="l" defTabSz="91422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439" algn="l" defTabSz="91422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549" algn="l" defTabSz="91422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658" algn="l" defTabSz="91422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765" algn="l" defTabSz="91422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877" algn="l" defTabSz="91422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2DCC5B9-D646-4B76-891F-6FF4E74E9CB4}" type="slidenum">
              <a:rPr lang="ru-RU" smtClean="0"/>
              <a:pPr/>
              <a:t>24</a:t>
            </a:fld>
            <a:endParaRPr lang="ru-RU" dirty="0"/>
          </a:p>
        </p:txBody>
      </p:sp>
      <p:sp>
        <p:nvSpPr>
          <p:cNvPr id="9" name="Текст 4">
            <a:extLst>
              <a:ext uri="{FF2B5EF4-FFF2-40B4-BE49-F238E27FC236}">
                <a16:creationId xmlns:a16="http://schemas.microsoft.com/office/drawing/2014/main" id="{2456D5B0-F375-49C6-A314-52E6BED10C4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852480" y="1524156"/>
            <a:ext cx="4790314" cy="1615356"/>
          </a:xfrm>
          <a:prstGeom prst="roundRect">
            <a:avLst>
              <a:gd name="adj" fmla="val 0"/>
            </a:avLst>
          </a:prstGeom>
          <a:noFill/>
        </p:spPr>
        <p:txBody>
          <a:bodyPr/>
          <a:lstStyle/>
          <a:p>
            <a:r>
              <a:rPr lang="ru-RU" dirty="0">
                <a:solidFill>
                  <a:schemeClr val="accent6"/>
                </a:solidFill>
              </a:rPr>
              <a:t>Ручная разметка</a:t>
            </a:r>
          </a:p>
        </p:txBody>
      </p:sp>
      <p:sp>
        <p:nvSpPr>
          <p:cNvPr id="10" name="Текст 5">
            <a:extLst>
              <a:ext uri="{FF2B5EF4-FFF2-40B4-BE49-F238E27FC236}">
                <a16:creationId xmlns:a16="http://schemas.microsoft.com/office/drawing/2014/main" id="{3191D1F3-2ADD-4DEE-A9D0-1FBBB993931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852480" y="1980015"/>
            <a:ext cx="4790314" cy="1015291"/>
          </a:xfrm>
        </p:spPr>
        <p:txBody>
          <a:bodyPr/>
          <a:lstStyle/>
          <a:p>
            <a:r>
              <a:rPr lang="ru-RU" dirty="0">
                <a:solidFill>
                  <a:schemeClr val="accent6"/>
                </a:solidFill>
              </a:rPr>
              <a:t>О</a:t>
            </a:r>
            <a:r>
              <a:rPr lang="ru-RU" dirty="0" smtClean="0">
                <a:solidFill>
                  <a:schemeClr val="accent6"/>
                </a:solidFill>
              </a:rPr>
              <a:t>беспечивает уверенность в качестве разметки</a:t>
            </a:r>
            <a:endParaRPr lang="ru-RU" dirty="0">
              <a:solidFill>
                <a:schemeClr val="accent6"/>
              </a:solidFill>
            </a:endParaRPr>
          </a:p>
        </p:txBody>
      </p:sp>
      <p:sp>
        <p:nvSpPr>
          <p:cNvPr id="12" name="Текст 6">
            <a:extLst>
              <a:ext uri="{FF2B5EF4-FFF2-40B4-BE49-F238E27FC236}">
                <a16:creationId xmlns:a16="http://schemas.microsoft.com/office/drawing/2014/main" id="{37602292-3E6F-4E28-8A49-D2719D16F85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852480" y="3816435"/>
            <a:ext cx="4790314" cy="1615356"/>
          </a:xfrm>
          <a:prstGeom prst="roundRect">
            <a:avLst>
              <a:gd name="adj" fmla="val 0"/>
            </a:avLst>
          </a:prstGeom>
          <a:noFill/>
        </p:spPr>
        <p:txBody>
          <a:bodyPr/>
          <a:lstStyle/>
          <a:p>
            <a:r>
              <a:rPr lang="ru-RU" dirty="0">
                <a:solidFill>
                  <a:schemeClr val="accent6"/>
                </a:solidFill>
              </a:rPr>
              <a:t>Разделение </a:t>
            </a:r>
            <a:r>
              <a:rPr lang="ru-RU" dirty="0" err="1" smtClean="0">
                <a:solidFill>
                  <a:schemeClr val="accent6"/>
                </a:solidFill>
              </a:rPr>
              <a:t>датасета</a:t>
            </a:r>
            <a:endParaRPr lang="ru-RU" dirty="0">
              <a:solidFill>
                <a:schemeClr val="accent6"/>
              </a:solidFill>
            </a:endParaRPr>
          </a:p>
        </p:txBody>
      </p:sp>
      <p:sp>
        <p:nvSpPr>
          <p:cNvPr id="13" name="Текст 7">
            <a:extLst>
              <a:ext uri="{FF2B5EF4-FFF2-40B4-BE49-F238E27FC236}">
                <a16:creationId xmlns:a16="http://schemas.microsoft.com/office/drawing/2014/main" id="{AE625499-96AD-46EA-8CE7-5765B615D23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902752" y="4369568"/>
            <a:ext cx="3874105" cy="1546040"/>
          </a:xfrm>
        </p:spPr>
        <p:txBody>
          <a:bodyPr>
            <a:normAutofit/>
          </a:bodyPr>
          <a:lstStyle/>
          <a:p>
            <a:r>
              <a:rPr lang="ru-RU" dirty="0" smtClean="0">
                <a:solidFill>
                  <a:schemeClr val="accent6"/>
                </a:solidFill>
              </a:rPr>
              <a:t>Самые сложные для распознавания кадры были оставлены для теста, то есть мы не обучали на них модель</a:t>
            </a:r>
            <a:endParaRPr lang="ru-RU" dirty="0">
              <a:solidFill>
                <a:schemeClr val="accent6"/>
              </a:solidFill>
            </a:endParaRP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2456D5B0-F375-49C6-A314-52E6BED10C4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852480" y="2705767"/>
            <a:ext cx="4790314" cy="1615356"/>
          </a:xfrm>
          <a:prstGeom prst="roundRect">
            <a:avLst>
              <a:gd name="adj" fmla="val 0"/>
            </a:avLst>
          </a:prstGeom>
          <a:noFill/>
        </p:spPr>
        <p:txBody>
          <a:bodyPr/>
          <a:lstStyle/>
          <a:p>
            <a:r>
              <a:rPr lang="ru-RU" dirty="0" smtClean="0">
                <a:solidFill>
                  <a:schemeClr val="accent6"/>
                </a:solidFill>
              </a:rPr>
              <a:t>Аугментация</a:t>
            </a:r>
            <a:endParaRPr lang="ru-RU" dirty="0">
              <a:solidFill>
                <a:schemeClr val="accent6"/>
              </a:solidFill>
            </a:endParaRPr>
          </a:p>
        </p:txBody>
      </p:sp>
      <p:sp>
        <p:nvSpPr>
          <p:cNvPr id="15" name="Текст 5">
            <a:extLst>
              <a:ext uri="{FF2B5EF4-FFF2-40B4-BE49-F238E27FC236}">
                <a16:creationId xmlns:a16="http://schemas.microsoft.com/office/drawing/2014/main" id="{3191D1F3-2ADD-4DEE-A9D0-1FBBB993931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852480" y="3149845"/>
            <a:ext cx="4790314" cy="1015291"/>
          </a:xfrm>
        </p:spPr>
        <p:txBody>
          <a:bodyPr/>
          <a:lstStyle/>
          <a:p>
            <a:r>
              <a:rPr lang="ru-RU" dirty="0" smtClean="0">
                <a:solidFill>
                  <a:schemeClr val="accent6"/>
                </a:solidFill>
              </a:rPr>
              <a:t>Дополнительные сложные аугментации</a:t>
            </a:r>
            <a:endParaRPr lang="ru-RU" dirty="0">
              <a:solidFill>
                <a:schemeClr val="accent6"/>
              </a:soli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1683" y="3378829"/>
            <a:ext cx="2752265" cy="2064198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72" b="10489"/>
          <a:stretch/>
        </p:blipFill>
        <p:spPr>
          <a:xfrm>
            <a:off x="648738" y="3318807"/>
            <a:ext cx="2614128" cy="2071396"/>
          </a:xfrm>
          <a:prstGeom prst="rect">
            <a:avLst/>
          </a:prstGeom>
        </p:spPr>
      </p:pic>
      <p:sp>
        <p:nvSpPr>
          <p:cNvPr id="42" name="Текст 7">
            <a:extLst>
              <a:ext uri="{FF2B5EF4-FFF2-40B4-BE49-F238E27FC236}">
                <a16:creationId xmlns:a16="http://schemas.microsoft.com/office/drawing/2014/main" id="{AE625499-96AD-46EA-8CE7-5765B615D23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166057" y="2718936"/>
            <a:ext cx="1547672" cy="3625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chemeClr val="accent6"/>
                </a:solidFill>
              </a:rPr>
              <a:t>Train-</a:t>
            </a:r>
            <a:r>
              <a:rPr lang="ru-RU" dirty="0" smtClean="0">
                <a:solidFill>
                  <a:schemeClr val="accent6"/>
                </a:solidFill>
              </a:rPr>
              <a:t>выборк</a:t>
            </a:r>
            <a:r>
              <a:rPr lang="ru-RU" dirty="0">
                <a:solidFill>
                  <a:schemeClr val="accent6"/>
                </a:solidFill>
              </a:rPr>
              <a:t>а</a:t>
            </a:r>
            <a:endParaRPr lang="ru-RU" dirty="0" smtClean="0">
              <a:solidFill>
                <a:schemeClr val="accent6"/>
              </a:solidFill>
            </a:endParaRPr>
          </a:p>
        </p:txBody>
      </p:sp>
      <p:sp>
        <p:nvSpPr>
          <p:cNvPr id="43" name="Текст 7">
            <a:extLst>
              <a:ext uri="{FF2B5EF4-FFF2-40B4-BE49-F238E27FC236}">
                <a16:creationId xmlns:a16="http://schemas.microsoft.com/office/drawing/2014/main" id="{AE625499-96AD-46EA-8CE7-5765B615D23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029187" y="2722664"/>
            <a:ext cx="1717255" cy="31539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chemeClr val="accent6"/>
                </a:solidFill>
              </a:rPr>
              <a:t>Test-</a:t>
            </a:r>
            <a:r>
              <a:rPr lang="ru-RU" dirty="0" smtClean="0">
                <a:solidFill>
                  <a:schemeClr val="accent6"/>
                </a:solidFill>
              </a:rPr>
              <a:t>выборка</a:t>
            </a:r>
          </a:p>
        </p:txBody>
      </p:sp>
    </p:spTree>
    <p:extLst>
      <p:ext uri="{BB962C8B-B14F-4D97-AF65-F5344CB8AC3E}">
        <p14:creationId xmlns:p14="http://schemas.microsoft.com/office/powerpoint/2010/main" val="684818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Номер слайда 10">
            <a:extLst>
              <a:ext uri="{FF2B5EF4-FFF2-40B4-BE49-F238E27FC236}">
                <a16:creationId xmlns:a16="http://schemas.microsoft.com/office/drawing/2014/main" id="{AB396A20-E834-48C0-B127-BCCEF2C85C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>
                <a:solidFill>
                  <a:schemeClr val="accent6"/>
                </a:solidFill>
              </a:rPr>
              <a:pPr/>
              <a:t>25</a:t>
            </a:fld>
            <a:endParaRPr lang="ru-RU" dirty="0">
              <a:solidFill>
                <a:schemeClr val="accent6"/>
              </a:solidFill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C84892-C5B3-4A71-B736-6389597F7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accent6"/>
                </a:solidFill>
              </a:rPr>
              <a:t>ОПИСАНИЕ РЕШЕНИЯ</a:t>
            </a:r>
            <a:endParaRPr lang="ru-RU" dirty="0">
              <a:solidFill>
                <a:schemeClr val="accent6"/>
              </a:solidFill>
              <a:latin typeface="+mn-lt"/>
            </a:endParaRPr>
          </a:p>
        </p:txBody>
      </p:sp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D7DB4CB1-C273-6942-B1BB-402AE57943DC}"/>
              </a:ext>
            </a:extLst>
          </p:cNvPr>
          <p:cNvGrpSpPr/>
          <p:nvPr/>
        </p:nvGrpSpPr>
        <p:grpSpPr>
          <a:xfrm>
            <a:off x="122650" y="821346"/>
            <a:ext cx="8169687" cy="1029260"/>
            <a:chOff x="1770059" y="1241688"/>
            <a:chExt cx="8169687" cy="1328511"/>
          </a:xfrm>
        </p:grpSpPr>
        <p:sp>
          <p:nvSpPr>
            <p:cNvPr id="5" name="Прямоугольник с двумя учесеченными противолежащими углами 14">
              <a:extLst>
                <a:ext uri="{FF2B5EF4-FFF2-40B4-BE49-F238E27FC236}">
                  <a16:creationId xmlns:a16="http://schemas.microsoft.com/office/drawing/2014/main" id="{60795BD9-C8CC-28D7-30C6-654B417B793C}"/>
                </a:ext>
              </a:extLst>
            </p:cNvPr>
            <p:cNvSpPr/>
            <p:nvPr/>
          </p:nvSpPr>
          <p:spPr>
            <a:xfrm>
              <a:off x="1770059" y="1241688"/>
              <a:ext cx="8169687" cy="1328511"/>
            </a:xfrm>
            <a:prstGeom prst="snip2DiagRect">
              <a:avLst/>
            </a:prstGeom>
            <a:solidFill>
              <a:schemeClr val="bg1">
                <a:alpha val="0"/>
              </a:schemeClr>
            </a:solidFill>
            <a:ln w="19050">
              <a:solidFill>
                <a:schemeClr val="bg1">
                  <a:alpha val="47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172C17B-3AE0-4302-5EE3-882899D5FA82}"/>
                </a:ext>
              </a:extLst>
            </p:cNvPr>
            <p:cNvSpPr txBox="1"/>
            <p:nvPr/>
          </p:nvSpPr>
          <p:spPr>
            <a:xfrm>
              <a:off x="2005748" y="1413252"/>
              <a:ext cx="7698308" cy="51644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ru-RU" sz="2000" dirty="0" smtClean="0">
                  <a:solidFill>
                    <a:srgbClr val="F92571"/>
                  </a:solidFill>
                </a:rPr>
                <a:t>Подбор архитектуры модели</a:t>
              </a:r>
              <a:endParaRPr lang="ru-RU" dirty="0">
                <a:solidFill>
                  <a:srgbClr val="F92571"/>
                </a:solidFill>
              </a:endParaRPr>
            </a:p>
          </p:txBody>
        </p:sp>
      </p:grpSp>
      <p:graphicFrame>
        <p:nvGraphicFramePr>
          <p:cNvPr id="3" name="Таблица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8730121"/>
              </p:ext>
            </p:extLst>
          </p:nvPr>
        </p:nvGraphicFramePr>
        <p:xfrm>
          <a:off x="2538437" y="2330770"/>
          <a:ext cx="7175241" cy="3470406"/>
        </p:xfrm>
        <a:graphic>
          <a:graphicData uri="http://schemas.openxmlformats.org/drawingml/2006/table">
            <a:tbl>
              <a:tblPr firstRow="1" firstCol="1">
                <a:tableStyleId>{5FD0F851-EC5A-4D38-B0AD-8093EC10F338}</a:tableStyleId>
              </a:tblPr>
              <a:tblGrid>
                <a:gridCol w="1689460">
                  <a:extLst>
                    <a:ext uri="{9D8B030D-6E8A-4147-A177-3AD203B41FA5}">
                      <a16:colId xmlns:a16="http://schemas.microsoft.com/office/drawing/2014/main" val="695283125"/>
                    </a:ext>
                  </a:extLst>
                </a:gridCol>
                <a:gridCol w="795041">
                  <a:extLst>
                    <a:ext uri="{9D8B030D-6E8A-4147-A177-3AD203B41FA5}">
                      <a16:colId xmlns:a16="http://schemas.microsoft.com/office/drawing/2014/main" val="2072134559"/>
                    </a:ext>
                  </a:extLst>
                </a:gridCol>
                <a:gridCol w="954049">
                  <a:extLst>
                    <a:ext uri="{9D8B030D-6E8A-4147-A177-3AD203B41FA5}">
                      <a16:colId xmlns:a16="http://schemas.microsoft.com/office/drawing/2014/main" val="326325454"/>
                    </a:ext>
                  </a:extLst>
                </a:gridCol>
                <a:gridCol w="1828593">
                  <a:extLst>
                    <a:ext uri="{9D8B030D-6E8A-4147-A177-3AD203B41FA5}">
                      <a16:colId xmlns:a16="http://schemas.microsoft.com/office/drawing/2014/main" val="3131566790"/>
                    </a:ext>
                  </a:extLst>
                </a:gridCol>
                <a:gridCol w="874544">
                  <a:extLst>
                    <a:ext uri="{9D8B030D-6E8A-4147-A177-3AD203B41FA5}">
                      <a16:colId xmlns:a16="http://schemas.microsoft.com/office/drawing/2014/main" val="1503225470"/>
                    </a:ext>
                  </a:extLst>
                </a:gridCol>
                <a:gridCol w="1033554">
                  <a:extLst>
                    <a:ext uri="{9D8B030D-6E8A-4147-A177-3AD203B41FA5}">
                      <a16:colId xmlns:a16="http://schemas.microsoft.com/office/drawing/2014/main" val="3836980143"/>
                    </a:ext>
                  </a:extLst>
                </a:gridCol>
              </a:tblGrid>
              <a:tr h="50078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u="none" strike="noStrike" dirty="0">
                          <a:effectLst/>
                        </a:rPr>
                        <a:t>Model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ru-RU" sz="1200" u="none" strike="noStrike" dirty="0">
                          <a:effectLst/>
                        </a:rPr>
                        <a:t>Эпохи</a:t>
                      </a:r>
                      <a:endParaRPr lang="ru-RU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ru-RU" sz="1200" u="none" strike="noStrike" dirty="0">
                          <a:effectLst/>
                        </a:rPr>
                        <a:t>Размер фото</a:t>
                      </a:r>
                      <a:endParaRPr lang="ru-RU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ru-RU" sz="1200" u="none" strike="noStrike" dirty="0" err="1">
                          <a:effectLst/>
                        </a:rPr>
                        <a:t>Предподготовка</a:t>
                      </a:r>
                      <a:endParaRPr lang="ru-RU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u="none" strike="noStrike" dirty="0" smtClean="0">
                          <a:effectLst/>
                        </a:rPr>
                        <a:t>F1-score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u="none" strike="noStrike" dirty="0" smtClean="0">
                          <a:effectLst/>
                        </a:rPr>
                        <a:t>mAP50-95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62628477"/>
                  </a:ext>
                </a:extLst>
              </a:tr>
              <a:tr h="45320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YOLOv8 medium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 dirty="0">
                          <a:effectLst/>
                        </a:rPr>
                        <a:t>30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</a:rPr>
                        <a:t>640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</a:rPr>
                        <a:t>Случайное разбитие на train и test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</a:rPr>
                        <a:t>0,94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57550334"/>
                  </a:ext>
                </a:extLst>
              </a:tr>
              <a:tr h="45320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YOLOv8 medium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 dirty="0">
                          <a:effectLst/>
                        </a:rPr>
                        <a:t>30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 dirty="0">
                          <a:effectLst/>
                        </a:rPr>
                        <a:t>1280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</a:rPr>
                        <a:t>В test отобраны наиболее сложные фото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</a:rPr>
                        <a:t>0,6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13753830"/>
                  </a:ext>
                </a:extLst>
              </a:tr>
              <a:tr h="45320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YOLOv8 small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 dirty="0">
                          <a:effectLst/>
                        </a:rPr>
                        <a:t>30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 dirty="0">
                          <a:effectLst/>
                        </a:rPr>
                        <a:t>640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 dirty="0">
                          <a:effectLst/>
                        </a:rPr>
                        <a:t>В </a:t>
                      </a:r>
                      <a:r>
                        <a:rPr lang="ru-RU" sz="1200" u="none" strike="noStrike" dirty="0" err="1">
                          <a:effectLst/>
                        </a:rPr>
                        <a:t>test</a:t>
                      </a:r>
                      <a:r>
                        <a:rPr lang="ru-RU" sz="1200" u="none" strike="noStrike" dirty="0">
                          <a:effectLst/>
                        </a:rPr>
                        <a:t> отобраны наиболее сложные фото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</a:rPr>
                        <a:t>0,56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55003644"/>
                  </a:ext>
                </a:extLst>
              </a:tr>
              <a:tr h="45320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YOLOv8 medium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</a:rPr>
                        <a:t>30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 dirty="0">
                          <a:effectLst/>
                        </a:rPr>
                        <a:t>640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 dirty="0">
                          <a:effectLst/>
                        </a:rPr>
                        <a:t>В </a:t>
                      </a:r>
                      <a:r>
                        <a:rPr lang="ru-RU" sz="1200" u="none" strike="noStrike" dirty="0" err="1">
                          <a:effectLst/>
                        </a:rPr>
                        <a:t>test</a:t>
                      </a:r>
                      <a:r>
                        <a:rPr lang="ru-RU" sz="1200" u="none" strike="noStrike" dirty="0">
                          <a:effectLst/>
                        </a:rPr>
                        <a:t> отобраны наиболее сложные фото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 dirty="0">
                          <a:effectLst/>
                        </a:rPr>
                        <a:t>0,76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 dirty="0">
                          <a:effectLst/>
                        </a:rPr>
                        <a:t>0,63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31336518"/>
                  </a:ext>
                </a:extLst>
              </a:tr>
              <a:tr h="45320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YOLOv8 medium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</a:rPr>
                        <a:t>100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</a:rPr>
                        <a:t>640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 dirty="0">
                          <a:effectLst/>
                        </a:rPr>
                        <a:t>В </a:t>
                      </a:r>
                      <a:r>
                        <a:rPr lang="ru-RU" sz="1200" u="none" strike="noStrike" dirty="0" err="1">
                          <a:effectLst/>
                        </a:rPr>
                        <a:t>test</a:t>
                      </a:r>
                      <a:r>
                        <a:rPr lang="ru-RU" sz="1200" u="none" strike="noStrike" dirty="0">
                          <a:effectLst/>
                        </a:rPr>
                        <a:t> отобраны наиболее сложные фото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 dirty="0">
                          <a:effectLst/>
                        </a:rPr>
                        <a:t>0,77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 dirty="0">
                          <a:effectLst/>
                        </a:rPr>
                        <a:t>0,66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79362537"/>
                  </a:ext>
                </a:extLst>
              </a:tr>
              <a:tr h="45320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YOLOv8 large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</a:rPr>
                        <a:t>30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</a:rPr>
                        <a:t>640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</a:rPr>
                        <a:t>В test отобраны наиболее сложные фото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 dirty="0">
                          <a:effectLst/>
                        </a:rPr>
                        <a:t>0,72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 dirty="0">
                          <a:effectLst/>
                        </a:rPr>
                        <a:t>0,59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90488273"/>
                  </a:ext>
                </a:extLst>
              </a:tr>
              <a:tr h="2503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YOLOv8 medium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</a:rPr>
                        <a:t>30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</a:rPr>
                        <a:t>640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</a:rPr>
                        <a:t>Доп. аугментации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</a:rPr>
                        <a:t>0,73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 dirty="0">
                          <a:effectLst/>
                        </a:rPr>
                        <a:t>0,61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690549663"/>
                  </a:ext>
                </a:extLst>
              </a:tr>
            </a:tbl>
          </a:graphicData>
        </a:graphic>
      </p:graphicFrame>
      <p:sp>
        <p:nvSpPr>
          <p:cNvPr id="8" name="Текст 7">
            <a:extLst>
              <a:ext uri="{FF2B5EF4-FFF2-40B4-BE49-F238E27FC236}">
                <a16:creationId xmlns:a16="http://schemas.microsoft.com/office/drawing/2014/main" id="{AE625499-96AD-46EA-8CE7-5765B615D23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3331471" y="1874588"/>
            <a:ext cx="5589171" cy="4714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 smtClean="0">
                <a:solidFill>
                  <a:schemeClr val="accent6"/>
                </a:solidFill>
              </a:rPr>
              <a:t>Сравнение метрик моделей семейства </a:t>
            </a:r>
            <a:r>
              <a:rPr lang="en-US" dirty="0" smtClean="0">
                <a:solidFill>
                  <a:schemeClr val="accent6"/>
                </a:solidFill>
              </a:rPr>
              <a:t>YOLO</a:t>
            </a:r>
            <a:r>
              <a:rPr lang="ru-RU" dirty="0" smtClean="0">
                <a:solidFill>
                  <a:schemeClr val="accent6"/>
                </a:solidFill>
              </a:rPr>
              <a:t> после обучения</a:t>
            </a:r>
          </a:p>
        </p:txBody>
      </p:sp>
    </p:spTree>
    <p:extLst>
      <p:ext uri="{BB962C8B-B14F-4D97-AF65-F5344CB8AC3E}">
        <p14:creationId xmlns:p14="http://schemas.microsoft.com/office/powerpoint/2010/main" val="2373329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Номер слайда 10">
            <a:extLst>
              <a:ext uri="{FF2B5EF4-FFF2-40B4-BE49-F238E27FC236}">
                <a16:creationId xmlns:a16="http://schemas.microsoft.com/office/drawing/2014/main" id="{AB396A20-E834-48C0-B127-BCCEF2C85C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>
                <a:solidFill>
                  <a:schemeClr val="accent6"/>
                </a:solidFill>
              </a:rPr>
              <a:pPr/>
              <a:t>26</a:t>
            </a:fld>
            <a:endParaRPr lang="ru-RU" dirty="0">
              <a:solidFill>
                <a:schemeClr val="accent6"/>
              </a:solidFill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C84892-C5B3-4A71-B736-6389597F7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solidFill>
                  <a:schemeClr val="accent6"/>
                </a:solidFill>
              </a:rPr>
              <a:t>РЕЗУЛЬТАТЫ </a:t>
            </a:r>
            <a:r>
              <a:rPr lang="ru-RU" dirty="0">
                <a:solidFill>
                  <a:schemeClr val="accent6"/>
                </a:solidFill>
              </a:rPr>
              <a:t>РЕШЕНИЯ</a:t>
            </a:r>
            <a:endParaRPr lang="ru-RU" dirty="0">
              <a:solidFill>
                <a:schemeClr val="accent6"/>
              </a:solidFill>
              <a:latin typeface="+mn-lt"/>
            </a:endParaRPr>
          </a:p>
        </p:txBody>
      </p:sp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D7DB4CB1-C273-6942-B1BB-402AE57943DC}"/>
              </a:ext>
            </a:extLst>
          </p:cNvPr>
          <p:cNvGrpSpPr/>
          <p:nvPr/>
        </p:nvGrpSpPr>
        <p:grpSpPr>
          <a:xfrm>
            <a:off x="122650" y="821346"/>
            <a:ext cx="8169687" cy="1029260"/>
            <a:chOff x="1770059" y="1241688"/>
            <a:chExt cx="8169687" cy="1328511"/>
          </a:xfrm>
        </p:grpSpPr>
        <p:sp>
          <p:nvSpPr>
            <p:cNvPr id="5" name="Прямоугольник с двумя учесеченными противолежащими углами 14">
              <a:extLst>
                <a:ext uri="{FF2B5EF4-FFF2-40B4-BE49-F238E27FC236}">
                  <a16:creationId xmlns:a16="http://schemas.microsoft.com/office/drawing/2014/main" id="{60795BD9-C8CC-28D7-30C6-654B417B793C}"/>
                </a:ext>
              </a:extLst>
            </p:cNvPr>
            <p:cNvSpPr/>
            <p:nvPr/>
          </p:nvSpPr>
          <p:spPr>
            <a:xfrm>
              <a:off x="1770059" y="1241688"/>
              <a:ext cx="8169687" cy="1328511"/>
            </a:xfrm>
            <a:prstGeom prst="snip2DiagRect">
              <a:avLst/>
            </a:prstGeom>
            <a:solidFill>
              <a:schemeClr val="bg1">
                <a:alpha val="0"/>
              </a:schemeClr>
            </a:solidFill>
            <a:ln w="19050">
              <a:solidFill>
                <a:schemeClr val="bg1">
                  <a:alpha val="47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172C17B-3AE0-4302-5EE3-882899D5FA82}"/>
                </a:ext>
              </a:extLst>
            </p:cNvPr>
            <p:cNvSpPr txBox="1"/>
            <p:nvPr/>
          </p:nvSpPr>
          <p:spPr>
            <a:xfrm>
              <a:off x="2005748" y="1413252"/>
              <a:ext cx="7698308" cy="51644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ru-RU" sz="2000" dirty="0" smtClean="0">
                  <a:solidFill>
                    <a:srgbClr val="F92571"/>
                  </a:solidFill>
                </a:rPr>
                <a:t>Характеристики модели</a:t>
              </a:r>
              <a:endParaRPr lang="ru-RU" dirty="0">
                <a:solidFill>
                  <a:srgbClr val="F92571"/>
                </a:solidFill>
              </a:endParaRPr>
            </a:p>
          </p:txBody>
        </p:sp>
      </p:grpSp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D7DB4CB1-C273-6942-B1BB-402AE57943DC}"/>
              </a:ext>
            </a:extLst>
          </p:cNvPr>
          <p:cNvGrpSpPr/>
          <p:nvPr/>
        </p:nvGrpSpPr>
        <p:grpSpPr>
          <a:xfrm>
            <a:off x="5835022" y="821346"/>
            <a:ext cx="8169687" cy="1029260"/>
            <a:chOff x="1770059" y="1241688"/>
            <a:chExt cx="8169687" cy="1328511"/>
          </a:xfrm>
        </p:grpSpPr>
        <p:sp>
          <p:nvSpPr>
            <p:cNvPr id="8" name="Прямоугольник с двумя учесеченными противолежащими углами 14">
              <a:extLst>
                <a:ext uri="{FF2B5EF4-FFF2-40B4-BE49-F238E27FC236}">
                  <a16:creationId xmlns:a16="http://schemas.microsoft.com/office/drawing/2014/main" id="{60795BD9-C8CC-28D7-30C6-654B417B793C}"/>
                </a:ext>
              </a:extLst>
            </p:cNvPr>
            <p:cNvSpPr/>
            <p:nvPr/>
          </p:nvSpPr>
          <p:spPr>
            <a:xfrm>
              <a:off x="1770059" y="1241688"/>
              <a:ext cx="8169687" cy="1328511"/>
            </a:xfrm>
            <a:prstGeom prst="snip2DiagRect">
              <a:avLst/>
            </a:prstGeom>
            <a:solidFill>
              <a:schemeClr val="bg1">
                <a:alpha val="0"/>
              </a:schemeClr>
            </a:solidFill>
            <a:ln w="19050">
              <a:solidFill>
                <a:schemeClr val="bg1">
                  <a:alpha val="47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172C17B-3AE0-4302-5EE3-882899D5FA82}"/>
                </a:ext>
              </a:extLst>
            </p:cNvPr>
            <p:cNvSpPr txBox="1"/>
            <p:nvPr/>
          </p:nvSpPr>
          <p:spPr>
            <a:xfrm>
              <a:off x="2005748" y="1413252"/>
              <a:ext cx="7698308" cy="51644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ru-RU" sz="2000" dirty="0" smtClean="0">
                  <a:solidFill>
                    <a:srgbClr val="F92571"/>
                  </a:solidFill>
                </a:rPr>
                <a:t>Результативность модели</a:t>
              </a:r>
              <a:endParaRPr lang="ru-RU" dirty="0">
                <a:solidFill>
                  <a:srgbClr val="F92571"/>
                </a:solidFill>
              </a:endParaRPr>
            </a:p>
          </p:txBody>
        </p:sp>
      </p:grpSp>
      <p:sp>
        <p:nvSpPr>
          <p:cNvPr id="10" name="Текст 7">
            <a:extLst>
              <a:ext uri="{FF2B5EF4-FFF2-40B4-BE49-F238E27FC236}">
                <a16:creationId xmlns:a16="http://schemas.microsoft.com/office/drawing/2014/main" id="{AE625499-96AD-46EA-8CE7-5765B615D23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08528" y="1874588"/>
            <a:ext cx="2110871" cy="3668962"/>
          </a:xfrm>
        </p:spPr>
        <p:txBody>
          <a:bodyPr>
            <a:noAutofit/>
          </a:bodyPr>
          <a:lstStyle/>
          <a:p>
            <a:pPr marL="0" indent="0" fontAlgn="b">
              <a:lnSpc>
                <a:spcPct val="150000"/>
              </a:lnSpc>
              <a:buNone/>
            </a:pPr>
            <a:r>
              <a:rPr lang="en-US" b="1" dirty="0">
                <a:solidFill>
                  <a:schemeClr val="accent6"/>
                </a:solidFill>
              </a:rPr>
              <a:t>YOLOv8 </a:t>
            </a:r>
            <a:r>
              <a:rPr lang="en-US" b="1" dirty="0" smtClean="0">
                <a:solidFill>
                  <a:schemeClr val="accent6"/>
                </a:solidFill>
              </a:rPr>
              <a:t>medium</a:t>
            </a:r>
          </a:p>
          <a:p>
            <a:pPr marL="0" indent="0" fontAlgn="b">
              <a:lnSpc>
                <a:spcPct val="150000"/>
              </a:lnSpc>
              <a:buNone/>
            </a:pPr>
            <a:r>
              <a:rPr lang="en-US" dirty="0" smtClean="0">
                <a:solidFill>
                  <a:schemeClr val="accent6"/>
                </a:solidFill>
              </a:rPr>
              <a:t>25 </a:t>
            </a:r>
            <a:r>
              <a:rPr lang="ru-RU" dirty="0" smtClean="0">
                <a:solidFill>
                  <a:schemeClr val="accent6"/>
                </a:solidFill>
              </a:rPr>
              <a:t>млн. параметров</a:t>
            </a:r>
            <a:endParaRPr lang="en-US" dirty="0" smtClean="0">
              <a:solidFill>
                <a:schemeClr val="accent6"/>
              </a:solidFill>
            </a:endParaRPr>
          </a:p>
          <a:p>
            <a:pPr marL="0" indent="0" fontAlgn="b">
              <a:lnSpc>
                <a:spcPct val="150000"/>
              </a:lnSpc>
              <a:buNone/>
            </a:pPr>
            <a:r>
              <a:rPr lang="en-US" dirty="0" smtClean="0">
                <a:solidFill>
                  <a:schemeClr val="accent6"/>
                </a:solidFill>
              </a:rPr>
              <a:t>ONNX-</a:t>
            </a:r>
            <a:r>
              <a:rPr lang="ru-RU" dirty="0" smtClean="0">
                <a:solidFill>
                  <a:schemeClr val="accent6"/>
                </a:solidFill>
              </a:rPr>
              <a:t>стандарт для ускорения и оптимизации </a:t>
            </a:r>
            <a:r>
              <a:rPr lang="ru-RU" dirty="0" err="1" smtClean="0">
                <a:solidFill>
                  <a:schemeClr val="accent6"/>
                </a:solidFill>
              </a:rPr>
              <a:t>инференса</a:t>
            </a:r>
            <a:endParaRPr lang="ru-RU" dirty="0" smtClean="0">
              <a:solidFill>
                <a:schemeClr val="accent6"/>
              </a:solidFill>
            </a:endParaRPr>
          </a:p>
          <a:p>
            <a:pPr marL="0" indent="0" fontAlgn="b">
              <a:lnSpc>
                <a:spcPct val="150000"/>
              </a:lnSpc>
              <a:buNone/>
            </a:pPr>
            <a:r>
              <a:rPr lang="en-US" dirty="0">
                <a:solidFill>
                  <a:schemeClr val="accent6"/>
                </a:solidFill>
              </a:rPr>
              <a:t>Non Maximum Suppression</a:t>
            </a:r>
          </a:p>
          <a:p>
            <a:pPr fontAlgn="b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2" name="Треугольник 11">
            <a:extLst>
              <a:ext uri="{FF2B5EF4-FFF2-40B4-BE49-F238E27FC236}">
                <a16:creationId xmlns:a16="http://schemas.microsoft.com/office/drawing/2014/main" id="{9E9C3273-4142-4636-87E1-25E2E7BA8707}"/>
              </a:ext>
            </a:extLst>
          </p:cNvPr>
          <p:cNvSpPr/>
          <p:nvPr/>
        </p:nvSpPr>
        <p:spPr>
          <a:xfrm rot="5400000">
            <a:off x="434584" y="1981332"/>
            <a:ext cx="226577" cy="218836"/>
          </a:xfrm>
          <a:prstGeom prst="triangl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" name="Треугольник 11">
            <a:extLst>
              <a:ext uri="{FF2B5EF4-FFF2-40B4-BE49-F238E27FC236}">
                <a16:creationId xmlns:a16="http://schemas.microsoft.com/office/drawing/2014/main" id="{9E9C3273-4142-4636-87E1-25E2E7BA8707}"/>
              </a:ext>
            </a:extLst>
          </p:cNvPr>
          <p:cNvSpPr/>
          <p:nvPr/>
        </p:nvSpPr>
        <p:spPr>
          <a:xfrm rot="5400000">
            <a:off x="434583" y="2366800"/>
            <a:ext cx="226577" cy="218836"/>
          </a:xfrm>
          <a:prstGeom prst="triangl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" name="Треугольник 11">
            <a:extLst>
              <a:ext uri="{FF2B5EF4-FFF2-40B4-BE49-F238E27FC236}">
                <a16:creationId xmlns:a16="http://schemas.microsoft.com/office/drawing/2014/main" id="{9E9C3273-4142-4636-87E1-25E2E7BA8707}"/>
              </a:ext>
            </a:extLst>
          </p:cNvPr>
          <p:cNvSpPr/>
          <p:nvPr/>
        </p:nvSpPr>
        <p:spPr>
          <a:xfrm rot="5400000">
            <a:off x="413745" y="2752268"/>
            <a:ext cx="226577" cy="218836"/>
          </a:xfrm>
          <a:prstGeom prst="triangl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Треугольник 11">
            <a:extLst>
              <a:ext uri="{FF2B5EF4-FFF2-40B4-BE49-F238E27FC236}">
                <a16:creationId xmlns:a16="http://schemas.microsoft.com/office/drawing/2014/main" id="{9E9C3273-4142-4636-87E1-25E2E7BA8707}"/>
              </a:ext>
            </a:extLst>
          </p:cNvPr>
          <p:cNvSpPr/>
          <p:nvPr/>
        </p:nvSpPr>
        <p:spPr>
          <a:xfrm rot="5400000">
            <a:off x="413744" y="4104093"/>
            <a:ext cx="226577" cy="218836"/>
          </a:xfrm>
          <a:prstGeom prst="triangl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0" name="Текст 7">
            <a:extLst>
              <a:ext uri="{FF2B5EF4-FFF2-40B4-BE49-F238E27FC236}">
                <a16:creationId xmlns:a16="http://schemas.microsoft.com/office/drawing/2014/main" id="{AE625499-96AD-46EA-8CE7-5765B615D23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383462" y="5901041"/>
            <a:ext cx="4071060" cy="362516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ru-RU" dirty="0" smtClean="0">
                <a:solidFill>
                  <a:schemeClr val="accent6"/>
                </a:solidFill>
              </a:rPr>
              <a:t>*</a:t>
            </a:r>
            <a:r>
              <a:rPr lang="en-US" dirty="0" smtClean="0">
                <a:solidFill>
                  <a:schemeClr val="accent6"/>
                </a:solidFill>
              </a:rPr>
              <a:t>CPU – </a:t>
            </a:r>
            <a:r>
              <a:rPr lang="ru-RU" dirty="0" smtClean="0">
                <a:solidFill>
                  <a:schemeClr val="accent6"/>
                </a:solidFill>
              </a:rPr>
              <a:t>в среде </a:t>
            </a:r>
            <a:r>
              <a:rPr lang="en-US" dirty="0" smtClean="0">
                <a:solidFill>
                  <a:schemeClr val="accent6"/>
                </a:solidFill>
              </a:rPr>
              <a:t>Google </a:t>
            </a:r>
            <a:r>
              <a:rPr lang="en-US" dirty="0" err="1" smtClean="0">
                <a:solidFill>
                  <a:schemeClr val="accent6"/>
                </a:solidFill>
              </a:rPr>
              <a:t>Colab</a:t>
            </a:r>
            <a:r>
              <a:rPr lang="en-US" dirty="0" smtClean="0">
                <a:solidFill>
                  <a:schemeClr val="accent6"/>
                </a:solidFill>
              </a:rPr>
              <a:t> </a:t>
            </a:r>
            <a:r>
              <a:rPr lang="ru-RU" i="1" dirty="0" smtClean="0">
                <a:solidFill>
                  <a:schemeClr val="accent6"/>
                </a:solidFill>
              </a:rPr>
              <a:t>характеристики</a:t>
            </a:r>
          </a:p>
          <a:p>
            <a:pPr marL="0" indent="0">
              <a:buNone/>
            </a:pPr>
            <a:r>
              <a:rPr lang="ru-RU" dirty="0" smtClean="0">
                <a:solidFill>
                  <a:schemeClr val="accent6"/>
                </a:solidFill>
              </a:rPr>
              <a:t>*</a:t>
            </a:r>
            <a:r>
              <a:rPr lang="en-US" dirty="0">
                <a:solidFill>
                  <a:schemeClr val="accent6"/>
                </a:solidFill>
              </a:rPr>
              <a:t>G</a:t>
            </a:r>
            <a:r>
              <a:rPr lang="en-US" dirty="0" smtClean="0">
                <a:solidFill>
                  <a:schemeClr val="accent6"/>
                </a:solidFill>
              </a:rPr>
              <a:t>PU </a:t>
            </a:r>
            <a:r>
              <a:rPr lang="en-US" dirty="0">
                <a:solidFill>
                  <a:schemeClr val="accent6"/>
                </a:solidFill>
              </a:rPr>
              <a:t>– </a:t>
            </a:r>
            <a:r>
              <a:rPr lang="ru-RU" dirty="0">
                <a:solidFill>
                  <a:schemeClr val="accent6"/>
                </a:solidFill>
              </a:rPr>
              <a:t>в среде </a:t>
            </a:r>
            <a:r>
              <a:rPr lang="en-US" dirty="0">
                <a:solidFill>
                  <a:schemeClr val="accent6"/>
                </a:solidFill>
              </a:rPr>
              <a:t>Google </a:t>
            </a:r>
            <a:r>
              <a:rPr lang="en-US" dirty="0" err="1">
                <a:solidFill>
                  <a:schemeClr val="accent6"/>
                </a:solidFill>
              </a:rPr>
              <a:t>Colab</a:t>
            </a:r>
            <a:r>
              <a:rPr lang="en-US" dirty="0">
                <a:solidFill>
                  <a:schemeClr val="accent6"/>
                </a:solidFill>
              </a:rPr>
              <a:t> </a:t>
            </a:r>
            <a:r>
              <a:rPr lang="ru-RU" i="1" dirty="0">
                <a:solidFill>
                  <a:schemeClr val="accent6"/>
                </a:solidFill>
              </a:rPr>
              <a:t>характеристики</a:t>
            </a:r>
          </a:p>
          <a:p>
            <a:pPr marL="0" indent="0">
              <a:buNone/>
            </a:pPr>
            <a:endParaRPr lang="ru-RU" dirty="0" smtClean="0">
              <a:solidFill>
                <a:schemeClr val="accent6"/>
              </a:solidFill>
            </a:endParaRPr>
          </a:p>
        </p:txBody>
      </p:sp>
      <p:graphicFrame>
        <p:nvGraphicFramePr>
          <p:cNvPr id="3" name="Таблица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7614663"/>
              </p:ext>
            </p:extLst>
          </p:nvPr>
        </p:nvGraphicFramePr>
        <p:xfrm>
          <a:off x="6627987" y="1561204"/>
          <a:ext cx="1903784" cy="1261303"/>
        </p:xfrm>
        <a:graphic>
          <a:graphicData uri="http://schemas.openxmlformats.org/drawingml/2006/table">
            <a:tbl>
              <a:tblPr firstCol="1">
                <a:tableStyleId>{5FD0F851-EC5A-4D38-B0AD-8093EC10F338}</a:tableStyleId>
              </a:tblPr>
              <a:tblGrid>
                <a:gridCol w="1363488">
                  <a:extLst>
                    <a:ext uri="{9D8B030D-6E8A-4147-A177-3AD203B41FA5}">
                      <a16:colId xmlns:a16="http://schemas.microsoft.com/office/drawing/2014/main" val="3579806243"/>
                    </a:ext>
                  </a:extLst>
                </a:gridCol>
                <a:gridCol w="540296">
                  <a:extLst>
                    <a:ext uri="{9D8B030D-6E8A-4147-A177-3AD203B41FA5}">
                      <a16:colId xmlns:a16="http://schemas.microsoft.com/office/drawing/2014/main" val="645702848"/>
                    </a:ext>
                  </a:extLst>
                </a:gridCol>
              </a:tblGrid>
              <a:tr h="2369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mAP50-95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0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69704972"/>
                  </a:ext>
                </a:extLst>
              </a:tr>
              <a:tr h="386939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F1-score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 dirty="0">
                          <a:effectLst/>
                        </a:rPr>
                        <a:t>0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204973"/>
                  </a:ext>
                </a:extLst>
              </a:tr>
              <a:tr h="637409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 dirty="0">
                          <a:effectLst/>
                        </a:rPr>
                        <a:t>% распознавания на 100 снимках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 dirty="0">
                          <a:effectLst/>
                        </a:rPr>
                        <a:t>0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55711005"/>
                  </a:ext>
                </a:extLst>
              </a:tr>
            </a:tbl>
          </a:graphicData>
        </a:graphic>
      </p:graphicFrame>
      <p:graphicFrame>
        <p:nvGraphicFramePr>
          <p:cNvPr id="21" name="Таблица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4988527"/>
              </p:ext>
            </p:extLst>
          </p:nvPr>
        </p:nvGraphicFramePr>
        <p:xfrm>
          <a:off x="5057775" y="3219995"/>
          <a:ext cx="5676900" cy="2213610"/>
        </p:xfrm>
        <a:graphic>
          <a:graphicData uri="http://schemas.openxmlformats.org/drawingml/2006/table">
            <a:tbl>
              <a:tblPr firstRow="1" bandCol="1">
                <a:tableStyleId>{17292A2E-F333-43FB-9621-5CBBE7FDCDCB}</a:tableStyleId>
              </a:tblPr>
              <a:tblGrid>
                <a:gridCol w="1323761">
                  <a:extLst>
                    <a:ext uri="{9D8B030D-6E8A-4147-A177-3AD203B41FA5}">
                      <a16:colId xmlns:a16="http://schemas.microsoft.com/office/drawing/2014/main" val="172995456"/>
                    </a:ext>
                  </a:extLst>
                </a:gridCol>
                <a:gridCol w="1241026">
                  <a:extLst>
                    <a:ext uri="{9D8B030D-6E8A-4147-A177-3AD203B41FA5}">
                      <a16:colId xmlns:a16="http://schemas.microsoft.com/office/drawing/2014/main" val="2787939035"/>
                    </a:ext>
                  </a:extLst>
                </a:gridCol>
                <a:gridCol w="610967">
                  <a:extLst>
                    <a:ext uri="{9D8B030D-6E8A-4147-A177-3AD203B41FA5}">
                      <a16:colId xmlns:a16="http://schemas.microsoft.com/office/drawing/2014/main" val="2552995548"/>
                    </a:ext>
                  </a:extLst>
                </a:gridCol>
                <a:gridCol w="1040553">
                  <a:extLst>
                    <a:ext uri="{9D8B030D-6E8A-4147-A177-3AD203B41FA5}">
                      <a16:colId xmlns:a16="http://schemas.microsoft.com/office/drawing/2014/main" val="775692441"/>
                    </a:ext>
                  </a:extLst>
                </a:gridCol>
                <a:gridCol w="610967">
                  <a:extLst>
                    <a:ext uri="{9D8B030D-6E8A-4147-A177-3AD203B41FA5}">
                      <a16:colId xmlns:a16="http://schemas.microsoft.com/office/drawing/2014/main" val="1628389924"/>
                    </a:ext>
                  </a:extLst>
                </a:gridCol>
                <a:gridCol w="849626">
                  <a:extLst>
                    <a:ext uri="{9D8B030D-6E8A-4147-A177-3AD203B41FA5}">
                      <a16:colId xmlns:a16="http://schemas.microsoft.com/office/drawing/2014/main" val="2882914963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Параметр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GPU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CPU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38531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677371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Формат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PyTorch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ONNX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PyTorch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ONNX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web-</a:t>
                      </a:r>
                      <a:r>
                        <a:rPr lang="ru-RU" sz="1100" u="none" strike="noStrike">
                          <a:effectLst/>
                        </a:rPr>
                        <a:t>сервис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936007629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Время обработки 1 снимка, ед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-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-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-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-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-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2181757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Время обработки 100 снимков, ед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-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-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-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-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-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0366756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GFLOPs 1 </a:t>
                      </a:r>
                      <a:r>
                        <a:rPr lang="ru-RU" sz="1100" u="none" strike="noStrike">
                          <a:effectLst/>
                        </a:rPr>
                        <a:t>снимка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-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7337044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GFLOPs 100 </a:t>
                      </a:r>
                      <a:r>
                        <a:rPr lang="ru-RU" sz="1100" u="none" strike="noStrike">
                          <a:effectLst/>
                        </a:rPr>
                        <a:t>снимков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-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7822485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Потребление памяти, МБ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-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941218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18820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Номер слайда 10">
            <a:extLst>
              <a:ext uri="{FF2B5EF4-FFF2-40B4-BE49-F238E27FC236}">
                <a16:creationId xmlns:a16="http://schemas.microsoft.com/office/drawing/2014/main" id="{AB396A20-E834-48C0-B127-BCCEF2C85C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>
                <a:solidFill>
                  <a:schemeClr val="accent6"/>
                </a:solidFill>
              </a:rPr>
              <a:pPr/>
              <a:t>27</a:t>
            </a:fld>
            <a:endParaRPr lang="ru-RU" dirty="0">
              <a:solidFill>
                <a:schemeClr val="accent6"/>
              </a:solidFill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C84892-C5B3-4A71-B736-6389597F7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solidFill>
                  <a:schemeClr val="accent6"/>
                </a:solidFill>
              </a:rPr>
              <a:t>РЕЗУЛЬТАТЫ </a:t>
            </a:r>
            <a:r>
              <a:rPr lang="ru-RU" dirty="0">
                <a:solidFill>
                  <a:schemeClr val="accent6"/>
                </a:solidFill>
              </a:rPr>
              <a:t>РЕШЕНИЯ</a:t>
            </a:r>
            <a:endParaRPr lang="ru-RU" dirty="0">
              <a:solidFill>
                <a:schemeClr val="accent6"/>
              </a:solidFill>
              <a:latin typeface="+mn-lt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5203207" y="1874588"/>
            <a:ext cx="6810375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CCCCCC"/>
                </a:solidFill>
                <a:latin typeface="Consolas" panose="020B0609020204030204" pitchFamily="49" charset="0"/>
              </a:rPr>
              <a:t>МЕТРИКИ ПО КЛАССАМ: Класс </a:t>
            </a:r>
            <a:r>
              <a:rPr lang="en-US" dirty="0">
                <a:solidFill>
                  <a:srgbClr val="CCCCCC"/>
                </a:solidFill>
                <a:latin typeface="Consolas" panose="020B0609020204030204" pitchFamily="49" charset="0"/>
              </a:rPr>
              <a:t>Precision Recall F1-score -------------------------------------------------- 1_screwdriver_minus 0.6544 0.3667 0.4700 2_screwdriver_plus 0.4963 0.5333 0.5142 3_screwdriver_torq 1.0000 0.7655 0.8672 4_brace 0.9516 0.9000 0.9251 5_locking_pliers 0.7530 0.8130 0.7818 6_pliers 0.6866 0.7333 0.7092 7_adjustable_pliers 0.9060 0.9000 0.9030 8_adjustable_wrench 0.8563 0.4828 0.6174 9_can_opener 0.9165 0.7586 0.8301 10_open_end_wrench 0.9514 0.6313 0.7590 11_sidecutter 0.8962 0.8639 0.8798</a:t>
            </a:r>
            <a:endParaRPr lang="ru-RU" dirty="0"/>
          </a:p>
        </p:txBody>
      </p:sp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D7DB4CB1-C273-6942-B1BB-402AE57943DC}"/>
              </a:ext>
            </a:extLst>
          </p:cNvPr>
          <p:cNvGrpSpPr/>
          <p:nvPr/>
        </p:nvGrpSpPr>
        <p:grpSpPr>
          <a:xfrm>
            <a:off x="177172" y="821346"/>
            <a:ext cx="8169687" cy="1029260"/>
            <a:chOff x="1770059" y="1241688"/>
            <a:chExt cx="8169687" cy="1328511"/>
          </a:xfrm>
        </p:grpSpPr>
        <p:sp>
          <p:nvSpPr>
            <p:cNvPr id="6" name="Прямоугольник с двумя учесеченными противолежащими углами 14">
              <a:extLst>
                <a:ext uri="{FF2B5EF4-FFF2-40B4-BE49-F238E27FC236}">
                  <a16:creationId xmlns:a16="http://schemas.microsoft.com/office/drawing/2014/main" id="{60795BD9-C8CC-28D7-30C6-654B417B793C}"/>
                </a:ext>
              </a:extLst>
            </p:cNvPr>
            <p:cNvSpPr/>
            <p:nvPr/>
          </p:nvSpPr>
          <p:spPr>
            <a:xfrm>
              <a:off x="1770059" y="1241688"/>
              <a:ext cx="8169687" cy="1328511"/>
            </a:xfrm>
            <a:prstGeom prst="snip2DiagRect">
              <a:avLst/>
            </a:prstGeom>
            <a:solidFill>
              <a:schemeClr val="bg1">
                <a:alpha val="0"/>
              </a:schemeClr>
            </a:solidFill>
            <a:ln w="19050">
              <a:solidFill>
                <a:schemeClr val="bg1">
                  <a:alpha val="47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172C17B-3AE0-4302-5EE3-882899D5FA82}"/>
                </a:ext>
              </a:extLst>
            </p:cNvPr>
            <p:cNvSpPr txBox="1"/>
            <p:nvPr/>
          </p:nvSpPr>
          <p:spPr>
            <a:xfrm>
              <a:off x="2005748" y="1413252"/>
              <a:ext cx="7698308" cy="51644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ru-RU" sz="2000" dirty="0" smtClean="0">
                  <a:solidFill>
                    <a:srgbClr val="F92571"/>
                  </a:solidFill>
                </a:rPr>
                <a:t>Результативность модели</a:t>
              </a:r>
              <a:endParaRPr lang="ru-RU" dirty="0">
                <a:solidFill>
                  <a:srgbClr val="F92571"/>
                </a:solidFill>
              </a:endParaRPr>
            </a:p>
          </p:txBody>
        </p:sp>
      </p:grpSp>
      <p:sp>
        <p:nvSpPr>
          <p:cNvPr id="8" name="Текст 7">
            <a:extLst>
              <a:ext uri="{FF2B5EF4-FFF2-40B4-BE49-F238E27FC236}">
                <a16:creationId xmlns:a16="http://schemas.microsoft.com/office/drawing/2014/main" id="{AE625499-96AD-46EA-8CE7-5765B615D23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105580" y="1166601"/>
            <a:ext cx="4003103" cy="4714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 smtClean="0">
                <a:solidFill>
                  <a:schemeClr val="accent6"/>
                </a:solidFill>
              </a:rPr>
              <a:t>Заменить на актуальное!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358" y="1874588"/>
            <a:ext cx="4980849" cy="3735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53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Номер слайда 10">
            <a:extLst>
              <a:ext uri="{FF2B5EF4-FFF2-40B4-BE49-F238E27FC236}">
                <a16:creationId xmlns:a16="http://schemas.microsoft.com/office/drawing/2014/main" id="{AB396A20-E834-48C0-B127-BCCEF2C85C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>
                <a:solidFill>
                  <a:schemeClr val="accent6"/>
                </a:solidFill>
              </a:rPr>
              <a:pPr/>
              <a:t>28</a:t>
            </a:fld>
            <a:endParaRPr lang="ru-RU" dirty="0">
              <a:solidFill>
                <a:schemeClr val="accent6"/>
              </a:solidFill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C84892-C5B3-4A71-B736-6389597F7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accent6"/>
                </a:solidFill>
              </a:rPr>
              <a:t>ОПИСАНИЕ РЕШЕНИЯ</a:t>
            </a:r>
            <a:endParaRPr lang="ru-RU" dirty="0">
              <a:solidFill>
                <a:schemeClr val="accent6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2208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Номер слайда 10">
            <a:extLst>
              <a:ext uri="{FF2B5EF4-FFF2-40B4-BE49-F238E27FC236}">
                <a16:creationId xmlns:a16="http://schemas.microsoft.com/office/drawing/2014/main" id="{AB396A20-E834-48C0-B127-BCCEF2C85C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>
                <a:solidFill>
                  <a:schemeClr val="accent6"/>
                </a:solidFill>
              </a:rPr>
              <a:pPr/>
              <a:t>29</a:t>
            </a:fld>
            <a:endParaRPr lang="ru-RU" dirty="0">
              <a:solidFill>
                <a:schemeClr val="accent6"/>
              </a:solidFill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C84892-C5B3-4A71-B736-6389597F7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solidFill>
                  <a:schemeClr val="accent6"/>
                </a:solidFill>
              </a:rPr>
              <a:t>ФУНКЦИОНАЛЬНЫЕ ВОЗМОЖНОСТИ СЕРВИСА</a:t>
            </a:r>
            <a:endParaRPr lang="ru-RU" dirty="0">
              <a:solidFill>
                <a:schemeClr val="accent6"/>
              </a:solidFill>
              <a:latin typeface="+mn-lt"/>
            </a:endParaRPr>
          </a:p>
        </p:txBody>
      </p:sp>
      <p:sp>
        <p:nvSpPr>
          <p:cNvPr id="4" name="Текст 7">
            <a:extLst>
              <a:ext uri="{FF2B5EF4-FFF2-40B4-BE49-F238E27FC236}">
                <a16:creationId xmlns:a16="http://schemas.microsoft.com/office/drawing/2014/main" id="{AE625499-96AD-46EA-8CE7-5765B615D23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166056" y="2718936"/>
            <a:ext cx="1885053" cy="6027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 smtClean="0">
                <a:solidFill>
                  <a:schemeClr val="accent6"/>
                </a:solidFill>
              </a:rPr>
              <a:t>Настраиваемые параметры в </a:t>
            </a:r>
            <a:r>
              <a:rPr lang="en-US" dirty="0" smtClean="0">
                <a:solidFill>
                  <a:schemeClr val="accent6"/>
                </a:solidFill>
              </a:rPr>
              <a:t>UI</a:t>
            </a:r>
            <a:endParaRPr lang="ru-RU" dirty="0" smtClean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4376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1EF9B71A-3347-46CD-867A-DBEB65FD75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3</a:t>
            </a:fld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FD6DBDB-F473-4DB4-8034-C555ECD03C5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054673" y="330929"/>
            <a:ext cx="6054725" cy="466725"/>
          </a:xfrm>
        </p:spPr>
        <p:txBody>
          <a:bodyPr/>
          <a:lstStyle/>
          <a:p>
            <a:r>
              <a:rPr lang="ru-RU" sz="2400" dirty="0">
                <a:solidFill>
                  <a:srgbClr val="EF257A"/>
                </a:solidFill>
                <a:latin typeface="+mn-lt"/>
              </a:rPr>
              <a:t>ВАЖНЫЕ МОМЕНТЫ</a:t>
            </a:r>
          </a:p>
        </p:txBody>
      </p:sp>
      <p:grpSp>
        <p:nvGrpSpPr>
          <p:cNvPr id="36" name="Группа 35">
            <a:extLst>
              <a:ext uri="{FF2B5EF4-FFF2-40B4-BE49-F238E27FC236}">
                <a16:creationId xmlns:a16="http://schemas.microsoft.com/office/drawing/2014/main" id="{2B9FD10D-E604-9D0F-389A-241421F9657E}"/>
              </a:ext>
            </a:extLst>
          </p:cNvPr>
          <p:cNvGrpSpPr/>
          <p:nvPr/>
        </p:nvGrpSpPr>
        <p:grpSpPr>
          <a:xfrm>
            <a:off x="1067394" y="1628781"/>
            <a:ext cx="2803984" cy="4151895"/>
            <a:chOff x="1557897" y="1558443"/>
            <a:chExt cx="2803984" cy="4151895"/>
          </a:xfrm>
        </p:grpSpPr>
        <p:sp>
          <p:nvSpPr>
            <p:cNvPr id="30" name="Прямоугольник с двумя учесеченными противолежащими углами 29">
              <a:extLst>
                <a:ext uri="{FF2B5EF4-FFF2-40B4-BE49-F238E27FC236}">
                  <a16:creationId xmlns:a16="http://schemas.microsoft.com/office/drawing/2014/main" id="{CC46D1C1-865E-C371-C77F-473EFFCE30F8}"/>
                </a:ext>
              </a:extLst>
            </p:cNvPr>
            <p:cNvSpPr/>
            <p:nvPr/>
          </p:nvSpPr>
          <p:spPr>
            <a:xfrm>
              <a:off x="1557897" y="2068871"/>
              <a:ext cx="2803984" cy="3641467"/>
            </a:xfrm>
            <a:prstGeom prst="snip2DiagRect">
              <a:avLst>
                <a:gd name="adj1" fmla="val 0"/>
                <a:gd name="adj2" fmla="val 7966"/>
              </a:avLst>
            </a:prstGeom>
            <a:solidFill>
              <a:schemeClr val="bg1">
                <a:alpha val="0"/>
              </a:schemeClr>
            </a:solidFill>
            <a:ln w="19050">
              <a:solidFill>
                <a:schemeClr val="bg1">
                  <a:alpha val="47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cxnSp>
          <p:nvCxnSpPr>
            <p:cNvPr id="4" name="Прямая соединительная линия 3">
              <a:extLst>
                <a:ext uri="{FF2B5EF4-FFF2-40B4-BE49-F238E27FC236}">
                  <a16:creationId xmlns:a16="http://schemas.microsoft.com/office/drawing/2014/main" id="{93DEA1B7-6366-4B6E-94AC-04BB3A6DFCF3}"/>
                </a:ext>
              </a:extLst>
            </p:cNvPr>
            <p:cNvCxnSpPr/>
            <p:nvPr/>
          </p:nvCxnSpPr>
          <p:spPr>
            <a:xfrm>
              <a:off x="1968041" y="2875748"/>
              <a:ext cx="2016224" cy="0"/>
            </a:xfrm>
            <a:prstGeom prst="line">
              <a:avLst/>
            </a:prstGeom>
            <a:ln w="15875">
              <a:solidFill>
                <a:srgbClr val="EF257A">
                  <a:alpha val="78000"/>
                </a:srgbClr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Прямоугольник 6">
              <a:extLst>
                <a:ext uri="{FF2B5EF4-FFF2-40B4-BE49-F238E27FC236}">
                  <a16:creationId xmlns:a16="http://schemas.microsoft.com/office/drawing/2014/main" id="{920E56FB-FF68-45A7-A585-46A8386620EE}"/>
                </a:ext>
              </a:extLst>
            </p:cNvPr>
            <p:cNvSpPr/>
            <p:nvPr/>
          </p:nvSpPr>
          <p:spPr>
            <a:xfrm>
              <a:off x="2598369" y="1558443"/>
              <a:ext cx="755568" cy="4205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133" dirty="0">
                  <a:solidFill>
                    <a:srgbClr val="EF257A"/>
                  </a:solidFill>
                </a:rPr>
                <a:t>01.</a:t>
              </a:r>
              <a:endParaRPr lang="ru-RU" sz="2133" dirty="0">
                <a:solidFill>
                  <a:srgbClr val="EF257A"/>
                </a:solidFill>
              </a:endParaRPr>
            </a:p>
          </p:txBody>
        </p:sp>
        <p:sp>
          <p:nvSpPr>
            <p:cNvPr id="10" name="Прямоугольник 9">
              <a:extLst>
                <a:ext uri="{FF2B5EF4-FFF2-40B4-BE49-F238E27FC236}">
                  <a16:creationId xmlns:a16="http://schemas.microsoft.com/office/drawing/2014/main" id="{60F95A9E-70DF-49F7-939B-D92FC097FBFD}"/>
                </a:ext>
              </a:extLst>
            </p:cNvPr>
            <p:cNvSpPr/>
            <p:nvPr/>
          </p:nvSpPr>
          <p:spPr>
            <a:xfrm>
              <a:off x="1828242" y="2304115"/>
              <a:ext cx="229582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ru-RU" dirty="0">
                  <a:solidFill>
                    <a:srgbClr val="E4EAE9"/>
                  </a:solidFill>
                </a:rPr>
                <a:t>Титульный слайд </a:t>
              </a:r>
              <a:endParaRPr lang="ru-RU" dirty="0"/>
            </a:p>
          </p:txBody>
        </p:sp>
        <p:sp>
          <p:nvSpPr>
            <p:cNvPr id="11" name="Прямоугольник 10">
              <a:extLst>
                <a:ext uri="{FF2B5EF4-FFF2-40B4-BE49-F238E27FC236}">
                  <a16:creationId xmlns:a16="http://schemas.microsoft.com/office/drawing/2014/main" id="{B0AC3C2D-E267-43DC-AFBF-42224BD722D2}"/>
                </a:ext>
              </a:extLst>
            </p:cNvPr>
            <p:cNvSpPr/>
            <p:nvPr/>
          </p:nvSpPr>
          <p:spPr>
            <a:xfrm>
              <a:off x="1590426" y="3056846"/>
              <a:ext cx="2771455" cy="17081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spcAft>
                  <a:spcPts val="1600"/>
                </a:spcAft>
                <a:buClr>
                  <a:srgbClr val="FD0C50"/>
                </a:buClr>
                <a:buFont typeface="Wingdings" pitchFamily="2" charset="2"/>
                <a:buChar char="ü"/>
              </a:pPr>
              <a:r>
                <a:rPr lang="ru-RU" sz="1300" dirty="0">
                  <a:solidFill>
                    <a:srgbClr val="E4EAE9"/>
                  </a:solidFill>
                </a:rPr>
                <a:t>название команды </a:t>
              </a:r>
            </a:p>
            <a:p>
              <a:pPr marL="285750" indent="-285750">
                <a:spcAft>
                  <a:spcPts val="1600"/>
                </a:spcAft>
                <a:buClr>
                  <a:srgbClr val="FD0C50"/>
                </a:buClr>
                <a:buFont typeface="Wingdings" pitchFamily="2" charset="2"/>
                <a:buChar char="ü"/>
              </a:pPr>
              <a:r>
                <a:rPr lang="ru-RU" sz="1300" dirty="0">
                  <a:solidFill>
                    <a:srgbClr val="E4EAE9"/>
                  </a:solidFill>
                </a:rPr>
                <a:t>название задачи</a:t>
              </a:r>
            </a:p>
            <a:p>
              <a:pPr marL="285750" indent="-285750">
                <a:spcAft>
                  <a:spcPts val="1600"/>
                </a:spcAft>
                <a:buClr>
                  <a:srgbClr val="FD0C50"/>
                </a:buClr>
                <a:buFont typeface="Wingdings" pitchFamily="2" charset="2"/>
                <a:buChar char="ü"/>
              </a:pPr>
              <a:r>
                <a:rPr lang="ru-RU" sz="1300" dirty="0">
                  <a:solidFill>
                    <a:srgbClr val="E4EAE9"/>
                  </a:solidFill>
                </a:rPr>
                <a:t>логотип ЛЦТ </a:t>
              </a:r>
            </a:p>
            <a:p>
              <a:pPr marL="285750" indent="-285750">
                <a:spcAft>
                  <a:spcPts val="1600"/>
                </a:spcAft>
                <a:buClr>
                  <a:srgbClr val="FD0C50"/>
                </a:buClr>
                <a:buFont typeface="Wingdings" pitchFamily="2" charset="2"/>
                <a:buChar char="ü"/>
              </a:pPr>
              <a:r>
                <a:rPr lang="ru-RU" sz="1300" dirty="0">
                  <a:solidFill>
                    <a:srgbClr val="E4EAE9"/>
                  </a:solidFill>
                </a:rPr>
                <a:t>логотип / логотипы постановщика задачи</a:t>
              </a:r>
            </a:p>
          </p:txBody>
        </p:sp>
      </p:grp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87A01D07-CC84-1F8A-1A51-CA2EE97F0B4E}"/>
              </a:ext>
            </a:extLst>
          </p:cNvPr>
          <p:cNvGrpSpPr/>
          <p:nvPr/>
        </p:nvGrpSpPr>
        <p:grpSpPr>
          <a:xfrm>
            <a:off x="308835" y="331639"/>
            <a:ext cx="8541431" cy="910049"/>
            <a:chOff x="172911" y="238267"/>
            <a:chExt cx="8541431" cy="910049"/>
          </a:xfrm>
        </p:grpSpPr>
        <p:cxnSp>
          <p:nvCxnSpPr>
            <p:cNvPr id="24" name="Прямая соединительная линия 23">
              <a:extLst>
                <a:ext uri="{FF2B5EF4-FFF2-40B4-BE49-F238E27FC236}">
                  <a16:creationId xmlns:a16="http://schemas.microsoft.com/office/drawing/2014/main" id="{EBE1EC0F-A7DF-2634-17B8-779971DB3133}"/>
                </a:ext>
              </a:extLst>
            </p:cNvPr>
            <p:cNvCxnSpPr>
              <a:cxnSpLocks/>
            </p:cNvCxnSpPr>
            <p:nvPr/>
          </p:nvCxnSpPr>
          <p:spPr>
            <a:xfrm>
              <a:off x="1416975" y="797364"/>
              <a:ext cx="7297367" cy="0"/>
            </a:xfrm>
            <a:prstGeom prst="line">
              <a:avLst/>
            </a:prstGeom>
            <a:ln w="9525">
              <a:solidFill>
                <a:schemeClr val="bg1"/>
              </a:solidFill>
              <a:prstDash val="soli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25" name="Рисунок 24">
              <a:extLst>
                <a:ext uri="{FF2B5EF4-FFF2-40B4-BE49-F238E27FC236}">
                  <a16:creationId xmlns:a16="http://schemas.microsoft.com/office/drawing/2014/main" id="{35B2AEFF-D8B5-3C1D-EA04-67E25BDA7F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2911" y="238267"/>
              <a:ext cx="1510682" cy="910049"/>
            </a:xfrm>
            <a:prstGeom prst="rect">
              <a:avLst/>
            </a:prstGeom>
          </p:spPr>
        </p:pic>
      </p:grpSp>
      <p:grpSp>
        <p:nvGrpSpPr>
          <p:cNvPr id="37" name="Группа 36">
            <a:extLst>
              <a:ext uri="{FF2B5EF4-FFF2-40B4-BE49-F238E27FC236}">
                <a16:creationId xmlns:a16="http://schemas.microsoft.com/office/drawing/2014/main" id="{B4A34E2C-53E2-9062-90F7-DE5FB5C0F29C}"/>
              </a:ext>
            </a:extLst>
          </p:cNvPr>
          <p:cNvGrpSpPr/>
          <p:nvPr/>
        </p:nvGrpSpPr>
        <p:grpSpPr>
          <a:xfrm>
            <a:off x="4141723" y="1632885"/>
            <a:ext cx="4442426" cy="4147792"/>
            <a:chOff x="4698207" y="1562547"/>
            <a:chExt cx="4442426" cy="4147792"/>
          </a:xfrm>
        </p:grpSpPr>
        <p:sp>
          <p:nvSpPr>
            <p:cNvPr id="32" name="Прямоугольник с двумя учесеченными противолежащими углами 31">
              <a:extLst>
                <a:ext uri="{FF2B5EF4-FFF2-40B4-BE49-F238E27FC236}">
                  <a16:creationId xmlns:a16="http://schemas.microsoft.com/office/drawing/2014/main" id="{CC33F404-B238-3993-ABAF-C418570F9F6C}"/>
                </a:ext>
              </a:extLst>
            </p:cNvPr>
            <p:cNvSpPr/>
            <p:nvPr/>
          </p:nvSpPr>
          <p:spPr>
            <a:xfrm>
              <a:off x="4698207" y="2068867"/>
              <a:ext cx="4442426" cy="3641472"/>
            </a:xfrm>
            <a:prstGeom prst="snip2DiagRect">
              <a:avLst>
                <a:gd name="adj1" fmla="val 0"/>
                <a:gd name="adj2" fmla="val 7966"/>
              </a:avLst>
            </a:prstGeom>
            <a:solidFill>
              <a:schemeClr val="bg1">
                <a:alpha val="0"/>
              </a:schemeClr>
            </a:solidFill>
            <a:ln w="19050">
              <a:solidFill>
                <a:schemeClr val="bg1">
                  <a:alpha val="47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8" name="Прямоугольник 7">
              <a:extLst>
                <a:ext uri="{FF2B5EF4-FFF2-40B4-BE49-F238E27FC236}">
                  <a16:creationId xmlns:a16="http://schemas.microsoft.com/office/drawing/2014/main" id="{E32BCF30-6372-44F6-B63A-9BC9FE5C3475}"/>
                </a:ext>
              </a:extLst>
            </p:cNvPr>
            <p:cNvSpPr/>
            <p:nvPr/>
          </p:nvSpPr>
          <p:spPr>
            <a:xfrm>
              <a:off x="6354700" y="1562547"/>
              <a:ext cx="953849" cy="4205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133" dirty="0">
                  <a:solidFill>
                    <a:srgbClr val="EF257A"/>
                  </a:solidFill>
                </a:rPr>
                <a:t>0</a:t>
              </a:r>
              <a:r>
                <a:rPr lang="ru-RU" sz="2133" dirty="0">
                  <a:solidFill>
                    <a:srgbClr val="EF257A"/>
                  </a:solidFill>
                </a:rPr>
                <a:t>2</a:t>
              </a:r>
              <a:r>
                <a:rPr lang="en-US" sz="2133" dirty="0">
                  <a:solidFill>
                    <a:srgbClr val="EF257A"/>
                  </a:solidFill>
                </a:rPr>
                <a:t>.</a:t>
              </a:r>
              <a:endParaRPr lang="ru-RU" sz="2133" dirty="0">
                <a:solidFill>
                  <a:srgbClr val="EF257A"/>
                </a:solidFill>
              </a:endParaRPr>
            </a:p>
          </p:txBody>
        </p:sp>
        <p:sp>
          <p:nvSpPr>
            <p:cNvPr id="12" name="Прямоугольник 11">
              <a:extLst>
                <a:ext uri="{FF2B5EF4-FFF2-40B4-BE49-F238E27FC236}">
                  <a16:creationId xmlns:a16="http://schemas.microsoft.com/office/drawing/2014/main" id="{95A35D4D-CE5A-4D5C-BA3A-C1912FC587FA}"/>
                </a:ext>
              </a:extLst>
            </p:cNvPr>
            <p:cNvSpPr/>
            <p:nvPr/>
          </p:nvSpPr>
          <p:spPr>
            <a:xfrm>
              <a:off x="4810151" y="2304061"/>
              <a:ext cx="413673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ru-RU" dirty="0">
                  <a:solidFill>
                    <a:srgbClr val="E4EAE9"/>
                  </a:solidFill>
                </a:rPr>
                <a:t>Слайды про задачу и команду</a:t>
              </a:r>
              <a:endParaRPr lang="ru-RU" dirty="0"/>
            </a:p>
          </p:txBody>
        </p:sp>
        <p:sp>
          <p:nvSpPr>
            <p:cNvPr id="13" name="Прямоугольник 12">
              <a:extLst>
                <a:ext uri="{FF2B5EF4-FFF2-40B4-BE49-F238E27FC236}">
                  <a16:creationId xmlns:a16="http://schemas.microsoft.com/office/drawing/2014/main" id="{F4CC5C84-2450-4C85-8099-84DC6DDD1B2E}"/>
                </a:ext>
              </a:extLst>
            </p:cNvPr>
            <p:cNvSpPr/>
            <p:nvPr/>
          </p:nvSpPr>
          <p:spPr>
            <a:xfrm>
              <a:off x="4716366" y="3051670"/>
              <a:ext cx="4230518" cy="229293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buClr>
                  <a:srgbClr val="FD0C50"/>
                </a:buClr>
                <a:buFont typeface="Wingdings" pitchFamily="2" charset="2"/>
                <a:buChar char="ü"/>
              </a:pPr>
              <a:r>
                <a:rPr lang="ru-RU" sz="1300" dirty="0">
                  <a:solidFill>
                    <a:srgbClr val="E4EAE9"/>
                  </a:solidFill>
                </a:rPr>
                <a:t>ФИО и контактные данные </a:t>
              </a:r>
              <a:br>
                <a:rPr lang="ru-RU" sz="1300" dirty="0">
                  <a:solidFill>
                    <a:srgbClr val="E4EAE9"/>
                  </a:solidFill>
                </a:rPr>
              </a:br>
              <a:r>
                <a:rPr lang="ru-RU" sz="1300" dirty="0">
                  <a:solidFill>
                    <a:srgbClr val="E4EAE9"/>
                  </a:solidFill>
                </a:rPr>
                <a:t>всех участников</a:t>
              </a:r>
            </a:p>
            <a:p>
              <a:pPr marL="285750" indent="-285750">
                <a:buClr>
                  <a:srgbClr val="FD0C50"/>
                </a:buClr>
                <a:buFont typeface="Wingdings" pitchFamily="2" charset="2"/>
                <a:buChar char="ü"/>
              </a:pPr>
              <a:endParaRPr lang="ru-RU" sz="1300" dirty="0">
                <a:solidFill>
                  <a:srgbClr val="E4EAE9"/>
                </a:solidFill>
              </a:endParaRPr>
            </a:p>
            <a:p>
              <a:pPr marL="285750" indent="-285750">
                <a:buClr>
                  <a:srgbClr val="FD0C50"/>
                </a:buClr>
                <a:buFont typeface="Wingdings" pitchFamily="2" charset="2"/>
                <a:buChar char="ü"/>
              </a:pPr>
              <a:r>
                <a:rPr lang="ru-RU" sz="1300" dirty="0">
                  <a:solidFill>
                    <a:srgbClr val="E4EAE9"/>
                  </a:solidFill>
                </a:rPr>
                <a:t>роли в команде</a:t>
              </a:r>
            </a:p>
            <a:p>
              <a:pPr marL="285750" indent="-285750">
                <a:buClr>
                  <a:srgbClr val="FD0C50"/>
                </a:buClr>
                <a:buFont typeface="Wingdings" pitchFamily="2" charset="2"/>
                <a:buChar char="ü"/>
              </a:pPr>
              <a:endParaRPr lang="ru-RU" sz="1300" dirty="0">
                <a:solidFill>
                  <a:srgbClr val="E4EAE9"/>
                </a:solidFill>
              </a:endParaRPr>
            </a:p>
            <a:p>
              <a:pPr marL="285750" indent="-285750">
                <a:buClr>
                  <a:srgbClr val="FD0C50"/>
                </a:buClr>
                <a:buFont typeface="Wingdings" pitchFamily="2" charset="2"/>
                <a:buChar char="ü"/>
              </a:pPr>
              <a:r>
                <a:rPr lang="ru-RU" sz="1300" dirty="0">
                  <a:solidFill>
                    <a:srgbClr val="E4EAE9"/>
                  </a:solidFill>
                </a:rPr>
                <a:t>суть решения</a:t>
              </a:r>
            </a:p>
            <a:p>
              <a:pPr marL="285750" indent="-285750">
                <a:buClr>
                  <a:srgbClr val="FD0C50"/>
                </a:buClr>
                <a:buFont typeface="Wingdings" pitchFamily="2" charset="2"/>
                <a:buChar char="ü"/>
              </a:pPr>
              <a:endParaRPr lang="ru-RU" sz="1300" dirty="0">
                <a:solidFill>
                  <a:srgbClr val="E4EAE9"/>
                </a:solidFill>
              </a:endParaRPr>
            </a:p>
            <a:p>
              <a:pPr marL="285750" indent="-285750">
                <a:buClr>
                  <a:srgbClr val="FD0C50"/>
                </a:buClr>
                <a:buFont typeface="Wingdings" pitchFamily="2" charset="2"/>
                <a:buChar char="ü"/>
              </a:pPr>
              <a:r>
                <a:rPr lang="ru-RU" sz="1300" dirty="0">
                  <a:solidFill>
                    <a:srgbClr val="E4EAE9"/>
                  </a:solidFill>
                </a:rPr>
                <a:t>план по дальнейшему развитию решения</a:t>
              </a:r>
            </a:p>
            <a:p>
              <a:pPr marL="285750" indent="-285750">
                <a:buClr>
                  <a:srgbClr val="FD0C50"/>
                </a:buClr>
                <a:buFont typeface="Wingdings" pitchFamily="2" charset="2"/>
                <a:buChar char="ü"/>
              </a:pPr>
              <a:endParaRPr lang="ru-RU" sz="1300" dirty="0">
                <a:solidFill>
                  <a:srgbClr val="E4EAE9"/>
                </a:solidFill>
              </a:endParaRPr>
            </a:p>
            <a:p>
              <a:pPr marL="285750" indent="-285750">
                <a:buClr>
                  <a:srgbClr val="FD0C50"/>
                </a:buClr>
                <a:buFont typeface="Wingdings" pitchFamily="2" charset="2"/>
                <a:buChar char="ü"/>
              </a:pPr>
              <a:r>
                <a:rPr lang="ru-RU" sz="1300" dirty="0">
                  <a:solidFill>
                    <a:srgbClr val="E4EAE9"/>
                  </a:solidFill>
                </a:rPr>
                <a:t>сложности и вызовы во время </a:t>
              </a:r>
              <a:br>
                <a:rPr lang="ru-RU" sz="1300" dirty="0">
                  <a:solidFill>
                    <a:srgbClr val="E4EAE9"/>
                  </a:solidFill>
                </a:rPr>
              </a:br>
              <a:r>
                <a:rPr lang="ru-RU" sz="1300" dirty="0">
                  <a:solidFill>
                    <a:srgbClr val="E4EAE9"/>
                  </a:solidFill>
                </a:rPr>
                <a:t>решения задачи</a:t>
              </a:r>
            </a:p>
          </p:txBody>
        </p:sp>
        <p:cxnSp>
          <p:nvCxnSpPr>
            <p:cNvPr id="34" name="Прямая соединительная линия 33">
              <a:extLst>
                <a:ext uri="{FF2B5EF4-FFF2-40B4-BE49-F238E27FC236}">
                  <a16:creationId xmlns:a16="http://schemas.microsoft.com/office/drawing/2014/main" id="{09C1F370-64F5-EB83-45F7-2F3BA2EF4A0F}"/>
                </a:ext>
              </a:extLst>
            </p:cNvPr>
            <p:cNvCxnSpPr>
              <a:cxnSpLocks/>
            </p:cNvCxnSpPr>
            <p:nvPr/>
          </p:nvCxnSpPr>
          <p:spPr>
            <a:xfrm>
              <a:off x="5082036" y="2879856"/>
              <a:ext cx="3583846" cy="0"/>
            </a:xfrm>
            <a:prstGeom prst="line">
              <a:avLst/>
            </a:prstGeom>
            <a:ln w="15875">
              <a:solidFill>
                <a:srgbClr val="EF257A">
                  <a:alpha val="78000"/>
                </a:srgbClr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Группа 37">
            <a:extLst>
              <a:ext uri="{FF2B5EF4-FFF2-40B4-BE49-F238E27FC236}">
                <a16:creationId xmlns:a16="http://schemas.microsoft.com/office/drawing/2014/main" id="{0F59F94D-5C98-029B-36D4-42C83377642C}"/>
              </a:ext>
            </a:extLst>
          </p:cNvPr>
          <p:cNvGrpSpPr/>
          <p:nvPr/>
        </p:nvGrpSpPr>
        <p:grpSpPr>
          <a:xfrm>
            <a:off x="8821966" y="1626733"/>
            <a:ext cx="2870923" cy="4153939"/>
            <a:chOff x="7816892" y="1556395"/>
            <a:chExt cx="2870923" cy="4153939"/>
          </a:xfrm>
        </p:grpSpPr>
        <p:sp>
          <p:nvSpPr>
            <p:cNvPr id="33" name="Прямоугольник с двумя учесеченными противолежащими углами 32">
              <a:extLst>
                <a:ext uri="{FF2B5EF4-FFF2-40B4-BE49-F238E27FC236}">
                  <a16:creationId xmlns:a16="http://schemas.microsoft.com/office/drawing/2014/main" id="{2BBE245D-4F7F-570D-3C37-BC5147DD4F51}"/>
                </a:ext>
              </a:extLst>
            </p:cNvPr>
            <p:cNvSpPr/>
            <p:nvPr/>
          </p:nvSpPr>
          <p:spPr>
            <a:xfrm>
              <a:off x="7816892" y="2068867"/>
              <a:ext cx="2870923" cy="3641467"/>
            </a:xfrm>
            <a:prstGeom prst="snip2DiagRect">
              <a:avLst>
                <a:gd name="adj1" fmla="val 0"/>
                <a:gd name="adj2" fmla="val 7966"/>
              </a:avLst>
            </a:prstGeom>
            <a:solidFill>
              <a:schemeClr val="bg1">
                <a:alpha val="0"/>
              </a:schemeClr>
            </a:solidFill>
            <a:ln w="19050">
              <a:solidFill>
                <a:schemeClr val="bg1">
                  <a:alpha val="47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9" name="Прямоугольник 8">
              <a:extLst>
                <a:ext uri="{FF2B5EF4-FFF2-40B4-BE49-F238E27FC236}">
                  <a16:creationId xmlns:a16="http://schemas.microsoft.com/office/drawing/2014/main" id="{3DAD39B6-C3DB-4040-BE34-C0AFFBD9BF5B}"/>
                </a:ext>
              </a:extLst>
            </p:cNvPr>
            <p:cNvSpPr/>
            <p:nvPr/>
          </p:nvSpPr>
          <p:spPr>
            <a:xfrm>
              <a:off x="8773184" y="1556395"/>
              <a:ext cx="891404" cy="4205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133" dirty="0">
                  <a:solidFill>
                    <a:srgbClr val="EF257A"/>
                  </a:solidFill>
                </a:rPr>
                <a:t>0</a:t>
              </a:r>
              <a:r>
                <a:rPr lang="ru-RU" sz="2133" dirty="0">
                  <a:solidFill>
                    <a:srgbClr val="EF257A"/>
                  </a:solidFill>
                </a:rPr>
                <a:t>3</a:t>
              </a:r>
              <a:r>
                <a:rPr lang="en-US" sz="2133" dirty="0">
                  <a:solidFill>
                    <a:srgbClr val="EF257A"/>
                  </a:solidFill>
                </a:rPr>
                <a:t>.</a:t>
              </a:r>
              <a:endParaRPr lang="ru-RU" sz="2133" dirty="0">
                <a:solidFill>
                  <a:srgbClr val="EF257A"/>
                </a:solidFill>
              </a:endParaRPr>
            </a:p>
          </p:txBody>
        </p:sp>
        <p:sp>
          <p:nvSpPr>
            <p:cNvPr id="14" name="Прямоугольник 13">
              <a:extLst>
                <a:ext uri="{FF2B5EF4-FFF2-40B4-BE49-F238E27FC236}">
                  <a16:creationId xmlns:a16="http://schemas.microsoft.com/office/drawing/2014/main" id="{E4FE129D-C136-420E-9A89-528E4D9C79FC}"/>
                </a:ext>
              </a:extLst>
            </p:cNvPr>
            <p:cNvSpPr/>
            <p:nvPr/>
          </p:nvSpPr>
          <p:spPr>
            <a:xfrm>
              <a:off x="8705764" y="2304063"/>
              <a:ext cx="102624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ru-RU" dirty="0">
                  <a:solidFill>
                    <a:srgbClr val="E4EAE9"/>
                  </a:solidFill>
                </a:rPr>
                <a:t>Общее</a:t>
              </a:r>
              <a:endParaRPr lang="ru-RU" dirty="0"/>
            </a:p>
          </p:txBody>
        </p:sp>
        <p:sp>
          <p:nvSpPr>
            <p:cNvPr id="15" name="Прямоугольник 14">
              <a:extLst>
                <a:ext uri="{FF2B5EF4-FFF2-40B4-BE49-F238E27FC236}">
                  <a16:creationId xmlns:a16="http://schemas.microsoft.com/office/drawing/2014/main" id="{047FC777-B55B-48CF-A609-B7C2C4D571F3}"/>
                </a:ext>
              </a:extLst>
            </p:cNvPr>
            <p:cNvSpPr/>
            <p:nvPr/>
          </p:nvSpPr>
          <p:spPr>
            <a:xfrm>
              <a:off x="7836030" y="3074292"/>
              <a:ext cx="2765713" cy="129266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buClr>
                  <a:srgbClr val="FD0C50"/>
                </a:buClr>
                <a:buFont typeface="Wingdings" pitchFamily="2" charset="2"/>
                <a:buChar char="ü"/>
              </a:pPr>
              <a:r>
                <a:rPr lang="ru-RU" sz="1300" dirty="0">
                  <a:solidFill>
                    <a:srgbClr val="E4EAE9"/>
                  </a:solidFill>
                </a:rPr>
                <a:t>Рекомендуемая структура презентации приведена на следующем слайде. </a:t>
              </a:r>
              <a:br>
                <a:rPr lang="ru-RU" sz="1300" dirty="0">
                  <a:solidFill>
                    <a:srgbClr val="E4EAE9"/>
                  </a:solidFill>
                </a:rPr>
              </a:br>
              <a:r>
                <a:rPr lang="ru-RU" sz="1300" dirty="0">
                  <a:solidFill>
                    <a:srgbClr val="E4EAE9"/>
                  </a:solidFill>
                </a:rPr>
                <a:t>Но пункты на слайдах 7-10 необходимо обязательно отразить в презентации.</a:t>
              </a:r>
            </a:p>
          </p:txBody>
        </p:sp>
        <p:cxnSp>
          <p:nvCxnSpPr>
            <p:cNvPr id="35" name="Прямая соединительная линия 34">
              <a:extLst>
                <a:ext uri="{FF2B5EF4-FFF2-40B4-BE49-F238E27FC236}">
                  <a16:creationId xmlns:a16="http://schemas.microsoft.com/office/drawing/2014/main" id="{32F17067-7F22-51A6-E637-038FC92C8C57}"/>
                </a:ext>
              </a:extLst>
            </p:cNvPr>
            <p:cNvCxnSpPr/>
            <p:nvPr/>
          </p:nvCxnSpPr>
          <p:spPr>
            <a:xfrm>
              <a:off x="8274197" y="2851034"/>
              <a:ext cx="2016224" cy="0"/>
            </a:xfrm>
            <a:prstGeom prst="line">
              <a:avLst/>
            </a:prstGeom>
            <a:ln w="15875">
              <a:solidFill>
                <a:srgbClr val="EF257A">
                  <a:alpha val="78000"/>
                </a:srgbClr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905ECFF6-615D-C6F9-22A1-B958FE8BB609}"/>
              </a:ext>
            </a:extLst>
          </p:cNvPr>
          <p:cNvSpPr txBox="1">
            <a:spLocks/>
          </p:cNvSpPr>
          <p:nvPr/>
        </p:nvSpPr>
        <p:spPr>
          <a:xfrm>
            <a:off x="658496" y="1143983"/>
            <a:ext cx="3621780" cy="466725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57875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997" b="1" kern="12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Amatic SC" panose="00000500000000000000" pitchFamily="2" charset="-79"/>
              </a:defRPr>
            </a:lvl1pPr>
          </a:lstStyle>
          <a:p>
            <a:pPr algn="ctr"/>
            <a:r>
              <a:rPr lang="ru-RU" sz="1800" dirty="0">
                <a:solidFill>
                  <a:srgbClr val="EF257A"/>
                </a:solidFill>
                <a:latin typeface="+mn-lt"/>
              </a:rPr>
              <a:t>Обязательный блок</a:t>
            </a:r>
          </a:p>
        </p:txBody>
      </p:sp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A5A1E8FD-40E0-73C6-F748-E34442B45BE3}"/>
              </a:ext>
            </a:extLst>
          </p:cNvPr>
          <p:cNvSpPr txBox="1">
            <a:spLocks/>
          </p:cNvSpPr>
          <p:nvPr/>
        </p:nvSpPr>
        <p:spPr>
          <a:xfrm>
            <a:off x="4468496" y="1143983"/>
            <a:ext cx="3621780" cy="466725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57875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997" b="1" kern="12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Amatic SC" panose="00000500000000000000" pitchFamily="2" charset="-79"/>
              </a:defRPr>
            </a:lvl1pPr>
          </a:lstStyle>
          <a:p>
            <a:pPr algn="ctr"/>
            <a:r>
              <a:rPr lang="ru-RU" sz="1800" dirty="0">
                <a:solidFill>
                  <a:srgbClr val="EF257A"/>
                </a:solidFill>
                <a:latin typeface="+mn-lt"/>
              </a:rPr>
              <a:t>Обязательный блок</a:t>
            </a:r>
          </a:p>
        </p:txBody>
      </p:sp>
    </p:spTree>
    <p:extLst>
      <p:ext uri="{BB962C8B-B14F-4D97-AF65-F5344CB8AC3E}">
        <p14:creationId xmlns:p14="http://schemas.microsoft.com/office/powerpoint/2010/main" val="3086370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Номер слайда 10">
            <a:extLst>
              <a:ext uri="{FF2B5EF4-FFF2-40B4-BE49-F238E27FC236}">
                <a16:creationId xmlns:a16="http://schemas.microsoft.com/office/drawing/2014/main" id="{AB396A20-E834-48C0-B127-BCCEF2C85C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>
                <a:solidFill>
                  <a:schemeClr val="accent6"/>
                </a:solidFill>
              </a:rPr>
              <a:pPr/>
              <a:t>30</a:t>
            </a:fld>
            <a:endParaRPr lang="ru-RU" dirty="0">
              <a:solidFill>
                <a:schemeClr val="accent6"/>
              </a:solidFill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C84892-C5B3-4A71-B736-6389597F7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solidFill>
                  <a:schemeClr val="accent6"/>
                </a:solidFill>
              </a:rPr>
              <a:t>ПРЕИМУЩЕСТВА СЕРВИСА</a:t>
            </a:r>
            <a:endParaRPr lang="ru-RU" dirty="0">
              <a:solidFill>
                <a:schemeClr val="accent6"/>
              </a:solidFill>
              <a:latin typeface="+mn-lt"/>
            </a:endParaRPr>
          </a:p>
        </p:txBody>
      </p:sp>
      <p:sp>
        <p:nvSpPr>
          <p:cNvPr id="4" name="Текст 1">
            <a:extLst>
              <a:ext uri="{FF2B5EF4-FFF2-40B4-BE49-F238E27FC236}">
                <a16:creationId xmlns:a16="http://schemas.microsoft.com/office/drawing/2014/main" id="{27E23EC9-2FC6-4D30-AF38-406CDD6EAFE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873541" y="1222713"/>
            <a:ext cx="3866856" cy="423628"/>
          </a:xfrm>
          <a:prstGeom prst="rect">
            <a:avLst/>
          </a:prstGeom>
        </p:spPr>
        <p:txBody>
          <a:bodyPr/>
          <a:lstStyle/>
          <a:p>
            <a:r>
              <a:rPr lang="ru-RU" sz="2000" b="1" dirty="0" smtClean="0">
                <a:solidFill>
                  <a:srgbClr val="F92571"/>
                </a:solidFill>
              </a:rPr>
              <a:t>01</a:t>
            </a:r>
            <a:endParaRPr lang="ru-RU" sz="2000" b="1" dirty="0">
              <a:solidFill>
                <a:srgbClr val="F92571"/>
              </a:solidFill>
            </a:endParaRPr>
          </a:p>
        </p:txBody>
      </p:sp>
      <p:sp>
        <p:nvSpPr>
          <p:cNvPr id="5" name="Текст 2">
            <a:extLst>
              <a:ext uri="{FF2B5EF4-FFF2-40B4-BE49-F238E27FC236}">
                <a16:creationId xmlns:a16="http://schemas.microsoft.com/office/drawing/2014/main" id="{2711F3D1-6A7C-417C-88B0-D92130FE9557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873544" y="1790325"/>
            <a:ext cx="6300072" cy="616974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ru-RU" dirty="0">
                <a:solidFill>
                  <a:schemeClr val="accent6"/>
                </a:solidFill>
              </a:rPr>
              <a:t>Высокая скорость обработки </a:t>
            </a:r>
            <a:r>
              <a:rPr lang="ru-RU" dirty="0" smtClean="0">
                <a:solidFill>
                  <a:schemeClr val="accent6"/>
                </a:solidFill>
              </a:rPr>
              <a:t>изображений</a:t>
            </a:r>
            <a:r>
              <a:rPr lang="en-US" dirty="0" smtClean="0">
                <a:solidFill>
                  <a:schemeClr val="accent6"/>
                </a:solidFill>
              </a:rPr>
              <a:t> </a:t>
            </a:r>
            <a:r>
              <a:rPr lang="ru-RU" dirty="0" smtClean="0">
                <a:solidFill>
                  <a:schemeClr val="accent6"/>
                </a:solidFill>
              </a:rPr>
              <a:t>практически онлайн</a:t>
            </a:r>
            <a:endParaRPr lang="ru-RU" dirty="0">
              <a:solidFill>
                <a:schemeClr val="accent6"/>
              </a:solidFill>
            </a:endParaRPr>
          </a:p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6" name="Текст 3">
            <a:extLst>
              <a:ext uri="{FF2B5EF4-FFF2-40B4-BE49-F238E27FC236}">
                <a16:creationId xmlns:a16="http://schemas.microsoft.com/office/drawing/2014/main" id="{56CFDA1A-32AF-41E1-A34D-F85A5B0EDD07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854185" y="2369497"/>
            <a:ext cx="3866856" cy="403756"/>
          </a:xfrm>
          <a:prstGeom prst="rect">
            <a:avLst/>
          </a:prstGeom>
        </p:spPr>
        <p:txBody>
          <a:bodyPr/>
          <a:lstStyle/>
          <a:p>
            <a:r>
              <a:rPr lang="ru-RU" sz="2000" b="1" dirty="0" smtClean="0">
                <a:solidFill>
                  <a:srgbClr val="F92571"/>
                </a:solidFill>
              </a:rPr>
              <a:t>02</a:t>
            </a:r>
            <a:endParaRPr lang="ru-RU" b="1" dirty="0">
              <a:solidFill>
                <a:srgbClr val="F92571"/>
              </a:solidFill>
            </a:endParaRPr>
          </a:p>
        </p:txBody>
      </p:sp>
      <p:sp>
        <p:nvSpPr>
          <p:cNvPr id="7" name="Текст 4">
            <a:extLst>
              <a:ext uri="{FF2B5EF4-FFF2-40B4-BE49-F238E27FC236}">
                <a16:creationId xmlns:a16="http://schemas.microsoft.com/office/drawing/2014/main" id="{DCCF47ED-F081-41D2-846B-E1D156AA0314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854185" y="2917236"/>
            <a:ext cx="3866856" cy="672075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ru-RU" dirty="0" smtClean="0">
                <a:solidFill>
                  <a:schemeClr val="accent6"/>
                </a:solidFill>
              </a:rPr>
              <a:t>Не требуется </a:t>
            </a:r>
            <a:r>
              <a:rPr lang="en-US" dirty="0" smtClean="0">
                <a:solidFill>
                  <a:schemeClr val="accent6"/>
                </a:solidFill>
              </a:rPr>
              <a:t>GPU</a:t>
            </a:r>
            <a:endParaRPr lang="ru-RU" dirty="0">
              <a:solidFill>
                <a:schemeClr val="accent6"/>
              </a:solidFill>
            </a:endParaRPr>
          </a:p>
        </p:txBody>
      </p:sp>
      <p:sp>
        <p:nvSpPr>
          <p:cNvPr id="8" name="Текст 3">
            <a:extLst>
              <a:ext uri="{FF2B5EF4-FFF2-40B4-BE49-F238E27FC236}">
                <a16:creationId xmlns:a16="http://schemas.microsoft.com/office/drawing/2014/main" id="{56CFDA1A-32AF-41E1-A34D-F85A5B0EDD07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866620" y="3380317"/>
            <a:ext cx="3866856" cy="403756"/>
          </a:xfrm>
          <a:prstGeom prst="rect">
            <a:avLst/>
          </a:prstGeom>
        </p:spPr>
        <p:txBody>
          <a:bodyPr/>
          <a:lstStyle/>
          <a:p>
            <a:r>
              <a:rPr lang="ru-RU" sz="2000" b="1" dirty="0" smtClean="0">
                <a:solidFill>
                  <a:srgbClr val="F92571"/>
                </a:solidFill>
              </a:rPr>
              <a:t>0</a:t>
            </a:r>
            <a:r>
              <a:rPr lang="en-US" sz="2000" b="1" dirty="0" smtClean="0">
                <a:solidFill>
                  <a:srgbClr val="F92571"/>
                </a:solidFill>
              </a:rPr>
              <a:t>3</a:t>
            </a:r>
            <a:endParaRPr lang="ru-RU" b="1" dirty="0">
              <a:solidFill>
                <a:srgbClr val="F92571"/>
              </a:solidFill>
            </a:endParaRPr>
          </a:p>
        </p:txBody>
      </p:sp>
      <p:sp>
        <p:nvSpPr>
          <p:cNvPr id="9" name="Текст 4">
            <a:extLst>
              <a:ext uri="{FF2B5EF4-FFF2-40B4-BE49-F238E27FC236}">
                <a16:creationId xmlns:a16="http://schemas.microsoft.com/office/drawing/2014/main" id="{DCCF47ED-F081-41D2-846B-E1D156AA0314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866620" y="3928056"/>
            <a:ext cx="6020080" cy="672075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ru-RU" dirty="0" smtClean="0">
                <a:solidFill>
                  <a:schemeClr val="accent6"/>
                </a:solidFill>
              </a:rPr>
              <a:t>Опциональный режим кодирования снимков для передачи по </a:t>
            </a:r>
            <a:r>
              <a:rPr lang="en-US" dirty="0" smtClean="0">
                <a:solidFill>
                  <a:schemeClr val="accent6"/>
                </a:solidFill>
              </a:rPr>
              <a:t>API</a:t>
            </a:r>
            <a:endParaRPr lang="ru-RU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0153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Номер слайда 10">
            <a:extLst>
              <a:ext uri="{FF2B5EF4-FFF2-40B4-BE49-F238E27FC236}">
                <a16:creationId xmlns:a16="http://schemas.microsoft.com/office/drawing/2014/main" id="{AB396A20-E834-48C0-B127-BCCEF2C85C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>
                <a:solidFill>
                  <a:schemeClr val="accent6"/>
                </a:solidFill>
              </a:rPr>
              <a:pPr/>
              <a:t>31</a:t>
            </a:fld>
            <a:endParaRPr lang="ru-RU" dirty="0">
              <a:solidFill>
                <a:schemeClr val="accent6"/>
              </a:solidFill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C84892-C5B3-4A71-B736-6389597F7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solidFill>
                  <a:schemeClr val="accent6"/>
                </a:solidFill>
              </a:rPr>
              <a:t>ЗАКЛЮЧЕНИЕ</a:t>
            </a:r>
            <a:endParaRPr lang="ru-RU" dirty="0">
              <a:solidFill>
                <a:schemeClr val="accent6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72439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Номер слайда 10">
            <a:extLst>
              <a:ext uri="{FF2B5EF4-FFF2-40B4-BE49-F238E27FC236}">
                <a16:creationId xmlns:a16="http://schemas.microsoft.com/office/drawing/2014/main" id="{AB396A20-E834-48C0-B127-BCCEF2C85C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>
                <a:solidFill>
                  <a:schemeClr val="accent6"/>
                </a:solidFill>
              </a:rPr>
              <a:pPr/>
              <a:t>32</a:t>
            </a:fld>
            <a:endParaRPr lang="ru-RU" dirty="0">
              <a:solidFill>
                <a:schemeClr val="accent6"/>
              </a:solidFill>
            </a:endParaRPr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37"/>
          </p:nvPr>
        </p:nvSpPr>
        <p:spPr/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/>
          <a:lstStyle/>
          <a:p>
            <a:r>
              <a:rPr lang="ru-RU" dirty="0" err="1" smtClean="0"/>
              <a:t>Асинхроность</a:t>
            </a: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38"/>
          </p:nvPr>
        </p:nvSpPr>
        <p:spPr/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/>
          <a:lstStyle/>
          <a:p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9"/>
          </p:nvPr>
        </p:nvSpPr>
        <p:spPr/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/>
          <a:lstStyle/>
          <a:p>
            <a:r>
              <a:rPr lang="ru-RU" dirty="0" smtClean="0"/>
              <a:t>Интеграции с системами АФЛТ</a:t>
            </a:r>
            <a:endParaRPr lang="ru-RU" dirty="0"/>
          </a:p>
        </p:txBody>
      </p:sp>
      <p:sp>
        <p:nvSpPr>
          <p:cNvPr id="6" name="Текст 5"/>
          <p:cNvSpPr>
            <a:spLocks noGrp="1"/>
          </p:cNvSpPr>
          <p:nvPr>
            <p:ph type="body" sz="quarter" idx="40"/>
          </p:nvPr>
        </p:nvSpPr>
        <p:spPr/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/>
          <a:lstStyle/>
          <a:p>
            <a:endParaRPr lang="ru-RU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41"/>
          </p:nvPr>
        </p:nvSpPr>
        <p:spPr/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/>
          <a:lstStyle/>
          <a:p>
            <a:r>
              <a:rPr lang="ru-RU" dirty="0" smtClean="0"/>
              <a:t>Отдельная модель для </a:t>
            </a:r>
            <a:r>
              <a:rPr lang="ru-RU" dirty="0" err="1" smtClean="0"/>
              <a:t>детекции</a:t>
            </a:r>
            <a:r>
              <a:rPr lang="ru-RU" dirty="0" smtClean="0"/>
              <a:t> отверток</a:t>
            </a:r>
            <a:endParaRPr lang="ru-RU" dirty="0"/>
          </a:p>
        </p:txBody>
      </p:sp>
      <p:sp>
        <p:nvSpPr>
          <p:cNvPr id="8" name="Текст 7"/>
          <p:cNvSpPr>
            <a:spLocks noGrp="1"/>
          </p:cNvSpPr>
          <p:nvPr>
            <p:ph type="body" sz="quarter" idx="42"/>
          </p:nvPr>
        </p:nvSpPr>
        <p:spPr/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/>
          <a:lstStyle/>
          <a:p>
            <a:endParaRPr lang="ru-RU"/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43"/>
          </p:nvPr>
        </p:nvSpPr>
        <p:spPr/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/>
          <a:lstStyle/>
          <a:p>
            <a:endParaRPr lang="ru-RU"/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44"/>
          </p:nvPr>
        </p:nvSpPr>
        <p:spPr/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/>
          <a:lstStyle/>
          <a:p>
            <a:endParaRPr lang="ru-RU"/>
          </a:p>
        </p:txBody>
      </p:sp>
      <p:sp>
        <p:nvSpPr>
          <p:cNvPr id="12" name="Текст 11"/>
          <p:cNvSpPr>
            <a:spLocks noGrp="1"/>
          </p:cNvSpPr>
          <p:nvPr>
            <p:ph type="body" sz="quarter" idx="45"/>
          </p:nvPr>
        </p:nvSpPr>
        <p:spPr/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/>
          <a:lstStyle/>
          <a:p>
            <a:endParaRPr lang="ru-RU"/>
          </a:p>
        </p:txBody>
      </p:sp>
      <p:sp>
        <p:nvSpPr>
          <p:cNvPr id="13" name="Текст 12"/>
          <p:cNvSpPr>
            <a:spLocks noGrp="1"/>
          </p:cNvSpPr>
          <p:nvPr>
            <p:ph type="body" sz="quarter" idx="46"/>
          </p:nvPr>
        </p:nvSpPr>
        <p:spPr/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/>
          <a:lstStyle/>
          <a:p>
            <a:endParaRPr lang="ru-RU"/>
          </a:p>
        </p:txBody>
      </p:sp>
      <p:sp>
        <p:nvSpPr>
          <p:cNvPr id="14" name="Текст 13"/>
          <p:cNvSpPr>
            <a:spLocks noGrp="1"/>
          </p:cNvSpPr>
          <p:nvPr>
            <p:ph type="body" sz="quarter" idx="47"/>
          </p:nvPr>
        </p:nvSpPr>
        <p:spPr/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/>
          <a:lstStyle/>
          <a:p>
            <a:endParaRPr lang="ru-RU"/>
          </a:p>
        </p:txBody>
      </p:sp>
      <p:sp>
        <p:nvSpPr>
          <p:cNvPr id="15" name="Текст 14"/>
          <p:cNvSpPr>
            <a:spLocks noGrp="1"/>
          </p:cNvSpPr>
          <p:nvPr>
            <p:ph type="body" sz="quarter" idx="48"/>
          </p:nvPr>
        </p:nvSpPr>
        <p:spPr/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/>
          <a:lstStyle/>
          <a:p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C84892-C5B3-4A71-B736-6389597F7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solidFill>
                  <a:schemeClr val="accent6"/>
                </a:solidFill>
              </a:rPr>
              <a:t>ПРЕДЛОЖЕНИЯ ПО РАЗВИТИЮ</a:t>
            </a:r>
            <a:endParaRPr lang="ru-RU" dirty="0">
              <a:solidFill>
                <a:schemeClr val="accent6"/>
              </a:solidFill>
              <a:latin typeface="+mn-lt"/>
            </a:endParaRPr>
          </a:p>
        </p:txBody>
      </p:sp>
      <p:sp>
        <p:nvSpPr>
          <p:cNvPr id="16" name="Текст 15"/>
          <p:cNvSpPr>
            <a:spLocks noGrp="1"/>
          </p:cNvSpPr>
          <p:nvPr>
            <p:ph type="body" sz="quarter" idx="49"/>
          </p:nvPr>
        </p:nvSpPr>
        <p:spPr/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/>
          <a:lstStyle/>
          <a:p>
            <a:endParaRPr lang="ru-RU"/>
          </a:p>
        </p:txBody>
      </p:sp>
      <p:sp>
        <p:nvSpPr>
          <p:cNvPr id="17" name="Текст 16"/>
          <p:cNvSpPr>
            <a:spLocks noGrp="1"/>
          </p:cNvSpPr>
          <p:nvPr>
            <p:ph type="body" sz="quarter" idx="50"/>
          </p:nvPr>
        </p:nvSpPr>
        <p:spPr/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/>
          <a:lstStyle/>
          <a:p>
            <a:endParaRPr lang="ru-RU"/>
          </a:p>
        </p:txBody>
      </p:sp>
      <p:sp>
        <p:nvSpPr>
          <p:cNvPr id="18" name="Текст 17"/>
          <p:cNvSpPr>
            <a:spLocks noGrp="1"/>
          </p:cNvSpPr>
          <p:nvPr>
            <p:ph type="body" sz="quarter" idx="51"/>
          </p:nvPr>
        </p:nvSpPr>
        <p:spPr/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/>
          <a:lstStyle/>
          <a:p>
            <a:endParaRPr lang="ru-RU"/>
          </a:p>
        </p:txBody>
      </p:sp>
      <p:sp>
        <p:nvSpPr>
          <p:cNvPr id="19" name="Текст 18"/>
          <p:cNvSpPr>
            <a:spLocks noGrp="1"/>
          </p:cNvSpPr>
          <p:nvPr>
            <p:ph type="body" sz="quarter" idx="52"/>
          </p:nvPr>
        </p:nvSpPr>
        <p:spPr/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/>
          <a:lstStyle/>
          <a:p>
            <a:endParaRPr lang="ru-RU"/>
          </a:p>
        </p:txBody>
      </p:sp>
      <p:sp>
        <p:nvSpPr>
          <p:cNvPr id="20" name="Текст 19"/>
          <p:cNvSpPr>
            <a:spLocks noGrp="1"/>
          </p:cNvSpPr>
          <p:nvPr>
            <p:ph type="body" sz="quarter" idx="53"/>
          </p:nvPr>
        </p:nvSpPr>
        <p:spPr/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/>
          <a:lstStyle/>
          <a:p>
            <a:endParaRPr lang="ru-RU"/>
          </a:p>
        </p:txBody>
      </p:sp>
      <p:sp>
        <p:nvSpPr>
          <p:cNvPr id="21" name="Текст 20"/>
          <p:cNvSpPr>
            <a:spLocks noGrp="1"/>
          </p:cNvSpPr>
          <p:nvPr>
            <p:ph type="body" sz="quarter" idx="54"/>
          </p:nvPr>
        </p:nvSpPr>
        <p:spPr/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76585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Номер слайда 20">
            <a:extLst>
              <a:ext uri="{FF2B5EF4-FFF2-40B4-BE49-F238E27FC236}">
                <a16:creationId xmlns:a16="http://schemas.microsoft.com/office/drawing/2014/main" id="{669682A0-CA38-40A8-94F2-47358000C1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33</a:t>
            </a:fld>
            <a:endParaRPr lang="ru-RU" dirty="0"/>
          </a:p>
        </p:txBody>
      </p:sp>
      <p:sp>
        <p:nvSpPr>
          <p:cNvPr id="2" name="Текст 1">
            <a:extLst>
              <a:ext uri="{FF2B5EF4-FFF2-40B4-BE49-F238E27FC236}">
                <a16:creationId xmlns:a16="http://schemas.microsoft.com/office/drawing/2014/main" id="{27E23EC9-2FC6-4D30-AF38-406CDD6EAFE1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endParaRPr lang="ru-RU" dirty="0">
              <a:solidFill>
                <a:srgbClr val="F92571"/>
              </a:solidFill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711F3D1-6A7C-417C-88B0-D92130FE9557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6CFDA1A-32AF-41E1-A34D-F85A5B0EDD07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endParaRPr lang="ru-RU">
              <a:solidFill>
                <a:srgbClr val="F92571"/>
              </a:solidFill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DCCF47ED-F081-41D2-846B-E1D156AA0314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19BEAF1A-2D42-4D98-AD35-7280D52BED88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endParaRPr lang="ru-RU">
              <a:solidFill>
                <a:srgbClr val="F92571"/>
              </a:solidFill>
            </a:endParaRP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50E54373-F1CE-490F-A9AC-455CC1CA7076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D072020D-E8F8-4E9E-BBDB-08E0FF7D7841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endParaRPr lang="ru-RU">
              <a:solidFill>
                <a:srgbClr val="F92571"/>
              </a:solidFill>
            </a:endParaRPr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F21454E5-F292-4891-9D68-0D5174698360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0" name="Текст 9">
            <a:extLst>
              <a:ext uri="{FF2B5EF4-FFF2-40B4-BE49-F238E27FC236}">
                <a16:creationId xmlns:a16="http://schemas.microsoft.com/office/drawing/2014/main" id="{ED966D9B-CCFE-4200-A5EC-3EB869FCB8CC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endParaRPr lang="ru-RU">
              <a:solidFill>
                <a:srgbClr val="F92571"/>
              </a:solidFill>
            </a:endParaRPr>
          </a:p>
        </p:txBody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id="{C1D06240-647F-427A-8B8C-091F9721E642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2" name="Текст 11">
            <a:extLst>
              <a:ext uri="{FF2B5EF4-FFF2-40B4-BE49-F238E27FC236}">
                <a16:creationId xmlns:a16="http://schemas.microsoft.com/office/drawing/2014/main" id="{0A4B9D71-43CE-4C1C-BF7F-B60A8B578216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endParaRPr lang="ru-RU">
              <a:solidFill>
                <a:srgbClr val="F92571"/>
              </a:solidFill>
            </a:endParaRPr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FB764737-E500-486A-BC57-2CFC01C3D8BB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4" name="Заголовок 13">
            <a:extLst>
              <a:ext uri="{FF2B5EF4-FFF2-40B4-BE49-F238E27FC236}">
                <a16:creationId xmlns:a16="http://schemas.microsoft.com/office/drawing/2014/main" id="{02C18390-040F-49C6-B99F-AFF6DA22B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650" y="421226"/>
            <a:ext cx="9862734" cy="376138"/>
          </a:xfrm>
        </p:spPr>
        <p:txBody>
          <a:bodyPr/>
          <a:lstStyle/>
          <a:p>
            <a:endParaRPr lang="ru-RU" dirty="0"/>
          </a:p>
        </p:txBody>
      </p:sp>
      <p:sp>
        <p:nvSpPr>
          <p:cNvPr id="15" name="Текст 14">
            <a:extLst>
              <a:ext uri="{FF2B5EF4-FFF2-40B4-BE49-F238E27FC236}">
                <a16:creationId xmlns:a16="http://schemas.microsoft.com/office/drawing/2014/main" id="{83D68FBC-5A9C-4BE2-A173-8FBC9296615A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16" name="Текст 15">
            <a:extLst>
              <a:ext uri="{FF2B5EF4-FFF2-40B4-BE49-F238E27FC236}">
                <a16:creationId xmlns:a16="http://schemas.microsoft.com/office/drawing/2014/main" id="{F7796DA3-237A-4B69-B5A0-A321BB471A9B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17" name="Текст 16">
            <a:extLst>
              <a:ext uri="{FF2B5EF4-FFF2-40B4-BE49-F238E27FC236}">
                <a16:creationId xmlns:a16="http://schemas.microsoft.com/office/drawing/2014/main" id="{01D31CD5-C50F-4F9F-AFD3-E6609DC7BFA0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8" name="Текст 17">
            <a:extLst>
              <a:ext uri="{FF2B5EF4-FFF2-40B4-BE49-F238E27FC236}">
                <a16:creationId xmlns:a16="http://schemas.microsoft.com/office/drawing/2014/main" id="{D87BAA27-328A-476A-8933-B54F5113B8B6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9" name="Текст 18">
            <a:extLst>
              <a:ext uri="{FF2B5EF4-FFF2-40B4-BE49-F238E27FC236}">
                <a16:creationId xmlns:a16="http://schemas.microsoft.com/office/drawing/2014/main" id="{7AFF5BE7-0C00-42D9-8BA8-D1F40F4F4492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20" name="Текст 19">
            <a:extLst>
              <a:ext uri="{FF2B5EF4-FFF2-40B4-BE49-F238E27FC236}">
                <a16:creationId xmlns:a16="http://schemas.microsoft.com/office/drawing/2014/main" id="{82867CCA-8241-4FD6-A117-F3A419838853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50984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2EAAB83-DF67-4A10-A863-77C2941176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34</a:t>
            </a:fld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8AE020B-BC7E-4AD9-B028-633A63C40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>
              <a:latin typeface="+mn-lt"/>
            </a:endParaRP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3D2D50A4-F98A-4A5D-A666-B99022C8614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4" name="Рисунок 3">
            <a:extLst>
              <a:ext uri="{FF2B5EF4-FFF2-40B4-BE49-F238E27FC236}">
                <a16:creationId xmlns:a16="http://schemas.microsoft.com/office/drawing/2014/main" id="{5D0B644D-D790-48C2-BC35-EDB0C7DDBBE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Рисунок 4">
            <a:extLst>
              <a:ext uri="{FF2B5EF4-FFF2-40B4-BE49-F238E27FC236}">
                <a16:creationId xmlns:a16="http://schemas.microsoft.com/office/drawing/2014/main" id="{EAAC3104-3761-4B60-BF27-9DB79C34457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3849BF57-EB33-4692-98F6-8A1B9293CD1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84268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FEBF8C06-A56D-46F0-AFB4-D5850459B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>
              <a:latin typeface="+mn-lt"/>
            </a:endParaRP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C3F7DC2-0D9C-407C-98AC-5F3AD231C5C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8A2E8600-6DC7-42A4-BAB0-32ECA492CE0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F517FCEF-DEC9-4794-B46E-21961558A7C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236B8339-2490-447D-B543-1CC15487D82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240FC05B-8F07-40FA-BE0D-2235F9DDDAB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D049C016-4655-4C58-B392-FD255E0A768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366E9534-A66A-4DF6-B8DA-1E6D8E4438F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633200" y="6356350"/>
            <a:ext cx="558800" cy="365125"/>
          </a:xfrm>
        </p:spPr>
        <p:txBody>
          <a:bodyPr/>
          <a:lstStyle/>
          <a:p>
            <a:fld id="{52DCC5B9-D646-4B76-891F-6FF4E74E9CB4}" type="slidenum">
              <a:rPr lang="ru-RU" smtClean="0"/>
              <a:pPr/>
              <a:t>35</a:t>
            </a:fld>
            <a:endParaRPr lang="ru-RU" dirty="0"/>
          </a:p>
        </p:txBody>
      </p:sp>
      <p:sp>
        <p:nvSpPr>
          <p:cNvPr id="12" name="Треугольник 11">
            <a:extLst>
              <a:ext uri="{FF2B5EF4-FFF2-40B4-BE49-F238E27FC236}">
                <a16:creationId xmlns:a16="http://schemas.microsoft.com/office/drawing/2014/main" id="{9E9C3273-4142-4636-87E1-25E2E7BA8707}"/>
              </a:ext>
            </a:extLst>
          </p:cNvPr>
          <p:cNvSpPr/>
          <p:nvPr/>
        </p:nvSpPr>
        <p:spPr>
          <a:xfrm rot="5400000">
            <a:off x="6247625" y="1579967"/>
            <a:ext cx="226577" cy="218836"/>
          </a:xfrm>
          <a:prstGeom prst="triangl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" name="Треугольник 12">
            <a:extLst>
              <a:ext uri="{FF2B5EF4-FFF2-40B4-BE49-F238E27FC236}">
                <a16:creationId xmlns:a16="http://schemas.microsoft.com/office/drawing/2014/main" id="{73C26F58-1034-2ECA-0462-6DD3AAE3D654}"/>
              </a:ext>
            </a:extLst>
          </p:cNvPr>
          <p:cNvSpPr/>
          <p:nvPr/>
        </p:nvSpPr>
        <p:spPr>
          <a:xfrm rot="5400000">
            <a:off x="6247624" y="2398820"/>
            <a:ext cx="226577" cy="218836"/>
          </a:xfrm>
          <a:prstGeom prst="triangl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0" name="Треугольник 19">
            <a:extLst>
              <a:ext uri="{FF2B5EF4-FFF2-40B4-BE49-F238E27FC236}">
                <a16:creationId xmlns:a16="http://schemas.microsoft.com/office/drawing/2014/main" id="{4D23A8DE-DD49-606E-C206-82CC379C3C95}"/>
              </a:ext>
            </a:extLst>
          </p:cNvPr>
          <p:cNvSpPr/>
          <p:nvPr/>
        </p:nvSpPr>
        <p:spPr>
          <a:xfrm rot="5400000">
            <a:off x="6247624" y="3217673"/>
            <a:ext cx="226577" cy="218836"/>
          </a:xfrm>
          <a:prstGeom prst="triangl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1" name="Треугольник 20">
            <a:extLst>
              <a:ext uri="{FF2B5EF4-FFF2-40B4-BE49-F238E27FC236}">
                <a16:creationId xmlns:a16="http://schemas.microsoft.com/office/drawing/2014/main" id="{5708B7E4-FD6C-F097-8EA1-248753BA77F9}"/>
              </a:ext>
            </a:extLst>
          </p:cNvPr>
          <p:cNvSpPr/>
          <p:nvPr/>
        </p:nvSpPr>
        <p:spPr>
          <a:xfrm rot="5400000">
            <a:off x="6247624" y="4049738"/>
            <a:ext cx="226577" cy="218836"/>
          </a:xfrm>
          <a:prstGeom prst="triangl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2" name="Треугольник 21">
            <a:extLst>
              <a:ext uri="{FF2B5EF4-FFF2-40B4-BE49-F238E27FC236}">
                <a16:creationId xmlns:a16="http://schemas.microsoft.com/office/drawing/2014/main" id="{4C39D2EC-099A-D338-3D73-82D77CB7F3CC}"/>
              </a:ext>
            </a:extLst>
          </p:cNvPr>
          <p:cNvSpPr/>
          <p:nvPr/>
        </p:nvSpPr>
        <p:spPr>
          <a:xfrm rot="5400000">
            <a:off x="6247624" y="4906748"/>
            <a:ext cx="226577" cy="218836"/>
          </a:xfrm>
          <a:prstGeom prst="triangl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9895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005B0424-AA26-4EA9-832B-906AB779F2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36</a:t>
            </a:fld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CD191E0-B262-4067-8F6C-1E7EC29BD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DE8A120-196C-48DC-AA16-CD22F43B911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prstGeom prst="roundRect">
            <a:avLst>
              <a:gd name="adj" fmla="val 0"/>
            </a:avLst>
          </a:prstGeom>
          <a:noFill/>
        </p:spPr>
        <p:txBody>
          <a:bodyPr/>
          <a:lstStyle/>
          <a:p>
            <a:endParaRPr lang="ru-RU" b="0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BF5D0CB6-043A-4E83-8D3D-7E7E9E2705E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2456D5B0-F375-49C6-A314-52E6BED10C4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prstGeom prst="roundRect">
            <a:avLst>
              <a:gd name="adj" fmla="val 0"/>
            </a:avLst>
          </a:prstGeom>
          <a:noFill/>
        </p:spPr>
        <p:txBody>
          <a:bodyPr/>
          <a:lstStyle/>
          <a:p>
            <a:endParaRPr lang="ru-RU" b="0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3191D1F3-2ADD-4DEE-A9D0-1FBBB993931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37602292-3E6F-4E28-8A49-D2719D16F85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prstGeom prst="roundRect">
            <a:avLst>
              <a:gd name="adj" fmla="val 0"/>
            </a:avLst>
          </a:prstGeom>
          <a:noFill/>
        </p:spPr>
        <p:txBody>
          <a:bodyPr/>
          <a:lstStyle/>
          <a:p>
            <a:endParaRPr lang="ru-RU" b="0" dirty="0"/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AE625499-96AD-46EA-8CE7-5765B615D23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endParaRPr lang="ru-RU"/>
          </a:p>
        </p:txBody>
      </p:sp>
      <p:graphicFrame>
        <p:nvGraphicFramePr>
          <p:cNvPr id="10" name="Диаграмма 9">
            <a:extLst>
              <a:ext uri="{FF2B5EF4-FFF2-40B4-BE49-F238E27FC236}">
                <a16:creationId xmlns:a16="http://schemas.microsoft.com/office/drawing/2014/main" id="{E658358F-6A3F-4E56-8E2C-0059A594AB6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45485138"/>
              </p:ext>
            </p:extLst>
          </p:nvPr>
        </p:nvGraphicFramePr>
        <p:xfrm>
          <a:off x="346075" y="1424510"/>
          <a:ext cx="5749925" cy="44017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313231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Номер слайда 10">
            <a:extLst>
              <a:ext uri="{FF2B5EF4-FFF2-40B4-BE49-F238E27FC236}">
                <a16:creationId xmlns:a16="http://schemas.microsoft.com/office/drawing/2014/main" id="{2D779828-50AA-424E-9D75-E4AA39DF20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37</a:t>
            </a:fld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90CC5C3-71A4-4EDD-A431-AD56DBD60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075" y="383375"/>
            <a:ext cx="9862734" cy="376138"/>
          </a:xfrm>
        </p:spPr>
        <p:txBody>
          <a:bodyPr/>
          <a:lstStyle/>
          <a:p>
            <a:endParaRPr lang="ru-RU" dirty="0">
              <a:latin typeface="+mn-lt"/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80582B6-28AC-45F4-BD2D-467E652DBD3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755267" y="1343263"/>
            <a:ext cx="4790314" cy="1021701"/>
          </a:xfrm>
          <a:prstGeom prst="roundRect">
            <a:avLst>
              <a:gd name="adj" fmla="val 0"/>
            </a:avLst>
          </a:prstGeom>
          <a:noFill/>
        </p:spPr>
        <p:txBody>
          <a:bodyPr/>
          <a:lstStyle/>
          <a:p>
            <a:endParaRPr lang="ru-RU" b="0" dirty="0">
              <a:solidFill>
                <a:schemeClr val="bg1"/>
              </a:solidFill>
            </a:endParaRP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AF82DF7C-A3AD-43CF-A10D-0B36529054B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755267" y="1722800"/>
            <a:ext cx="4790314" cy="642164"/>
          </a:xfrm>
        </p:spPr>
        <p:txBody>
          <a:bodyPr/>
          <a:lstStyle/>
          <a:p>
            <a:endParaRPr lang="ru-RU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7958F12B-018B-418A-A49D-1D36B842AE9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755267" y="2611824"/>
            <a:ext cx="4790314" cy="1021701"/>
          </a:xfrm>
          <a:prstGeom prst="roundRect">
            <a:avLst>
              <a:gd name="adj" fmla="val 0"/>
            </a:avLst>
          </a:prstGeom>
          <a:noFill/>
        </p:spPr>
        <p:txBody>
          <a:bodyPr/>
          <a:lstStyle/>
          <a:p>
            <a:endParaRPr lang="ru-RU" b="0" dirty="0">
              <a:solidFill>
                <a:schemeClr val="accent2"/>
              </a:solidFill>
            </a:endParaRP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57CEBFD9-BA50-4FE2-AEDF-186C2F4D3DA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755267" y="2991361"/>
            <a:ext cx="4790314" cy="642164"/>
          </a:xfrm>
        </p:spPr>
        <p:txBody>
          <a:bodyPr/>
          <a:lstStyle/>
          <a:p>
            <a:endParaRPr lang="ru-RU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932AF062-A059-495E-BB70-46D2DA99A1F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755267" y="3880385"/>
            <a:ext cx="4790314" cy="1021701"/>
          </a:xfrm>
          <a:prstGeom prst="roundRect">
            <a:avLst>
              <a:gd name="adj" fmla="val 0"/>
            </a:avLst>
          </a:prstGeom>
          <a:noFill/>
        </p:spPr>
        <p:txBody>
          <a:bodyPr/>
          <a:lstStyle/>
          <a:p>
            <a:endParaRPr lang="ru-RU" b="0" dirty="0">
              <a:solidFill>
                <a:schemeClr val="bg1"/>
              </a:solidFill>
            </a:endParaRP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62FC86C2-74E3-4069-A985-340E87E70FC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755267" y="4259922"/>
            <a:ext cx="4790314" cy="642164"/>
          </a:xfrm>
        </p:spPr>
        <p:txBody>
          <a:bodyPr/>
          <a:lstStyle/>
          <a:p>
            <a:endParaRPr lang="ru-RU" dirty="0"/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1D835328-9C3F-4BAA-A363-BCF05AE9CAA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755267" y="5148947"/>
            <a:ext cx="4790314" cy="1021701"/>
          </a:xfrm>
          <a:prstGeom prst="roundRect">
            <a:avLst>
              <a:gd name="adj" fmla="val 0"/>
            </a:avLst>
          </a:prstGeom>
          <a:noFill/>
        </p:spPr>
        <p:txBody>
          <a:bodyPr/>
          <a:lstStyle/>
          <a:p>
            <a:endParaRPr lang="ru-RU" b="0"/>
          </a:p>
        </p:txBody>
      </p:sp>
      <p:sp>
        <p:nvSpPr>
          <p:cNvPr id="10" name="Текст 9">
            <a:extLst>
              <a:ext uri="{FF2B5EF4-FFF2-40B4-BE49-F238E27FC236}">
                <a16:creationId xmlns:a16="http://schemas.microsoft.com/office/drawing/2014/main" id="{EF3516B2-5C9F-4B2E-B489-4C7C76EB80F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755267" y="5528484"/>
            <a:ext cx="4790314" cy="642164"/>
          </a:xfrm>
        </p:spPr>
        <p:txBody>
          <a:bodyPr/>
          <a:lstStyle/>
          <a:p>
            <a:endParaRPr lang="ru-RU"/>
          </a:p>
        </p:txBody>
      </p:sp>
      <p:graphicFrame>
        <p:nvGraphicFramePr>
          <p:cNvPr id="12" name="Диаграмма 11">
            <a:extLst>
              <a:ext uri="{FF2B5EF4-FFF2-40B4-BE49-F238E27FC236}">
                <a16:creationId xmlns:a16="http://schemas.microsoft.com/office/drawing/2014/main" id="{23BDA4A7-21AE-4EEC-8367-DB38D1BA312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25860741"/>
              </p:ext>
            </p:extLst>
          </p:nvPr>
        </p:nvGraphicFramePr>
        <p:xfrm>
          <a:off x="346075" y="1424510"/>
          <a:ext cx="5749925" cy="44017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199786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Номер слайда 10">
            <a:extLst>
              <a:ext uri="{FF2B5EF4-FFF2-40B4-BE49-F238E27FC236}">
                <a16:creationId xmlns:a16="http://schemas.microsoft.com/office/drawing/2014/main" id="{AB396A20-E834-48C0-B127-BCCEF2C85C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>
                <a:solidFill>
                  <a:schemeClr val="accent6"/>
                </a:solidFill>
              </a:rPr>
              <a:pPr/>
              <a:t>38</a:t>
            </a:fld>
            <a:endParaRPr lang="ru-RU" dirty="0">
              <a:solidFill>
                <a:schemeClr val="accent6"/>
              </a:solidFill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C84892-C5B3-4A71-B736-6389597F7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>
              <a:solidFill>
                <a:schemeClr val="accent6"/>
              </a:solidFill>
              <a:latin typeface="+mn-lt"/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0F59E30-6C4D-4948-8568-60CCBD502C1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776590" y="1360288"/>
            <a:ext cx="4790314" cy="1021701"/>
          </a:xfrm>
          <a:prstGeom prst="roundRect">
            <a:avLst>
              <a:gd name="adj" fmla="val 0"/>
            </a:avLst>
          </a:prstGeom>
          <a:noFill/>
        </p:spPr>
        <p:txBody>
          <a:bodyPr/>
          <a:lstStyle/>
          <a:p>
            <a:endParaRPr lang="ru-RU" b="0" dirty="0">
              <a:solidFill>
                <a:schemeClr val="accent6"/>
              </a:solidFill>
            </a:endParaRP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A19FC576-ABC9-4CC9-AEBC-4DFDC5F89D3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776590" y="1739825"/>
            <a:ext cx="4790314" cy="642164"/>
          </a:xfrm>
        </p:spPr>
        <p:txBody>
          <a:bodyPr/>
          <a:lstStyle/>
          <a:p>
            <a:endParaRPr lang="ru-RU" dirty="0">
              <a:solidFill>
                <a:schemeClr val="accent6"/>
              </a:solidFill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ADC7C612-3BCE-42A9-9328-FAC2A54EE84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776590" y="2628849"/>
            <a:ext cx="4790314" cy="1021701"/>
          </a:xfrm>
          <a:prstGeom prst="roundRect">
            <a:avLst>
              <a:gd name="adj" fmla="val 0"/>
            </a:avLst>
          </a:prstGeom>
          <a:noFill/>
        </p:spPr>
        <p:txBody>
          <a:bodyPr/>
          <a:lstStyle/>
          <a:p>
            <a:endParaRPr lang="ru-RU" b="0" dirty="0">
              <a:solidFill>
                <a:schemeClr val="accent5"/>
              </a:solidFill>
            </a:endParaRP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62900818-7069-4552-BD02-336072AA45B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776590" y="3008386"/>
            <a:ext cx="4790314" cy="642164"/>
          </a:xfrm>
        </p:spPr>
        <p:txBody>
          <a:bodyPr/>
          <a:lstStyle/>
          <a:p>
            <a:endParaRPr lang="ru-RU" dirty="0">
              <a:solidFill>
                <a:schemeClr val="accent5"/>
              </a:solidFill>
            </a:endParaRP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93AC9A94-F4B7-4F3F-B688-8CF92AA1EB9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776590" y="3897410"/>
            <a:ext cx="4790314" cy="1021701"/>
          </a:xfrm>
          <a:prstGeom prst="roundRect">
            <a:avLst>
              <a:gd name="adj" fmla="val 0"/>
            </a:avLst>
          </a:prstGeom>
          <a:noFill/>
        </p:spPr>
        <p:txBody>
          <a:bodyPr/>
          <a:lstStyle/>
          <a:p>
            <a:endParaRPr lang="ru-RU" b="0" dirty="0">
              <a:solidFill>
                <a:schemeClr val="accent6"/>
              </a:solidFill>
            </a:endParaRP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0BBBB562-D7FE-4795-A702-7954DF2FFA1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776590" y="4276947"/>
            <a:ext cx="4790314" cy="642164"/>
          </a:xfrm>
        </p:spPr>
        <p:txBody>
          <a:bodyPr/>
          <a:lstStyle/>
          <a:p>
            <a:endParaRPr lang="ru-RU" dirty="0">
              <a:solidFill>
                <a:schemeClr val="accent6"/>
              </a:solidFill>
            </a:endParaRPr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2AFC1158-120D-4CE1-AFB1-4C61CA6A366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776590" y="5165972"/>
            <a:ext cx="4790314" cy="1021701"/>
          </a:xfrm>
          <a:prstGeom prst="roundRect">
            <a:avLst>
              <a:gd name="adj" fmla="val 0"/>
            </a:avLst>
          </a:prstGeom>
          <a:noFill/>
        </p:spPr>
        <p:txBody>
          <a:bodyPr/>
          <a:lstStyle/>
          <a:p>
            <a:endParaRPr lang="ru-RU" b="0" dirty="0">
              <a:solidFill>
                <a:schemeClr val="accent5"/>
              </a:solidFill>
            </a:endParaRPr>
          </a:p>
        </p:txBody>
      </p:sp>
      <p:sp>
        <p:nvSpPr>
          <p:cNvPr id="10" name="Текст 9">
            <a:extLst>
              <a:ext uri="{FF2B5EF4-FFF2-40B4-BE49-F238E27FC236}">
                <a16:creationId xmlns:a16="http://schemas.microsoft.com/office/drawing/2014/main" id="{C6FB8C27-CC1E-4515-8198-911B043ED40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776590" y="5545509"/>
            <a:ext cx="4790314" cy="642164"/>
          </a:xfrm>
        </p:spPr>
        <p:txBody>
          <a:bodyPr/>
          <a:lstStyle/>
          <a:p>
            <a:endParaRPr lang="ru-RU" dirty="0">
              <a:solidFill>
                <a:schemeClr val="accent5"/>
              </a:solidFill>
            </a:endParaRPr>
          </a:p>
        </p:txBody>
      </p:sp>
      <p:graphicFrame>
        <p:nvGraphicFramePr>
          <p:cNvPr id="12" name="Диаграмма 11">
            <a:extLst>
              <a:ext uri="{FF2B5EF4-FFF2-40B4-BE49-F238E27FC236}">
                <a16:creationId xmlns:a16="http://schemas.microsoft.com/office/drawing/2014/main" id="{C31B756F-C29B-4275-9301-AD86FC9C7BF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80877612"/>
              </p:ext>
            </p:extLst>
          </p:nvPr>
        </p:nvGraphicFramePr>
        <p:xfrm>
          <a:off x="625096" y="1360288"/>
          <a:ext cx="5125748" cy="4385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80772031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Прямоугольник с одним усеченным углом 16">
            <a:extLst>
              <a:ext uri="{FF2B5EF4-FFF2-40B4-BE49-F238E27FC236}">
                <a16:creationId xmlns:a16="http://schemas.microsoft.com/office/drawing/2014/main" id="{10651A50-CFFD-C440-F1DF-F703C14C9202}"/>
              </a:ext>
            </a:extLst>
          </p:cNvPr>
          <p:cNvSpPr/>
          <p:nvPr/>
        </p:nvSpPr>
        <p:spPr>
          <a:xfrm>
            <a:off x="5220993" y="1366572"/>
            <a:ext cx="1504594" cy="1401168"/>
          </a:xfrm>
          <a:prstGeom prst="snip1Rect">
            <a:avLst/>
          </a:prstGeom>
          <a:solidFill>
            <a:schemeClr val="bg1">
              <a:alpha val="0"/>
            </a:schemeClr>
          </a:solidFill>
          <a:ln w="2222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ru-RU" b="1" dirty="0">
              <a:solidFill>
                <a:schemeClr val="accent2"/>
              </a:solidFill>
            </a:endParaRPr>
          </a:p>
        </p:txBody>
      </p:sp>
      <p:sp>
        <p:nvSpPr>
          <p:cNvPr id="7" name="Прямоугольник с одним усеченным углом 6">
            <a:extLst>
              <a:ext uri="{FF2B5EF4-FFF2-40B4-BE49-F238E27FC236}">
                <a16:creationId xmlns:a16="http://schemas.microsoft.com/office/drawing/2014/main" id="{2E5EC51C-6A42-A386-6730-F35F8E0CF56A}"/>
              </a:ext>
            </a:extLst>
          </p:cNvPr>
          <p:cNvSpPr/>
          <p:nvPr/>
        </p:nvSpPr>
        <p:spPr>
          <a:xfrm>
            <a:off x="1421749" y="1317683"/>
            <a:ext cx="1504594" cy="1401168"/>
          </a:xfrm>
          <a:prstGeom prst="snip1Rect">
            <a:avLst/>
          </a:prstGeom>
          <a:solidFill>
            <a:schemeClr val="bg1">
              <a:alpha val="0"/>
            </a:schemeClr>
          </a:solidFill>
          <a:ln w="2222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ru-RU" b="1" dirty="0">
              <a:solidFill>
                <a:schemeClr val="accent2"/>
              </a:solidFill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C532ED-B059-4872-93FE-25291054D3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39</a:t>
            </a:fld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BCDA89-34E0-470F-800A-5D94F8D8A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>
              <a:latin typeface="+mn-lt"/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08DB357-2788-42D4-93E8-1AB12DB2EE4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54303" y="3810174"/>
            <a:ext cx="3264113" cy="2375115"/>
          </a:xfrm>
          <a:prstGeom prst="roundRect">
            <a:avLst>
              <a:gd name="adj" fmla="val 0"/>
            </a:avLst>
          </a:prstGeom>
          <a:noFill/>
        </p:spPr>
        <p:txBody>
          <a:bodyPr/>
          <a:lstStyle/>
          <a:p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6869BDE-34CE-47D5-B162-82211244B70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4569892" y="3810173"/>
            <a:ext cx="3264113" cy="2375115"/>
          </a:xfrm>
          <a:prstGeom prst="roundRect">
            <a:avLst>
              <a:gd name="adj" fmla="val 0"/>
            </a:avLst>
          </a:prstGeom>
          <a:noFill/>
        </p:spPr>
        <p:txBody>
          <a:bodyPr/>
          <a:lstStyle/>
          <a:p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3BF91A14-DF82-4BD9-95C1-96973CFF3F6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prstGeom prst="roundRect">
            <a:avLst>
              <a:gd name="adj" fmla="val 0"/>
            </a:avLst>
          </a:prstGeom>
          <a:noFill/>
        </p:spPr>
        <p:txBody>
          <a:bodyPr/>
          <a:lstStyle/>
          <a:p>
            <a:endParaRPr lang="ru-RU"/>
          </a:p>
        </p:txBody>
      </p:sp>
      <p:cxnSp>
        <p:nvCxnSpPr>
          <p:cNvPr id="58" name="Google Shape;2799;p94">
            <a:extLst>
              <a:ext uri="{FF2B5EF4-FFF2-40B4-BE49-F238E27FC236}">
                <a16:creationId xmlns:a16="http://schemas.microsoft.com/office/drawing/2014/main" id="{567FA9A9-3099-4088-80A0-9601CEE4D42E}"/>
              </a:ext>
            </a:extLst>
          </p:cNvPr>
          <p:cNvCxnSpPr>
            <a:cxnSpLocks/>
            <a:stCxn id="7" idx="0"/>
          </p:cNvCxnSpPr>
          <p:nvPr/>
        </p:nvCxnSpPr>
        <p:spPr>
          <a:xfrm>
            <a:off x="2926343" y="2018267"/>
            <a:ext cx="2289397" cy="51063"/>
          </a:xfrm>
          <a:prstGeom prst="straightConnector1">
            <a:avLst/>
          </a:prstGeom>
          <a:noFill/>
          <a:ln w="254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" name="Google Shape;2802;p94">
            <a:extLst>
              <a:ext uri="{FF2B5EF4-FFF2-40B4-BE49-F238E27FC236}">
                <a16:creationId xmlns:a16="http://schemas.microsoft.com/office/drawing/2014/main" id="{FE9678CA-EDF7-4EBE-9703-D7B106AECBCE}"/>
              </a:ext>
            </a:extLst>
          </p:cNvPr>
          <p:cNvCxnSpPr>
            <a:cxnSpLocks/>
            <a:stCxn id="17" idx="0"/>
            <a:endCxn id="18" idx="2"/>
          </p:cNvCxnSpPr>
          <p:nvPr/>
        </p:nvCxnSpPr>
        <p:spPr>
          <a:xfrm>
            <a:off x="6725587" y="2067156"/>
            <a:ext cx="2492154" cy="30031"/>
          </a:xfrm>
          <a:prstGeom prst="straightConnector1">
            <a:avLst/>
          </a:prstGeom>
          <a:noFill/>
          <a:ln w="254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2" name="Google Shape;2829;p94">
            <a:extLst>
              <a:ext uri="{FF2B5EF4-FFF2-40B4-BE49-F238E27FC236}">
                <a16:creationId xmlns:a16="http://schemas.microsoft.com/office/drawing/2014/main" id="{4C77747E-B18D-4A2B-BA4F-6DC51DACDF20}"/>
              </a:ext>
            </a:extLst>
          </p:cNvPr>
          <p:cNvGrpSpPr/>
          <p:nvPr/>
        </p:nvGrpSpPr>
        <p:grpSpPr>
          <a:xfrm>
            <a:off x="1779818" y="1753233"/>
            <a:ext cx="738531" cy="687909"/>
            <a:chOff x="3385734" y="2233242"/>
            <a:chExt cx="340504" cy="319542"/>
          </a:xfrm>
        </p:grpSpPr>
        <p:sp>
          <p:nvSpPr>
            <p:cNvPr id="63" name="Google Shape;2830;p94">
              <a:extLst>
                <a:ext uri="{FF2B5EF4-FFF2-40B4-BE49-F238E27FC236}">
                  <a16:creationId xmlns:a16="http://schemas.microsoft.com/office/drawing/2014/main" id="{F538E3A9-5C7B-406B-80D1-B9EEBFF33FF0}"/>
                </a:ext>
              </a:extLst>
            </p:cNvPr>
            <p:cNvSpPr/>
            <p:nvPr/>
          </p:nvSpPr>
          <p:spPr>
            <a:xfrm>
              <a:off x="3385734" y="2233242"/>
              <a:ext cx="340504" cy="319542"/>
            </a:xfrm>
            <a:custGeom>
              <a:avLst/>
              <a:gdLst/>
              <a:ahLst/>
              <a:cxnLst/>
              <a:rect l="l" t="t" r="r" b="b"/>
              <a:pathLst>
                <a:path w="10122" h="9289" extrusionOk="0">
                  <a:moveTo>
                    <a:pt x="9574" y="310"/>
                  </a:moveTo>
                  <a:cubicBezTo>
                    <a:pt x="9717" y="310"/>
                    <a:pt x="9812" y="406"/>
                    <a:pt x="9812" y="549"/>
                  </a:cubicBezTo>
                  <a:lnTo>
                    <a:pt x="9812" y="5669"/>
                  </a:lnTo>
                  <a:lnTo>
                    <a:pt x="8622" y="5669"/>
                  </a:lnTo>
                  <a:cubicBezTo>
                    <a:pt x="8550" y="5669"/>
                    <a:pt x="8479" y="5740"/>
                    <a:pt x="8479" y="5812"/>
                  </a:cubicBezTo>
                  <a:cubicBezTo>
                    <a:pt x="8479" y="5907"/>
                    <a:pt x="8550" y="5978"/>
                    <a:pt x="8622" y="5978"/>
                  </a:cubicBezTo>
                  <a:lnTo>
                    <a:pt x="9812" y="5978"/>
                  </a:lnTo>
                  <a:lnTo>
                    <a:pt x="9812" y="6455"/>
                  </a:lnTo>
                  <a:cubicBezTo>
                    <a:pt x="9812" y="6597"/>
                    <a:pt x="9717" y="6717"/>
                    <a:pt x="9574" y="6717"/>
                  </a:cubicBezTo>
                  <a:lnTo>
                    <a:pt x="549" y="6717"/>
                  </a:lnTo>
                  <a:cubicBezTo>
                    <a:pt x="406" y="6717"/>
                    <a:pt x="287" y="6597"/>
                    <a:pt x="287" y="6455"/>
                  </a:cubicBezTo>
                  <a:lnTo>
                    <a:pt x="287" y="5978"/>
                  </a:lnTo>
                  <a:lnTo>
                    <a:pt x="7979" y="5978"/>
                  </a:lnTo>
                  <a:cubicBezTo>
                    <a:pt x="8050" y="5978"/>
                    <a:pt x="8122" y="5907"/>
                    <a:pt x="8122" y="5812"/>
                  </a:cubicBezTo>
                  <a:cubicBezTo>
                    <a:pt x="8122" y="5740"/>
                    <a:pt x="8050" y="5669"/>
                    <a:pt x="7979" y="5669"/>
                  </a:cubicBezTo>
                  <a:lnTo>
                    <a:pt x="6216" y="5669"/>
                  </a:lnTo>
                  <a:lnTo>
                    <a:pt x="6216" y="310"/>
                  </a:lnTo>
                  <a:close/>
                  <a:moveTo>
                    <a:pt x="5335" y="7002"/>
                  </a:moveTo>
                  <a:lnTo>
                    <a:pt x="5335" y="7193"/>
                  </a:lnTo>
                  <a:cubicBezTo>
                    <a:pt x="5335" y="7360"/>
                    <a:pt x="5216" y="7479"/>
                    <a:pt x="5049" y="7479"/>
                  </a:cubicBezTo>
                  <a:cubicBezTo>
                    <a:pt x="4907" y="7479"/>
                    <a:pt x="4764" y="7360"/>
                    <a:pt x="4764" y="7193"/>
                  </a:cubicBezTo>
                  <a:lnTo>
                    <a:pt x="4764" y="7002"/>
                  </a:lnTo>
                  <a:close/>
                  <a:moveTo>
                    <a:pt x="6073" y="7002"/>
                  </a:moveTo>
                  <a:lnTo>
                    <a:pt x="6169" y="8241"/>
                  </a:lnTo>
                  <a:lnTo>
                    <a:pt x="3954" y="8241"/>
                  </a:lnTo>
                  <a:lnTo>
                    <a:pt x="4049" y="7002"/>
                  </a:lnTo>
                  <a:lnTo>
                    <a:pt x="4478" y="7002"/>
                  </a:lnTo>
                  <a:lnTo>
                    <a:pt x="4478" y="7193"/>
                  </a:lnTo>
                  <a:cubicBezTo>
                    <a:pt x="4478" y="7526"/>
                    <a:pt x="4740" y="7788"/>
                    <a:pt x="5049" y="7788"/>
                  </a:cubicBezTo>
                  <a:cubicBezTo>
                    <a:pt x="5383" y="7788"/>
                    <a:pt x="5645" y="7526"/>
                    <a:pt x="5645" y="7193"/>
                  </a:cubicBezTo>
                  <a:lnTo>
                    <a:pt x="5645" y="7002"/>
                  </a:lnTo>
                  <a:close/>
                  <a:moveTo>
                    <a:pt x="6859" y="8526"/>
                  </a:moveTo>
                  <a:cubicBezTo>
                    <a:pt x="6883" y="8526"/>
                    <a:pt x="6907" y="8550"/>
                    <a:pt x="6907" y="8574"/>
                  </a:cubicBezTo>
                  <a:lnTo>
                    <a:pt x="6907" y="8955"/>
                  </a:lnTo>
                  <a:cubicBezTo>
                    <a:pt x="6907" y="8979"/>
                    <a:pt x="6883" y="9003"/>
                    <a:pt x="6859" y="9003"/>
                  </a:cubicBezTo>
                  <a:lnTo>
                    <a:pt x="3263" y="9003"/>
                  </a:lnTo>
                  <a:cubicBezTo>
                    <a:pt x="3240" y="9003"/>
                    <a:pt x="3216" y="8979"/>
                    <a:pt x="3216" y="8955"/>
                  </a:cubicBezTo>
                  <a:lnTo>
                    <a:pt x="3216" y="8574"/>
                  </a:lnTo>
                  <a:cubicBezTo>
                    <a:pt x="3216" y="8550"/>
                    <a:pt x="3240" y="8526"/>
                    <a:pt x="3263" y="8526"/>
                  </a:cubicBezTo>
                  <a:close/>
                  <a:moveTo>
                    <a:pt x="549" y="1"/>
                  </a:moveTo>
                  <a:cubicBezTo>
                    <a:pt x="239" y="1"/>
                    <a:pt x="1" y="239"/>
                    <a:pt x="1" y="549"/>
                  </a:cubicBezTo>
                  <a:lnTo>
                    <a:pt x="1" y="1477"/>
                  </a:lnTo>
                  <a:cubicBezTo>
                    <a:pt x="1" y="1573"/>
                    <a:pt x="72" y="1644"/>
                    <a:pt x="144" y="1644"/>
                  </a:cubicBezTo>
                  <a:cubicBezTo>
                    <a:pt x="215" y="1644"/>
                    <a:pt x="287" y="1573"/>
                    <a:pt x="287" y="1477"/>
                  </a:cubicBezTo>
                  <a:lnTo>
                    <a:pt x="287" y="549"/>
                  </a:lnTo>
                  <a:cubicBezTo>
                    <a:pt x="287" y="406"/>
                    <a:pt x="406" y="310"/>
                    <a:pt x="549" y="310"/>
                  </a:cubicBezTo>
                  <a:lnTo>
                    <a:pt x="5907" y="310"/>
                  </a:lnTo>
                  <a:lnTo>
                    <a:pt x="5907" y="5669"/>
                  </a:lnTo>
                  <a:lnTo>
                    <a:pt x="287" y="5669"/>
                  </a:lnTo>
                  <a:lnTo>
                    <a:pt x="287" y="2144"/>
                  </a:lnTo>
                  <a:cubicBezTo>
                    <a:pt x="287" y="2049"/>
                    <a:pt x="239" y="2001"/>
                    <a:pt x="144" y="2001"/>
                  </a:cubicBezTo>
                  <a:cubicBezTo>
                    <a:pt x="72" y="2001"/>
                    <a:pt x="1" y="2049"/>
                    <a:pt x="1" y="2144"/>
                  </a:cubicBezTo>
                  <a:lnTo>
                    <a:pt x="1" y="6455"/>
                  </a:lnTo>
                  <a:cubicBezTo>
                    <a:pt x="1" y="6764"/>
                    <a:pt x="239" y="7002"/>
                    <a:pt x="549" y="7002"/>
                  </a:cubicBezTo>
                  <a:lnTo>
                    <a:pt x="3763" y="7002"/>
                  </a:lnTo>
                  <a:lnTo>
                    <a:pt x="3644" y="8241"/>
                  </a:lnTo>
                  <a:lnTo>
                    <a:pt x="3263" y="8241"/>
                  </a:lnTo>
                  <a:cubicBezTo>
                    <a:pt x="3073" y="8241"/>
                    <a:pt x="2930" y="8384"/>
                    <a:pt x="2930" y="8574"/>
                  </a:cubicBezTo>
                  <a:lnTo>
                    <a:pt x="2930" y="8955"/>
                  </a:lnTo>
                  <a:cubicBezTo>
                    <a:pt x="2930" y="9146"/>
                    <a:pt x="3073" y="9288"/>
                    <a:pt x="3263" y="9288"/>
                  </a:cubicBezTo>
                  <a:lnTo>
                    <a:pt x="6859" y="9288"/>
                  </a:lnTo>
                  <a:cubicBezTo>
                    <a:pt x="7050" y="9288"/>
                    <a:pt x="7193" y="9146"/>
                    <a:pt x="7193" y="8955"/>
                  </a:cubicBezTo>
                  <a:lnTo>
                    <a:pt x="7193" y="8574"/>
                  </a:lnTo>
                  <a:cubicBezTo>
                    <a:pt x="7193" y="8384"/>
                    <a:pt x="7050" y="8241"/>
                    <a:pt x="6859" y="8241"/>
                  </a:cubicBezTo>
                  <a:lnTo>
                    <a:pt x="6478" y="8241"/>
                  </a:lnTo>
                  <a:lnTo>
                    <a:pt x="6359" y="7002"/>
                  </a:lnTo>
                  <a:lnTo>
                    <a:pt x="9574" y="7002"/>
                  </a:lnTo>
                  <a:cubicBezTo>
                    <a:pt x="9860" y="7002"/>
                    <a:pt x="10122" y="6764"/>
                    <a:pt x="10122" y="6455"/>
                  </a:cubicBezTo>
                  <a:lnTo>
                    <a:pt x="10122" y="549"/>
                  </a:lnTo>
                  <a:cubicBezTo>
                    <a:pt x="10122" y="239"/>
                    <a:pt x="9884" y="1"/>
                    <a:pt x="9574" y="1"/>
                  </a:cubicBezTo>
                  <a:close/>
                </a:path>
              </a:pathLst>
            </a:custGeom>
            <a:solidFill>
              <a:srgbClr val="FD0C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" name="Google Shape;2831;p94">
              <a:extLst>
                <a:ext uri="{FF2B5EF4-FFF2-40B4-BE49-F238E27FC236}">
                  <a16:creationId xmlns:a16="http://schemas.microsoft.com/office/drawing/2014/main" id="{6A25AEAC-89F0-49CB-B7BE-42F11987AD9D}"/>
                </a:ext>
              </a:extLst>
            </p:cNvPr>
            <p:cNvSpPr/>
            <p:nvPr/>
          </p:nvSpPr>
          <p:spPr>
            <a:xfrm>
              <a:off x="3420989" y="2296022"/>
              <a:ext cx="143441" cy="113382"/>
            </a:xfrm>
            <a:custGeom>
              <a:avLst/>
              <a:gdLst/>
              <a:ahLst/>
              <a:cxnLst/>
              <a:rect l="l" t="t" r="r" b="b"/>
              <a:pathLst>
                <a:path w="4264" h="3296" extrusionOk="0">
                  <a:moveTo>
                    <a:pt x="3897" y="0"/>
                  </a:moveTo>
                  <a:cubicBezTo>
                    <a:pt x="3848" y="0"/>
                    <a:pt x="3805" y="22"/>
                    <a:pt x="3787" y="57"/>
                  </a:cubicBezTo>
                  <a:lnTo>
                    <a:pt x="2835" y="1176"/>
                  </a:lnTo>
                  <a:lnTo>
                    <a:pt x="2596" y="986"/>
                  </a:lnTo>
                  <a:cubicBezTo>
                    <a:pt x="2573" y="962"/>
                    <a:pt x="2537" y="950"/>
                    <a:pt x="2501" y="950"/>
                  </a:cubicBezTo>
                  <a:cubicBezTo>
                    <a:pt x="2465" y="950"/>
                    <a:pt x="2430" y="962"/>
                    <a:pt x="2406" y="986"/>
                  </a:cubicBezTo>
                  <a:lnTo>
                    <a:pt x="1811" y="1629"/>
                  </a:lnTo>
                  <a:lnTo>
                    <a:pt x="1096" y="1367"/>
                  </a:lnTo>
                  <a:cubicBezTo>
                    <a:pt x="1084" y="1355"/>
                    <a:pt x="1066" y="1349"/>
                    <a:pt x="1045" y="1349"/>
                  </a:cubicBezTo>
                  <a:cubicBezTo>
                    <a:pt x="1025" y="1349"/>
                    <a:pt x="1001" y="1355"/>
                    <a:pt x="977" y="1367"/>
                  </a:cubicBezTo>
                  <a:lnTo>
                    <a:pt x="286" y="1772"/>
                  </a:lnTo>
                  <a:lnTo>
                    <a:pt x="286" y="462"/>
                  </a:lnTo>
                  <a:cubicBezTo>
                    <a:pt x="286" y="391"/>
                    <a:pt x="239" y="319"/>
                    <a:pt x="144" y="319"/>
                  </a:cubicBezTo>
                  <a:cubicBezTo>
                    <a:pt x="72" y="319"/>
                    <a:pt x="1" y="391"/>
                    <a:pt x="1" y="462"/>
                  </a:cubicBezTo>
                  <a:lnTo>
                    <a:pt x="1" y="3153"/>
                  </a:lnTo>
                  <a:cubicBezTo>
                    <a:pt x="1" y="3225"/>
                    <a:pt x="72" y="3296"/>
                    <a:pt x="144" y="3296"/>
                  </a:cubicBezTo>
                  <a:lnTo>
                    <a:pt x="4121" y="3296"/>
                  </a:lnTo>
                  <a:cubicBezTo>
                    <a:pt x="4192" y="3296"/>
                    <a:pt x="4263" y="3225"/>
                    <a:pt x="4263" y="3153"/>
                  </a:cubicBezTo>
                  <a:cubicBezTo>
                    <a:pt x="4263" y="3082"/>
                    <a:pt x="4216" y="3010"/>
                    <a:pt x="4121" y="3010"/>
                  </a:cubicBezTo>
                  <a:lnTo>
                    <a:pt x="4049" y="3010"/>
                  </a:lnTo>
                  <a:lnTo>
                    <a:pt x="4049" y="2200"/>
                  </a:lnTo>
                  <a:cubicBezTo>
                    <a:pt x="4049" y="2105"/>
                    <a:pt x="3978" y="2034"/>
                    <a:pt x="3906" y="2034"/>
                  </a:cubicBezTo>
                  <a:cubicBezTo>
                    <a:pt x="3811" y="2034"/>
                    <a:pt x="3739" y="2105"/>
                    <a:pt x="3739" y="2200"/>
                  </a:cubicBezTo>
                  <a:lnTo>
                    <a:pt x="3739" y="3010"/>
                  </a:lnTo>
                  <a:lnTo>
                    <a:pt x="3382" y="3010"/>
                  </a:lnTo>
                  <a:lnTo>
                    <a:pt x="3382" y="2891"/>
                  </a:lnTo>
                  <a:cubicBezTo>
                    <a:pt x="3382" y="2820"/>
                    <a:pt x="3311" y="2748"/>
                    <a:pt x="3239" y="2748"/>
                  </a:cubicBezTo>
                  <a:cubicBezTo>
                    <a:pt x="3144" y="2748"/>
                    <a:pt x="3073" y="2796"/>
                    <a:pt x="3073" y="2891"/>
                  </a:cubicBezTo>
                  <a:lnTo>
                    <a:pt x="3073" y="3010"/>
                  </a:lnTo>
                  <a:lnTo>
                    <a:pt x="2573" y="3010"/>
                  </a:lnTo>
                  <a:lnTo>
                    <a:pt x="2573" y="2891"/>
                  </a:lnTo>
                  <a:cubicBezTo>
                    <a:pt x="2573" y="2820"/>
                    <a:pt x="2525" y="2748"/>
                    <a:pt x="2430" y="2748"/>
                  </a:cubicBezTo>
                  <a:cubicBezTo>
                    <a:pt x="2358" y="2748"/>
                    <a:pt x="2287" y="2796"/>
                    <a:pt x="2287" y="2891"/>
                  </a:cubicBezTo>
                  <a:lnTo>
                    <a:pt x="2287" y="3010"/>
                  </a:lnTo>
                  <a:lnTo>
                    <a:pt x="1787" y="3010"/>
                  </a:lnTo>
                  <a:lnTo>
                    <a:pt x="1787" y="2891"/>
                  </a:lnTo>
                  <a:cubicBezTo>
                    <a:pt x="1787" y="2820"/>
                    <a:pt x="1715" y="2748"/>
                    <a:pt x="1644" y="2748"/>
                  </a:cubicBezTo>
                  <a:cubicBezTo>
                    <a:pt x="1549" y="2748"/>
                    <a:pt x="1501" y="2796"/>
                    <a:pt x="1501" y="2891"/>
                  </a:cubicBezTo>
                  <a:lnTo>
                    <a:pt x="1501" y="3010"/>
                  </a:lnTo>
                  <a:lnTo>
                    <a:pt x="1001" y="3010"/>
                  </a:lnTo>
                  <a:lnTo>
                    <a:pt x="1001" y="2891"/>
                  </a:lnTo>
                  <a:cubicBezTo>
                    <a:pt x="1001" y="2820"/>
                    <a:pt x="929" y="2748"/>
                    <a:pt x="834" y="2748"/>
                  </a:cubicBezTo>
                  <a:cubicBezTo>
                    <a:pt x="763" y="2748"/>
                    <a:pt x="691" y="2796"/>
                    <a:pt x="691" y="2891"/>
                  </a:cubicBezTo>
                  <a:lnTo>
                    <a:pt x="691" y="3010"/>
                  </a:lnTo>
                  <a:lnTo>
                    <a:pt x="286" y="3010"/>
                  </a:lnTo>
                  <a:lnTo>
                    <a:pt x="286" y="2105"/>
                  </a:lnTo>
                  <a:lnTo>
                    <a:pt x="1048" y="1653"/>
                  </a:lnTo>
                  <a:lnTo>
                    <a:pt x="1811" y="1962"/>
                  </a:lnTo>
                  <a:cubicBezTo>
                    <a:pt x="1823" y="1969"/>
                    <a:pt x="1838" y="1972"/>
                    <a:pt x="1853" y="1972"/>
                  </a:cubicBezTo>
                  <a:cubicBezTo>
                    <a:pt x="1893" y="1972"/>
                    <a:pt x="1936" y="1950"/>
                    <a:pt x="1953" y="1915"/>
                  </a:cubicBezTo>
                  <a:lnTo>
                    <a:pt x="2525" y="1296"/>
                  </a:lnTo>
                  <a:lnTo>
                    <a:pt x="2763" y="1486"/>
                  </a:lnTo>
                  <a:cubicBezTo>
                    <a:pt x="2795" y="1518"/>
                    <a:pt x="2828" y="1531"/>
                    <a:pt x="2860" y="1531"/>
                  </a:cubicBezTo>
                  <a:cubicBezTo>
                    <a:pt x="2899" y="1531"/>
                    <a:pt x="2938" y="1512"/>
                    <a:pt x="2977" y="1486"/>
                  </a:cubicBezTo>
                  <a:lnTo>
                    <a:pt x="3739" y="557"/>
                  </a:lnTo>
                  <a:lnTo>
                    <a:pt x="3739" y="1534"/>
                  </a:lnTo>
                  <a:cubicBezTo>
                    <a:pt x="3739" y="1629"/>
                    <a:pt x="3811" y="1677"/>
                    <a:pt x="3882" y="1677"/>
                  </a:cubicBezTo>
                  <a:cubicBezTo>
                    <a:pt x="3978" y="1677"/>
                    <a:pt x="4049" y="1629"/>
                    <a:pt x="4049" y="1534"/>
                  </a:cubicBezTo>
                  <a:lnTo>
                    <a:pt x="4049" y="152"/>
                  </a:lnTo>
                  <a:cubicBezTo>
                    <a:pt x="4049" y="81"/>
                    <a:pt x="4001" y="33"/>
                    <a:pt x="3954" y="10"/>
                  </a:cubicBezTo>
                  <a:cubicBezTo>
                    <a:pt x="3935" y="3"/>
                    <a:pt x="3916" y="0"/>
                    <a:pt x="3897" y="0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" name="Google Shape;2832;p94">
              <a:extLst>
                <a:ext uri="{FF2B5EF4-FFF2-40B4-BE49-F238E27FC236}">
                  <a16:creationId xmlns:a16="http://schemas.microsoft.com/office/drawing/2014/main" id="{3504136F-174E-465D-95D8-13EE2C34474F}"/>
                </a:ext>
              </a:extLst>
            </p:cNvPr>
            <p:cNvSpPr/>
            <p:nvPr/>
          </p:nvSpPr>
          <p:spPr>
            <a:xfrm>
              <a:off x="3451433" y="2319276"/>
              <a:ext cx="9655" cy="13966"/>
            </a:xfrm>
            <a:custGeom>
              <a:avLst/>
              <a:gdLst/>
              <a:ahLst/>
              <a:cxnLst/>
              <a:rect l="l" t="t" r="r" b="b"/>
              <a:pathLst>
                <a:path w="287" h="406" extrusionOk="0">
                  <a:moveTo>
                    <a:pt x="143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262"/>
                  </a:lnTo>
                  <a:cubicBezTo>
                    <a:pt x="1" y="358"/>
                    <a:pt x="72" y="405"/>
                    <a:pt x="143" y="405"/>
                  </a:cubicBezTo>
                  <a:cubicBezTo>
                    <a:pt x="239" y="405"/>
                    <a:pt x="286" y="358"/>
                    <a:pt x="286" y="262"/>
                  </a:cubicBezTo>
                  <a:lnTo>
                    <a:pt x="286" y="167"/>
                  </a:lnTo>
                  <a:cubicBezTo>
                    <a:pt x="286" y="72"/>
                    <a:pt x="239" y="0"/>
                    <a:pt x="143" y="0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" name="Google Shape;2833;p94">
              <a:extLst>
                <a:ext uri="{FF2B5EF4-FFF2-40B4-BE49-F238E27FC236}">
                  <a16:creationId xmlns:a16="http://schemas.microsoft.com/office/drawing/2014/main" id="{1A03FD0C-7738-4A35-B44B-4D9C0E75CBAB}"/>
                </a:ext>
              </a:extLst>
            </p:cNvPr>
            <p:cNvSpPr/>
            <p:nvPr/>
          </p:nvSpPr>
          <p:spPr>
            <a:xfrm>
              <a:off x="3500312" y="2305344"/>
              <a:ext cx="10428" cy="13966"/>
            </a:xfrm>
            <a:custGeom>
              <a:avLst/>
              <a:gdLst/>
              <a:ahLst/>
              <a:cxnLst/>
              <a:rect l="l" t="t" r="r" b="b"/>
              <a:pathLst>
                <a:path w="310" h="406" extrusionOk="0">
                  <a:moveTo>
                    <a:pt x="143" y="1"/>
                  </a:moveTo>
                  <a:cubicBezTo>
                    <a:pt x="72" y="1"/>
                    <a:pt x="0" y="72"/>
                    <a:pt x="0" y="143"/>
                  </a:cubicBezTo>
                  <a:lnTo>
                    <a:pt x="0" y="262"/>
                  </a:lnTo>
                  <a:cubicBezTo>
                    <a:pt x="0" y="334"/>
                    <a:pt x="72" y="405"/>
                    <a:pt x="143" y="405"/>
                  </a:cubicBezTo>
                  <a:cubicBezTo>
                    <a:pt x="238" y="405"/>
                    <a:pt x="310" y="334"/>
                    <a:pt x="310" y="262"/>
                  </a:cubicBezTo>
                  <a:lnTo>
                    <a:pt x="310" y="143"/>
                  </a:lnTo>
                  <a:cubicBezTo>
                    <a:pt x="310" y="72"/>
                    <a:pt x="238" y="1"/>
                    <a:pt x="143" y="1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" name="Google Shape;2834;p94">
              <a:extLst>
                <a:ext uri="{FF2B5EF4-FFF2-40B4-BE49-F238E27FC236}">
                  <a16:creationId xmlns:a16="http://schemas.microsoft.com/office/drawing/2014/main" id="{66009B1B-C6FD-49B8-8022-7BA95FBA9273}"/>
                </a:ext>
              </a:extLst>
            </p:cNvPr>
            <p:cNvSpPr/>
            <p:nvPr/>
          </p:nvSpPr>
          <p:spPr>
            <a:xfrm>
              <a:off x="3546769" y="2275038"/>
              <a:ext cx="10462" cy="13966"/>
            </a:xfrm>
            <a:custGeom>
              <a:avLst/>
              <a:gdLst/>
              <a:ahLst/>
              <a:cxnLst/>
              <a:rect l="l" t="t" r="r" b="b"/>
              <a:pathLst>
                <a:path w="311" h="406" extrusionOk="0">
                  <a:moveTo>
                    <a:pt x="167" y="0"/>
                  </a:moveTo>
                  <a:cubicBezTo>
                    <a:pt x="72" y="0"/>
                    <a:pt x="0" y="48"/>
                    <a:pt x="0" y="143"/>
                  </a:cubicBezTo>
                  <a:lnTo>
                    <a:pt x="0" y="239"/>
                  </a:lnTo>
                  <a:cubicBezTo>
                    <a:pt x="0" y="334"/>
                    <a:pt x="72" y="405"/>
                    <a:pt x="167" y="405"/>
                  </a:cubicBezTo>
                  <a:cubicBezTo>
                    <a:pt x="239" y="405"/>
                    <a:pt x="310" y="334"/>
                    <a:pt x="310" y="239"/>
                  </a:cubicBezTo>
                  <a:lnTo>
                    <a:pt x="310" y="143"/>
                  </a:lnTo>
                  <a:cubicBezTo>
                    <a:pt x="310" y="48"/>
                    <a:pt x="239" y="0"/>
                    <a:pt x="167" y="0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" name="Google Shape;2835;p94">
              <a:extLst>
                <a:ext uri="{FF2B5EF4-FFF2-40B4-BE49-F238E27FC236}">
                  <a16:creationId xmlns:a16="http://schemas.microsoft.com/office/drawing/2014/main" id="{842A40FB-E85F-45B5-A562-0F31875BC8DD}"/>
                </a:ext>
              </a:extLst>
            </p:cNvPr>
            <p:cNvSpPr/>
            <p:nvPr/>
          </p:nvSpPr>
          <p:spPr>
            <a:xfrm>
              <a:off x="3420989" y="2260280"/>
              <a:ext cx="27282" cy="9873"/>
            </a:xfrm>
            <a:custGeom>
              <a:avLst/>
              <a:gdLst/>
              <a:ahLst/>
              <a:cxnLst/>
              <a:rect l="l" t="t" r="r" b="b"/>
              <a:pathLst>
                <a:path w="811" h="287" extrusionOk="0">
                  <a:moveTo>
                    <a:pt x="144" y="1"/>
                  </a:moveTo>
                  <a:cubicBezTo>
                    <a:pt x="72" y="1"/>
                    <a:pt x="1" y="72"/>
                    <a:pt x="1" y="144"/>
                  </a:cubicBezTo>
                  <a:cubicBezTo>
                    <a:pt x="1" y="239"/>
                    <a:pt x="72" y="287"/>
                    <a:pt x="144" y="287"/>
                  </a:cubicBezTo>
                  <a:lnTo>
                    <a:pt x="667" y="287"/>
                  </a:lnTo>
                  <a:cubicBezTo>
                    <a:pt x="739" y="287"/>
                    <a:pt x="810" y="239"/>
                    <a:pt x="810" y="144"/>
                  </a:cubicBezTo>
                  <a:cubicBezTo>
                    <a:pt x="810" y="72"/>
                    <a:pt x="739" y="1"/>
                    <a:pt x="667" y="1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" name="Google Shape;2836;p94">
              <a:extLst>
                <a:ext uri="{FF2B5EF4-FFF2-40B4-BE49-F238E27FC236}">
                  <a16:creationId xmlns:a16="http://schemas.microsoft.com/office/drawing/2014/main" id="{543973E7-B229-4280-95BA-F224FDE6583D}"/>
                </a:ext>
              </a:extLst>
            </p:cNvPr>
            <p:cNvSpPr/>
            <p:nvPr/>
          </p:nvSpPr>
          <p:spPr>
            <a:xfrm>
              <a:off x="3420989" y="2279131"/>
              <a:ext cx="47298" cy="10698"/>
            </a:xfrm>
            <a:custGeom>
              <a:avLst/>
              <a:gdLst/>
              <a:ahLst/>
              <a:cxnLst/>
              <a:rect l="l" t="t" r="r" b="b"/>
              <a:pathLst>
                <a:path w="1406" h="311" extrusionOk="0">
                  <a:moveTo>
                    <a:pt x="144" y="0"/>
                  </a:moveTo>
                  <a:cubicBezTo>
                    <a:pt x="72" y="0"/>
                    <a:pt x="1" y="72"/>
                    <a:pt x="1" y="143"/>
                  </a:cubicBezTo>
                  <a:cubicBezTo>
                    <a:pt x="1" y="239"/>
                    <a:pt x="72" y="310"/>
                    <a:pt x="144" y="310"/>
                  </a:cubicBezTo>
                  <a:lnTo>
                    <a:pt x="1239" y="310"/>
                  </a:lnTo>
                  <a:cubicBezTo>
                    <a:pt x="1334" y="310"/>
                    <a:pt x="1406" y="239"/>
                    <a:pt x="1406" y="143"/>
                  </a:cubicBezTo>
                  <a:cubicBezTo>
                    <a:pt x="1406" y="72"/>
                    <a:pt x="1334" y="0"/>
                    <a:pt x="1239" y="0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" name="Google Shape;2837;p94">
              <a:extLst>
                <a:ext uri="{FF2B5EF4-FFF2-40B4-BE49-F238E27FC236}">
                  <a16:creationId xmlns:a16="http://schemas.microsoft.com/office/drawing/2014/main" id="{41575783-12EF-40FC-B478-EC50906BBB87}"/>
                </a:ext>
              </a:extLst>
            </p:cNvPr>
            <p:cNvSpPr/>
            <p:nvPr/>
          </p:nvSpPr>
          <p:spPr>
            <a:xfrm>
              <a:off x="3640490" y="2276689"/>
              <a:ext cx="31285" cy="54077"/>
            </a:xfrm>
            <a:custGeom>
              <a:avLst/>
              <a:gdLst/>
              <a:ahLst/>
              <a:cxnLst/>
              <a:rect l="l" t="t" r="r" b="b"/>
              <a:pathLst>
                <a:path w="930" h="1572" extrusionOk="0">
                  <a:moveTo>
                    <a:pt x="453" y="0"/>
                  </a:moveTo>
                  <a:cubicBezTo>
                    <a:pt x="382" y="0"/>
                    <a:pt x="310" y="48"/>
                    <a:pt x="310" y="143"/>
                  </a:cubicBezTo>
                  <a:lnTo>
                    <a:pt x="310" y="167"/>
                  </a:lnTo>
                  <a:cubicBezTo>
                    <a:pt x="144" y="214"/>
                    <a:pt x="1" y="357"/>
                    <a:pt x="1" y="548"/>
                  </a:cubicBezTo>
                  <a:cubicBezTo>
                    <a:pt x="1" y="762"/>
                    <a:pt x="167" y="929"/>
                    <a:pt x="382" y="929"/>
                  </a:cubicBezTo>
                  <a:lnTo>
                    <a:pt x="525" y="929"/>
                  </a:lnTo>
                  <a:cubicBezTo>
                    <a:pt x="572" y="929"/>
                    <a:pt x="620" y="976"/>
                    <a:pt x="620" y="1024"/>
                  </a:cubicBezTo>
                  <a:cubicBezTo>
                    <a:pt x="620" y="1072"/>
                    <a:pt x="572" y="1119"/>
                    <a:pt x="525" y="1119"/>
                  </a:cubicBezTo>
                  <a:lnTo>
                    <a:pt x="382" y="1119"/>
                  </a:lnTo>
                  <a:cubicBezTo>
                    <a:pt x="358" y="1119"/>
                    <a:pt x="310" y="1095"/>
                    <a:pt x="310" y="1048"/>
                  </a:cubicBezTo>
                  <a:cubicBezTo>
                    <a:pt x="293" y="994"/>
                    <a:pt x="234" y="967"/>
                    <a:pt x="176" y="967"/>
                  </a:cubicBezTo>
                  <a:cubicBezTo>
                    <a:pt x="157" y="967"/>
                    <a:pt x="138" y="970"/>
                    <a:pt x="120" y="976"/>
                  </a:cubicBezTo>
                  <a:cubicBezTo>
                    <a:pt x="48" y="1024"/>
                    <a:pt x="1" y="1095"/>
                    <a:pt x="48" y="1167"/>
                  </a:cubicBezTo>
                  <a:cubicBezTo>
                    <a:pt x="96" y="1286"/>
                    <a:pt x="191" y="1381"/>
                    <a:pt x="310" y="1405"/>
                  </a:cubicBezTo>
                  <a:cubicBezTo>
                    <a:pt x="310" y="1500"/>
                    <a:pt x="382" y="1572"/>
                    <a:pt x="453" y="1572"/>
                  </a:cubicBezTo>
                  <a:cubicBezTo>
                    <a:pt x="549" y="1572"/>
                    <a:pt x="620" y="1500"/>
                    <a:pt x="620" y="1405"/>
                  </a:cubicBezTo>
                  <a:cubicBezTo>
                    <a:pt x="787" y="1357"/>
                    <a:pt x="930" y="1215"/>
                    <a:pt x="930" y="1024"/>
                  </a:cubicBezTo>
                  <a:cubicBezTo>
                    <a:pt x="930" y="810"/>
                    <a:pt x="739" y="643"/>
                    <a:pt x="525" y="643"/>
                  </a:cubicBezTo>
                  <a:lnTo>
                    <a:pt x="382" y="643"/>
                  </a:lnTo>
                  <a:cubicBezTo>
                    <a:pt x="334" y="643"/>
                    <a:pt x="310" y="595"/>
                    <a:pt x="310" y="548"/>
                  </a:cubicBezTo>
                  <a:cubicBezTo>
                    <a:pt x="310" y="500"/>
                    <a:pt x="334" y="453"/>
                    <a:pt x="382" y="453"/>
                  </a:cubicBezTo>
                  <a:lnTo>
                    <a:pt x="525" y="453"/>
                  </a:lnTo>
                  <a:cubicBezTo>
                    <a:pt x="572" y="453"/>
                    <a:pt x="596" y="476"/>
                    <a:pt x="620" y="500"/>
                  </a:cubicBezTo>
                  <a:cubicBezTo>
                    <a:pt x="635" y="546"/>
                    <a:pt x="681" y="573"/>
                    <a:pt x="730" y="573"/>
                  </a:cubicBezTo>
                  <a:cubicBezTo>
                    <a:pt x="757" y="573"/>
                    <a:pt x="785" y="565"/>
                    <a:pt x="810" y="548"/>
                  </a:cubicBezTo>
                  <a:cubicBezTo>
                    <a:pt x="882" y="500"/>
                    <a:pt x="906" y="405"/>
                    <a:pt x="858" y="333"/>
                  </a:cubicBezTo>
                  <a:cubicBezTo>
                    <a:pt x="787" y="238"/>
                    <a:pt x="715" y="191"/>
                    <a:pt x="620" y="167"/>
                  </a:cubicBezTo>
                  <a:lnTo>
                    <a:pt x="620" y="143"/>
                  </a:lnTo>
                  <a:cubicBezTo>
                    <a:pt x="620" y="48"/>
                    <a:pt x="549" y="0"/>
                    <a:pt x="453" y="0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" name="Google Shape;2838;p94">
              <a:extLst>
                <a:ext uri="{FF2B5EF4-FFF2-40B4-BE49-F238E27FC236}">
                  <a16:creationId xmlns:a16="http://schemas.microsoft.com/office/drawing/2014/main" id="{6F0CCC03-3E72-49CA-80F0-A626E2390658}"/>
                </a:ext>
              </a:extLst>
            </p:cNvPr>
            <p:cNvSpPr/>
            <p:nvPr/>
          </p:nvSpPr>
          <p:spPr>
            <a:xfrm>
              <a:off x="3614049" y="2260280"/>
              <a:ext cx="84167" cy="86069"/>
            </a:xfrm>
            <a:custGeom>
              <a:avLst/>
              <a:gdLst/>
              <a:ahLst/>
              <a:cxnLst/>
              <a:rect l="l" t="t" r="r" b="b"/>
              <a:pathLst>
                <a:path w="2502" h="2502" extrusionOk="0">
                  <a:moveTo>
                    <a:pt x="1239" y="287"/>
                  </a:moveTo>
                  <a:cubicBezTo>
                    <a:pt x="1763" y="287"/>
                    <a:pt x="2216" y="715"/>
                    <a:pt x="2216" y="1263"/>
                  </a:cubicBezTo>
                  <a:cubicBezTo>
                    <a:pt x="2216" y="1787"/>
                    <a:pt x="1787" y="2215"/>
                    <a:pt x="1239" y="2215"/>
                  </a:cubicBezTo>
                  <a:cubicBezTo>
                    <a:pt x="715" y="2215"/>
                    <a:pt x="287" y="1787"/>
                    <a:pt x="287" y="1263"/>
                  </a:cubicBezTo>
                  <a:cubicBezTo>
                    <a:pt x="287" y="715"/>
                    <a:pt x="715" y="287"/>
                    <a:pt x="1239" y="287"/>
                  </a:cubicBezTo>
                  <a:close/>
                  <a:moveTo>
                    <a:pt x="1239" y="1"/>
                  </a:moveTo>
                  <a:cubicBezTo>
                    <a:pt x="549" y="1"/>
                    <a:pt x="1" y="548"/>
                    <a:pt x="1" y="1239"/>
                  </a:cubicBezTo>
                  <a:cubicBezTo>
                    <a:pt x="1" y="1954"/>
                    <a:pt x="549" y="2501"/>
                    <a:pt x="1239" y="2501"/>
                  </a:cubicBezTo>
                  <a:cubicBezTo>
                    <a:pt x="1930" y="2501"/>
                    <a:pt x="2501" y="1954"/>
                    <a:pt x="2501" y="1239"/>
                  </a:cubicBezTo>
                  <a:cubicBezTo>
                    <a:pt x="2501" y="572"/>
                    <a:pt x="1930" y="1"/>
                    <a:pt x="1239" y="1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" name="Google Shape;2839;p94">
              <a:extLst>
                <a:ext uri="{FF2B5EF4-FFF2-40B4-BE49-F238E27FC236}">
                  <a16:creationId xmlns:a16="http://schemas.microsoft.com/office/drawing/2014/main" id="{18635451-A733-4CC9-B50F-300CE78CFF2E}"/>
                </a:ext>
              </a:extLst>
            </p:cNvPr>
            <p:cNvSpPr/>
            <p:nvPr/>
          </p:nvSpPr>
          <p:spPr>
            <a:xfrm>
              <a:off x="3610046" y="2358595"/>
              <a:ext cx="45717" cy="10698"/>
            </a:xfrm>
            <a:custGeom>
              <a:avLst/>
              <a:gdLst/>
              <a:ahLst/>
              <a:cxnLst/>
              <a:rect l="l" t="t" r="r" b="b"/>
              <a:pathLst>
                <a:path w="1359" h="311" extrusionOk="0">
                  <a:moveTo>
                    <a:pt x="144" y="0"/>
                  </a:moveTo>
                  <a:cubicBezTo>
                    <a:pt x="48" y="0"/>
                    <a:pt x="1" y="72"/>
                    <a:pt x="1" y="143"/>
                  </a:cubicBezTo>
                  <a:cubicBezTo>
                    <a:pt x="1" y="239"/>
                    <a:pt x="48" y="310"/>
                    <a:pt x="144" y="310"/>
                  </a:cubicBezTo>
                  <a:lnTo>
                    <a:pt x="1215" y="310"/>
                  </a:lnTo>
                  <a:cubicBezTo>
                    <a:pt x="1287" y="310"/>
                    <a:pt x="1358" y="239"/>
                    <a:pt x="1358" y="143"/>
                  </a:cubicBezTo>
                  <a:cubicBezTo>
                    <a:pt x="1358" y="72"/>
                    <a:pt x="1311" y="0"/>
                    <a:pt x="1215" y="0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" name="Google Shape;2840;p94">
              <a:extLst>
                <a:ext uri="{FF2B5EF4-FFF2-40B4-BE49-F238E27FC236}">
                  <a16:creationId xmlns:a16="http://schemas.microsoft.com/office/drawing/2014/main" id="{26780036-310A-4D31-A416-A5EB695F5FF5}"/>
                </a:ext>
              </a:extLst>
            </p:cNvPr>
            <p:cNvSpPr/>
            <p:nvPr/>
          </p:nvSpPr>
          <p:spPr>
            <a:xfrm>
              <a:off x="3671742" y="2379063"/>
              <a:ext cx="25667" cy="9873"/>
            </a:xfrm>
            <a:custGeom>
              <a:avLst/>
              <a:gdLst/>
              <a:ahLst/>
              <a:cxnLst/>
              <a:rect l="l" t="t" r="r" b="b"/>
              <a:pathLst>
                <a:path w="763" h="287" extrusionOk="0">
                  <a:moveTo>
                    <a:pt x="143" y="1"/>
                  </a:moveTo>
                  <a:cubicBezTo>
                    <a:pt x="48" y="1"/>
                    <a:pt x="1" y="48"/>
                    <a:pt x="1" y="144"/>
                  </a:cubicBezTo>
                  <a:cubicBezTo>
                    <a:pt x="1" y="215"/>
                    <a:pt x="48" y="287"/>
                    <a:pt x="143" y="287"/>
                  </a:cubicBezTo>
                  <a:lnTo>
                    <a:pt x="596" y="287"/>
                  </a:lnTo>
                  <a:cubicBezTo>
                    <a:pt x="691" y="287"/>
                    <a:pt x="763" y="215"/>
                    <a:pt x="763" y="144"/>
                  </a:cubicBezTo>
                  <a:cubicBezTo>
                    <a:pt x="763" y="72"/>
                    <a:pt x="691" y="1"/>
                    <a:pt x="596" y="1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" name="Google Shape;2841;p94">
              <a:extLst>
                <a:ext uri="{FF2B5EF4-FFF2-40B4-BE49-F238E27FC236}">
                  <a16:creationId xmlns:a16="http://schemas.microsoft.com/office/drawing/2014/main" id="{76A8C9FE-70F9-46C6-890D-45DD60BFE8B2}"/>
                </a:ext>
              </a:extLst>
            </p:cNvPr>
            <p:cNvSpPr/>
            <p:nvPr/>
          </p:nvSpPr>
          <p:spPr>
            <a:xfrm>
              <a:off x="3610046" y="2379063"/>
              <a:ext cx="28897" cy="9873"/>
            </a:xfrm>
            <a:custGeom>
              <a:avLst/>
              <a:gdLst/>
              <a:ahLst/>
              <a:cxnLst/>
              <a:rect l="l" t="t" r="r" b="b"/>
              <a:pathLst>
                <a:path w="859" h="287" extrusionOk="0">
                  <a:moveTo>
                    <a:pt x="144" y="1"/>
                  </a:moveTo>
                  <a:cubicBezTo>
                    <a:pt x="48" y="1"/>
                    <a:pt x="1" y="48"/>
                    <a:pt x="1" y="144"/>
                  </a:cubicBezTo>
                  <a:cubicBezTo>
                    <a:pt x="1" y="215"/>
                    <a:pt x="48" y="287"/>
                    <a:pt x="144" y="287"/>
                  </a:cubicBezTo>
                  <a:lnTo>
                    <a:pt x="715" y="287"/>
                  </a:lnTo>
                  <a:cubicBezTo>
                    <a:pt x="787" y="287"/>
                    <a:pt x="858" y="215"/>
                    <a:pt x="858" y="144"/>
                  </a:cubicBezTo>
                  <a:cubicBezTo>
                    <a:pt x="858" y="72"/>
                    <a:pt x="811" y="1"/>
                    <a:pt x="715" y="1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" name="Google Shape;2842;p94">
              <a:extLst>
                <a:ext uri="{FF2B5EF4-FFF2-40B4-BE49-F238E27FC236}">
                  <a16:creationId xmlns:a16="http://schemas.microsoft.com/office/drawing/2014/main" id="{97FED165-3DBA-426F-92BB-B0C3DB516285}"/>
                </a:ext>
              </a:extLst>
            </p:cNvPr>
            <p:cNvSpPr/>
            <p:nvPr/>
          </p:nvSpPr>
          <p:spPr>
            <a:xfrm>
              <a:off x="3646108" y="2379063"/>
              <a:ext cx="19276" cy="9873"/>
            </a:xfrm>
            <a:custGeom>
              <a:avLst/>
              <a:gdLst/>
              <a:ahLst/>
              <a:cxnLst/>
              <a:rect l="l" t="t" r="r" b="b"/>
              <a:pathLst>
                <a:path w="573" h="287" extrusionOk="0">
                  <a:moveTo>
                    <a:pt x="143" y="1"/>
                  </a:moveTo>
                  <a:cubicBezTo>
                    <a:pt x="72" y="1"/>
                    <a:pt x="0" y="48"/>
                    <a:pt x="0" y="144"/>
                  </a:cubicBezTo>
                  <a:cubicBezTo>
                    <a:pt x="0" y="215"/>
                    <a:pt x="72" y="287"/>
                    <a:pt x="143" y="287"/>
                  </a:cubicBezTo>
                  <a:lnTo>
                    <a:pt x="429" y="287"/>
                  </a:lnTo>
                  <a:cubicBezTo>
                    <a:pt x="501" y="287"/>
                    <a:pt x="572" y="215"/>
                    <a:pt x="572" y="144"/>
                  </a:cubicBezTo>
                  <a:cubicBezTo>
                    <a:pt x="572" y="72"/>
                    <a:pt x="501" y="1"/>
                    <a:pt x="429" y="1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" name="Google Shape;2843;p94">
              <a:extLst>
                <a:ext uri="{FF2B5EF4-FFF2-40B4-BE49-F238E27FC236}">
                  <a16:creationId xmlns:a16="http://schemas.microsoft.com/office/drawing/2014/main" id="{386E4A42-856C-4795-ABCB-63A7928B33C3}"/>
                </a:ext>
              </a:extLst>
            </p:cNvPr>
            <p:cNvSpPr/>
            <p:nvPr/>
          </p:nvSpPr>
          <p:spPr>
            <a:xfrm>
              <a:off x="3610046" y="2398740"/>
              <a:ext cx="86556" cy="10664"/>
            </a:xfrm>
            <a:custGeom>
              <a:avLst/>
              <a:gdLst/>
              <a:ahLst/>
              <a:cxnLst/>
              <a:rect l="l" t="t" r="r" b="b"/>
              <a:pathLst>
                <a:path w="2573" h="310" extrusionOk="0">
                  <a:moveTo>
                    <a:pt x="144" y="0"/>
                  </a:moveTo>
                  <a:cubicBezTo>
                    <a:pt x="48" y="0"/>
                    <a:pt x="1" y="72"/>
                    <a:pt x="1" y="143"/>
                  </a:cubicBezTo>
                  <a:cubicBezTo>
                    <a:pt x="1" y="239"/>
                    <a:pt x="48" y="310"/>
                    <a:pt x="144" y="310"/>
                  </a:cubicBezTo>
                  <a:lnTo>
                    <a:pt x="2430" y="310"/>
                  </a:lnTo>
                  <a:cubicBezTo>
                    <a:pt x="2525" y="310"/>
                    <a:pt x="2573" y="239"/>
                    <a:pt x="2573" y="143"/>
                  </a:cubicBezTo>
                  <a:cubicBezTo>
                    <a:pt x="2573" y="72"/>
                    <a:pt x="2525" y="0"/>
                    <a:pt x="2430" y="0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80" name="Google Shape;2818;p94">
            <a:extLst>
              <a:ext uri="{FF2B5EF4-FFF2-40B4-BE49-F238E27FC236}">
                <a16:creationId xmlns:a16="http://schemas.microsoft.com/office/drawing/2014/main" id="{C0241749-B161-4D51-AE4A-9F151E800A9E}"/>
              </a:ext>
            </a:extLst>
          </p:cNvPr>
          <p:cNvGrpSpPr/>
          <p:nvPr/>
        </p:nvGrpSpPr>
        <p:grpSpPr>
          <a:xfrm>
            <a:off x="5591219" y="1722647"/>
            <a:ext cx="738531" cy="731528"/>
            <a:chOff x="4078718" y="2222819"/>
            <a:chExt cx="340504" cy="339803"/>
          </a:xfrm>
        </p:grpSpPr>
        <p:sp>
          <p:nvSpPr>
            <p:cNvPr id="84" name="Google Shape;2819;p94">
              <a:extLst>
                <a:ext uri="{FF2B5EF4-FFF2-40B4-BE49-F238E27FC236}">
                  <a16:creationId xmlns:a16="http://schemas.microsoft.com/office/drawing/2014/main" id="{148574C2-EBD4-4199-9829-8DFDEA9C78B4}"/>
                </a:ext>
              </a:extLst>
            </p:cNvPr>
            <p:cNvSpPr/>
            <p:nvPr/>
          </p:nvSpPr>
          <p:spPr>
            <a:xfrm>
              <a:off x="4267775" y="2311674"/>
              <a:ext cx="17661" cy="13382"/>
            </a:xfrm>
            <a:custGeom>
              <a:avLst/>
              <a:gdLst/>
              <a:ahLst/>
              <a:cxnLst/>
              <a:rect l="l" t="t" r="r" b="b"/>
              <a:pathLst>
                <a:path w="525" h="389" extrusionOk="0">
                  <a:moveTo>
                    <a:pt x="348" y="1"/>
                  </a:moveTo>
                  <a:cubicBezTo>
                    <a:pt x="335" y="1"/>
                    <a:pt x="323" y="3"/>
                    <a:pt x="310" y="7"/>
                  </a:cubicBezTo>
                  <a:lnTo>
                    <a:pt x="96" y="102"/>
                  </a:lnTo>
                  <a:cubicBezTo>
                    <a:pt x="24" y="126"/>
                    <a:pt x="1" y="221"/>
                    <a:pt x="24" y="293"/>
                  </a:cubicBezTo>
                  <a:cubicBezTo>
                    <a:pt x="48" y="340"/>
                    <a:pt x="96" y="388"/>
                    <a:pt x="143" y="388"/>
                  </a:cubicBezTo>
                  <a:cubicBezTo>
                    <a:pt x="167" y="388"/>
                    <a:pt x="191" y="388"/>
                    <a:pt x="215" y="364"/>
                  </a:cubicBezTo>
                  <a:lnTo>
                    <a:pt x="405" y="293"/>
                  </a:lnTo>
                  <a:cubicBezTo>
                    <a:pt x="477" y="269"/>
                    <a:pt x="524" y="174"/>
                    <a:pt x="501" y="102"/>
                  </a:cubicBezTo>
                  <a:cubicBezTo>
                    <a:pt x="461" y="44"/>
                    <a:pt x="406" y="1"/>
                    <a:pt x="348" y="1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" name="Google Shape;2820;p94">
              <a:extLst>
                <a:ext uri="{FF2B5EF4-FFF2-40B4-BE49-F238E27FC236}">
                  <a16:creationId xmlns:a16="http://schemas.microsoft.com/office/drawing/2014/main" id="{57E0AF51-B6FC-41BD-911C-FDDBED10DCD6}"/>
                </a:ext>
              </a:extLst>
            </p:cNvPr>
            <p:cNvSpPr/>
            <p:nvPr/>
          </p:nvSpPr>
          <p:spPr>
            <a:xfrm>
              <a:off x="4257347" y="2292719"/>
              <a:ext cx="16080" cy="15927"/>
            </a:xfrm>
            <a:custGeom>
              <a:avLst/>
              <a:gdLst/>
              <a:ahLst/>
              <a:cxnLst/>
              <a:rect l="l" t="t" r="r" b="b"/>
              <a:pathLst>
                <a:path w="478" h="463" extrusionOk="0">
                  <a:moveTo>
                    <a:pt x="298" y="1"/>
                  </a:moveTo>
                  <a:cubicBezTo>
                    <a:pt x="258" y="1"/>
                    <a:pt x="218" y="19"/>
                    <a:pt x="191" y="58"/>
                  </a:cubicBezTo>
                  <a:lnTo>
                    <a:pt x="49" y="225"/>
                  </a:lnTo>
                  <a:cubicBezTo>
                    <a:pt x="1" y="296"/>
                    <a:pt x="25" y="391"/>
                    <a:pt x="96" y="439"/>
                  </a:cubicBezTo>
                  <a:cubicBezTo>
                    <a:pt x="120" y="463"/>
                    <a:pt x="144" y="463"/>
                    <a:pt x="168" y="463"/>
                  </a:cubicBezTo>
                  <a:cubicBezTo>
                    <a:pt x="215" y="463"/>
                    <a:pt x="263" y="439"/>
                    <a:pt x="287" y="415"/>
                  </a:cubicBezTo>
                  <a:lnTo>
                    <a:pt x="430" y="225"/>
                  </a:lnTo>
                  <a:cubicBezTo>
                    <a:pt x="477" y="177"/>
                    <a:pt x="453" y="82"/>
                    <a:pt x="382" y="34"/>
                  </a:cubicBezTo>
                  <a:cubicBezTo>
                    <a:pt x="361" y="13"/>
                    <a:pt x="330" y="1"/>
                    <a:pt x="298" y="1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" name="Google Shape;2821;p94">
              <a:extLst>
                <a:ext uri="{FF2B5EF4-FFF2-40B4-BE49-F238E27FC236}">
                  <a16:creationId xmlns:a16="http://schemas.microsoft.com/office/drawing/2014/main" id="{57B8954A-C826-4A9B-B657-89922358B024}"/>
                </a:ext>
              </a:extLst>
            </p:cNvPr>
            <p:cNvSpPr/>
            <p:nvPr/>
          </p:nvSpPr>
          <p:spPr>
            <a:xfrm>
              <a:off x="4271778" y="2333208"/>
              <a:ext cx="17661" cy="11490"/>
            </a:xfrm>
            <a:custGeom>
              <a:avLst/>
              <a:gdLst/>
              <a:ahLst/>
              <a:cxnLst/>
              <a:rect l="l" t="t" r="r" b="b"/>
              <a:pathLst>
                <a:path w="525" h="334" extrusionOk="0">
                  <a:moveTo>
                    <a:pt x="191" y="0"/>
                  </a:moveTo>
                  <a:cubicBezTo>
                    <a:pt x="96" y="0"/>
                    <a:pt x="24" y="48"/>
                    <a:pt x="24" y="119"/>
                  </a:cubicBezTo>
                  <a:cubicBezTo>
                    <a:pt x="1" y="215"/>
                    <a:pt x="48" y="286"/>
                    <a:pt x="143" y="286"/>
                  </a:cubicBezTo>
                  <a:lnTo>
                    <a:pt x="358" y="334"/>
                  </a:lnTo>
                  <a:lnTo>
                    <a:pt x="382" y="334"/>
                  </a:lnTo>
                  <a:cubicBezTo>
                    <a:pt x="453" y="334"/>
                    <a:pt x="501" y="286"/>
                    <a:pt x="525" y="215"/>
                  </a:cubicBezTo>
                  <a:cubicBezTo>
                    <a:pt x="525" y="119"/>
                    <a:pt x="477" y="48"/>
                    <a:pt x="405" y="48"/>
                  </a:cubicBezTo>
                  <a:lnTo>
                    <a:pt x="191" y="0"/>
                  </a:ln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" name="Google Shape;2822;p94">
              <a:extLst>
                <a:ext uri="{FF2B5EF4-FFF2-40B4-BE49-F238E27FC236}">
                  <a16:creationId xmlns:a16="http://schemas.microsoft.com/office/drawing/2014/main" id="{0E034DD0-4B55-4B91-A037-3246A0A29407}"/>
                </a:ext>
              </a:extLst>
            </p:cNvPr>
            <p:cNvSpPr/>
            <p:nvPr/>
          </p:nvSpPr>
          <p:spPr>
            <a:xfrm>
              <a:off x="4078718" y="2222819"/>
              <a:ext cx="340504" cy="339803"/>
            </a:xfrm>
            <a:custGeom>
              <a:avLst/>
              <a:gdLst/>
              <a:ahLst/>
              <a:cxnLst/>
              <a:rect l="l" t="t" r="r" b="b"/>
              <a:pathLst>
                <a:path w="10122" h="9878" extrusionOk="0">
                  <a:moveTo>
                    <a:pt x="4787" y="423"/>
                  </a:moveTo>
                  <a:lnTo>
                    <a:pt x="6168" y="994"/>
                  </a:lnTo>
                  <a:lnTo>
                    <a:pt x="5240" y="1376"/>
                  </a:lnTo>
                  <a:cubicBezTo>
                    <a:pt x="5233" y="1382"/>
                    <a:pt x="5226" y="1385"/>
                    <a:pt x="5219" y="1385"/>
                  </a:cubicBezTo>
                  <a:cubicBezTo>
                    <a:pt x="5202" y="1385"/>
                    <a:pt x="5185" y="1369"/>
                    <a:pt x="5168" y="1352"/>
                  </a:cubicBezTo>
                  <a:lnTo>
                    <a:pt x="4787" y="423"/>
                  </a:lnTo>
                  <a:close/>
                  <a:moveTo>
                    <a:pt x="8216" y="2066"/>
                  </a:moveTo>
                  <a:cubicBezTo>
                    <a:pt x="8264" y="2066"/>
                    <a:pt x="8312" y="2090"/>
                    <a:pt x="8312" y="2138"/>
                  </a:cubicBezTo>
                  <a:lnTo>
                    <a:pt x="8312" y="2566"/>
                  </a:lnTo>
                  <a:cubicBezTo>
                    <a:pt x="8312" y="2614"/>
                    <a:pt x="8264" y="2661"/>
                    <a:pt x="8216" y="2661"/>
                  </a:cubicBezTo>
                  <a:lnTo>
                    <a:pt x="7407" y="2661"/>
                  </a:lnTo>
                  <a:lnTo>
                    <a:pt x="7168" y="2066"/>
                  </a:lnTo>
                  <a:close/>
                  <a:moveTo>
                    <a:pt x="8788" y="1280"/>
                  </a:moveTo>
                  <a:cubicBezTo>
                    <a:pt x="8931" y="1280"/>
                    <a:pt x="9050" y="1399"/>
                    <a:pt x="9050" y="1542"/>
                  </a:cubicBezTo>
                  <a:lnTo>
                    <a:pt x="9050" y="3924"/>
                  </a:lnTo>
                  <a:lnTo>
                    <a:pt x="7954" y="3924"/>
                  </a:lnTo>
                  <a:lnTo>
                    <a:pt x="7550" y="2947"/>
                  </a:lnTo>
                  <a:lnTo>
                    <a:pt x="8216" y="2947"/>
                  </a:lnTo>
                  <a:cubicBezTo>
                    <a:pt x="8431" y="2947"/>
                    <a:pt x="8597" y="2781"/>
                    <a:pt x="8597" y="2566"/>
                  </a:cubicBezTo>
                  <a:lnTo>
                    <a:pt x="8597" y="2138"/>
                  </a:lnTo>
                  <a:cubicBezTo>
                    <a:pt x="8597" y="1923"/>
                    <a:pt x="8431" y="1757"/>
                    <a:pt x="8216" y="1757"/>
                  </a:cubicBezTo>
                  <a:lnTo>
                    <a:pt x="7049" y="1757"/>
                  </a:lnTo>
                  <a:lnTo>
                    <a:pt x="6835" y="1280"/>
                  </a:lnTo>
                  <a:close/>
                  <a:moveTo>
                    <a:pt x="4430" y="352"/>
                  </a:moveTo>
                  <a:lnTo>
                    <a:pt x="4906" y="1471"/>
                  </a:lnTo>
                  <a:cubicBezTo>
                    <a:pt x="4954" y="1614"/>
                    <a:pt x="5073" y="1685"/>
                    <a:pt x="5216" y="1685"/>
                  </a:cubicBezTo>
                  <a:cubicBezTo>
                    <a:pt x="5263" y="1685"/>
                    <a:pt x="5311" y="1685"/>
                    <a:pt x="5359" y="1661"/>
                  </a:cubicBezTo>
                  <a:lnTo>
                    <a:pt x="6478" y="1185"/>
                  </a:lnTo>
                  <a:lnTo>
                    <a:pt x="7621" y="3947"/>
                  </a:lnTo>
                  <a:lnTo>
                    <a:pt x="6907" y="3947"/>
                  </a:lnTo>
                  <a:cubicBezTo>
                    <a:pt x="6835" y="3947"/>
                    <a:pt x="6764" y="3995"/>
                    <a:pt x="6764" y="4090"/>
                  </a:cubicBezTo>
                  <a:cubicBezTo>
                    <a:pt x="6764" y="4162"/>
                    <a:pt x="6835" y="4233"/>
                    <a:pt x="6907" y="4233"/>
                  </a:cubicBezTo>
                  <a:lnTo>
                    <a:pt x="9574" y="4233"/>
                  </a:lnTo>
                  <a:cubicBezTo>
                    <a:pt x="9717" y="4233"/>
                    <a:pt x="9812" y="4352"/>
                    <a:pt x="9812" y="4471"/>
                  </a:cubicBezTo>
                  <a:lnTo>
                    <a:pt x="9812" y="8972"/>
                  </a:lnTo>
                  <a:cubicBezTo>
                    <a:pt x="9812" y="9330"/>
                    <a:pt x="9550" y="9591"/>
                    <a:pt x="9193" y="9591"/>
                  </a:cubicBezTo>
                  <a:lnTo>
                    <a:pt x="1596" y="9591"/>
                  </a:lnTo>
                  <a:cubicBezTo>
                    <a:pt x="1739" y="9425"/>
                    <a:pt x="1834" y="9210"/>
                    <a:pt x="1834" y="8972"/>
                  </a:cubicBezTo>
                  <a:lnTo>
                    <a:pt x="1834" y="7353"/>
                  </a:lnTo>
                  <a:cubicBezTo>
                    <a:pt x="1834" y="7281"/>
                    <a:pt x="1763" y="7210"/>
                    <a:pt x="1667" y="7210"/>
                  </a:cubicBezTo>
                  <a:cubicBezTo>
                    <a:pt x="1596" y="7210"/>
                    <a:pt x="1524" y="7281"/>
                    <a:pt x="1524" y="7353"/>
                  </a:cubicBezTo>
                  <a:lnTo>
                    <a:pt x="1524" y="8972"/>
                  </a:lnTo>
                  <a:cubicBezTo>
                    <a:pt x="1524" y="9330"/>
                    <a:pt x="1262" y="9591"/>
                    <a:pt x="905" y="9591"/>
                  </a:cubicBezTo>
                  <a:cubicBezTo>
                    <a:pt x="572" y="9591"/>
                    <a:pt x="286" y="9330"/>
                    <a:pt x="286" y="8972"/>
                  </a:cubicBezTo>
                  <a:lnTo>
                    <a:pt x="286" y="2590"/>
                  </a:lnTo>
                  <a:cubicBezTo>
                    <a:pt x="286" y="2447"/>
                    <a:pt x="405" y="2328"/>
                    <a:pt x="548" y="2328"/>
                  </a:cubicBezTo>
                  <a:lnTo>
                    <a:pt x="834" y="2328"/>
                  </a:lnTo>
                  <a:lnTo>
                    <a:pt x="1120" y="3066"/>
                  </a:lnTo>
                  <a:cubicBezTo>
                    <a:pt x="1155" y="3120"/>
                    <a:pt x="1204" y="3147"/>
                    <a:pt x="1257" y="3147"/>
                  </a:cubicBezTo>
                  <a:cubicBezTo>
                    <a:pt x="1274" y="3147"/>
                    <a:pt x="1292" y="3144"/>
                    <a:pt x="1310" y="3138"/>
                  </a:cubicBezTo>
                  <a:cubicBezTo>
                    <a:pt x="1382" y="3114"/>
                    <a:pt x="1429" y="3019"/>
                    <a:pt x="1405" y="2947"/>
                  </a:cubicBezTo>
                  <a:lnTo>
                    <a:pt x="953" y="1876"/>
                  </a:lnTo>
                  <a:cubicBezTo>
                    <a:pt x="929" y="1852"/>
                    <a:pt x="953" y="1804"/>
                    <a:pt x="977" y="1804"/>
                  </a:cubicBezTo>
                  <a:lnTo>
                    <a:pt x="4430" y="352"/>
                  </a:lnTo>
                  <a:close/>
                  <a:moveTo>
                    <a:pt x="4513" y="0"/>
                  </a:moveTo>
                  <a:cubicBezTo>
                    <a:pt x="4495" y="0"/>
                    <a:pt x="4477" y="6"/>
                    <a:pt x="4454" y="18"/>
                  </a:cubicBezTo>
                  <a:lnTo>
                    <a:pt x="858" y="1518"/>
                  </a:lnTo>
                  <a:cubicBezTo>
                    <a:pt x="691" y="1590"/>
                    <a:pt x="596" y="1804"/>
                    <a:pt x="667" y="1971"/>
                  </a:cubicBezTo>
                  <a:lnTo>
                    <a:pt x="691" y="2042"/>
                  </a:lnTo>
                  <a:lnTo>
                    <a:pt x="548" y="2042"/>
                  </a:lnTo>
                  <a:cubicBezTo>
                    <a:pt x="238" y="2042"/>
                    <a:pt x="0" y="2280"/>
                    <a:pt x="0" y="2590"/>
                  </a:cubicBezTo>
                  <a:lnTo>
                    <a:pt x="0" y="8972"/>
                  </a:lnTo>
                  <a:cubicBezTo>
                    <a:pt x="0" y="9472"/>
                    <a:pt x="405" y="9877"/>
                    <a:pt x="905" y="9877"/>
                  </a:cubicBezTo>
                  <a:lnTo>
                    <a:pt x="9193" y="9877"/>
                  </a:lnTo>
                  <a:cubicBezTo>
                    <a:pt x="9717" y="9877"/>
                    <a:pt x="10121" y="9472"/>
                    <a:pt x="10121" y="8972"/>
                  </a:cubicBezTo>
                  <a:lnTo>
                    <a:pt x="10121" y="4471"/>
                  </a:lnTo>
                  <a:cubicBezTo>
                    <a:pt x="10121" y="4162"/>
                    <a:pt x="9860" y="3924"/>
                    <a:pt x="9574" y="3924"/>
                  </a:cubicBezTo>
                  <a:lnTo>
                    <a:pt x="9336" y="3924"/>
                  </a:lnTo>
                  <a:lnTo>
                    <a:pt x="9336" y="1542"/>
                  </a:lnTo>
                  <a:cubicBezTo>
                    <a:pt x="9336" y="1233"/>
                    <a:pt x="9097" y="994"/>
                    <a:pt x="8788" y="994"/>
                  </a:cubicBezTo>
                  <a:lnTo>
                    <a:pt x="6716" y="994"/>
                  </a:lnTo>
                  <a:lnTo>
                    <a:pt x="6692" y="923"/>
                  </a:lnTo>
                  <a:cubicBezTo>
                    <a:pt x="6668" y="899"/>
                    <a:pt x="6645" y="852"/>
                    <a:pt x="6621" y="852"/>
                  </a:cubicBezTo>
                  <a:lnTo>
                    <a:pt x="4573" y="18"/>
                  </a:lnTo>
                  <a:cubicBezTo>
                    <a:pt x="4549" y="6"/>
                    <a:pt x="4531" y="0"/>
                    <a:pt x="45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" name="Google Shape;2823;p94">
              <a:extLst>
                <a:ext uri="{FF2B5EF4-FFF2-40B4-BE49-F238E27FC236}">
                  <a16:creationId xmlns:a16="http://schemas.microsoft.com/office/drawing/2014/main" id="{06B94662-6FE6-4CF5-B934-EE5CBA83D325}"/>
                </a:ext>
              </a:extLst>
            </p:cNvPr>
            <p:cNvSpPr/>
            <p:nvPr/>
          </p:nvSpPr>
          <p:spPr>
            <a:xfrm>
              <a:off x="4123561" y="2296744"/>
              <a:ext cx="170689" cy="161818"/>
            </a:xfrm>
            <a:custGeom>
              <a:avLst/>
              <a:gdLst/>
              <a:ahLst/>
              <a:cxnLst/>
              <a:rect l="l" t="t" r="r" b="b"/>
              <a:pathLst>
                <a:path w="5074" h="4704" extrusionOk="0">
                  <a:moveTo>
                    <a:pt x="2760" y="301"/>
                  </a:moveTo>
                  <a:cubicBezTo>
                    <a:pt x="2892" y="301"/>
                    <a:pt x="3021" y="325"/>
                    <a:pt x="3144" y="370"/>
                  </a:cubicBezTo>
                  <a:cubicBezTo>
                    <a:pt x="3430" y="489"/>
                    <a:pt x="3645" y="703"/>
                    <a:pt x="3740" y="965"/>
                  </a:cubicBezTo>
                  <a:cubicBezTo>
                    <a:pt x="3859" y="1227"/>
                    <a:pt x="3859" y="1513"/>
                    <a:pt x="3764" y="1775"/>
                  </a:cubicBezTo>
                  <a:lnTo>
                    <a:pt x="3287" y="1775"/>
                  </a:lnTo>
                  <a:cubicBezTo>
                    <a:pt x="3335" y="1679"/>
                    <a:pt x="3359" y="1560"/>
                    <a:pt x="3311" y="1441"/>
                  </a:cubicBezTo>
                  <a:cubicBezTo>
                    <a:pt x="3264" y="1346"/>
                    <a:pt x="3168" y="1275"/>
                    <a:pt x="3073" y="1227"/>
                  </a:cubicBezTo>
                  <a:cubicBezTo>
                    <a:pt x="3025" y="1203"/>
                    <a:pt x="2972" y="1191"/>
                    <a:pt x="2918" y="1191"/>
                  </a:cubicBezTo>
                  <a:cubicBezTo>
                    <a:pt x="2865" y="1191"/>
                    <a:pt x="2811" y="1203"/>
                    <a:pt x="2763" y="1227"/>
                  </a:cubicBezTo>
                  <a:lnTo>
                    <a:pt x="2621" y="1298"/>
                  </a:lnTo>
                  <a:cubicBezTo>
                    <a:pt x="2607" y="1303"/>
                    <a:pt x="2594" y="1305"/>
                    <a:pt x="2581" y="1305"/>
                  </a:cubicBezTo>
                  <a:cubicBezTo>
                    <a:pt x="2524" y="1305"/>
                    <a:pt x="2473" y="1266"/>
                    <a:pt x="2454" y="1227"/>
                  </a:cubicBezTo>
                  <a:cubicBezTo>
                    <a:pt x="2430" y="1155"/>
                    <a:pt x="2478" y="1108"/>
                    <a:pt x="2525" y="1084"/>
                  </a:cubicBezTo>
                  <a:lnTo>
                    <a:pt x="2668" y="1013"/>
                  </a:lnTo>
                  <a:cubicBezTo>
                    <a:pt x="2692" y="1001"/>
                    <a:pt x="2710" y="995"/>
                    <a:pt x="2728" y="995"/>
                  </a:cubicBezTo>
                  <a:cubicBezTo>
                    <a:pt x="2746" y="995"/>
                    <a:pt x="2763" y="1001"/>
                    <a:pt x="2787" y="1013"/>
                  </a:cubicBezTo>
                  <a:cubicBezTo>
                    <a:pt x="2815" y="1031"/>
                    <a:pt x="2842" y="1039"/>
                    <a:pt x="2868" y="1039"/>
                  </a:cubicBezTo>
                  <a:cubicBezTo>
                    <a:pt x="2910" y="1039"/>
                    <a:pt x="2948" y="1018"/>
                    <a:pt x="2978" y="989"/>
                  </a:cubicBezTo>
                  <a:cubicBezTo>
                    <a:pt x="3025" y="917"/>
                    <a:pt x="3002" y="822"/>
                    <a:pt x="2954" y="774"/>
                  </a:cubicBezTo>
                  <a:cubicBezTo>
                    <a:pt x="2892" y="728"/>
                    <a:pt x="2821" y="702"/>
                    <a:pt x="2746" y="702"/>
                  </a:cubicBezTo>
                  <a:cubicBezTo>
                    <a:pt x="2705" y="702"/>
                    <a:pt x="2663" y="710"/>
                    <a:pt x="2621" y="727"/>
                  </a:cubicBezTo>
                  <a:lnTo>
                    <a:pt x="2597" y="679"/>
                  </a:lnTo>
                  <a:cubicBezTo>
                    <a:pt x="2577" y="620"/>
                    <a:pt x="2509" y="578"/>
                    <a:pt x="2446" y="578"/>
                  </a:cubicBezTo>
                  <a:cubicBezTo>
                    <a:pt x="2432" y="578"/>
                    <a:pt x="2419" y="580"/>
                    <a:pt x="2406" y="584"/>
                  </a:cubicBezTo>
                  <a:cubicBezTo>
                    <a:pt x="2335" y="632"/>
                    <a:pt x="2311" y="703"/>
                    <a:pt x="2335" y="774"/>
                  </a:cubicBezTo>
                  <a:lnTo>
                    <a:pt x="2359" y="822"/>
                  </a:lnTo>
                  <a:cubicBezTo>
                    <a:pt x="2192" y="941"/>
                    <a:pt x="2120" y="1155"/>
                    <a:pt x="2192" y="1346"/>
                  </a:cubicBezTo>
                  <a:cubicBezTo>
                    <a:pt x="2264" y="1490"/>
                    <a:pt x="2418" y="1594"/>
                    <a:pt x="2582" y="1594"/>
                  </a:cubicBezTo>
                  <a:cubicBezTo>
                    <a:pt x="2635" y="1594"/>
                    <a:pt x="2688" y="1583"/>
                    <a:pt x="2740" y="1560"/>
                  </a:cubicBezTo>
                  <a:lnTo>
                    <a:pt x="2882" y="1489"/>
                  </a:lnTo>
                  <a:lnTo>
                    <a:pt x="2978" y="1489"/>
                  </a:lnTo>
                  <a:cubicBezTo>
                    <a:pt x="3002" y="1513"/>
                    <a:pt x="3025" y="1537"/>
                    <a:pt x="3025" y="1560"/>
                  </a:cubicBezTo>
                  <a:cubicBezTo>
                    <a:pt x="3049" y="1608"/>
                    <a:pt x="3025" y="1679"/>
                    <a:pt x="2978" y="1703"/>
                  </a:cubicBezTo>
                  <a:lnTo>
                    <a:pt x="2811" y="1775"/>
                  </a:lnTo>
                  <a:lnTo>
                    <a:pt x="2763" y="1775"/>
                  </a:lnTo>
                  <a:cubicBezTo>
                    <a:pt x="2740" y="1775"/>
                    <a:pt x="2716" y="1775"/>
                    <a:pt x="2692" y="1751"/>
                  </a:cubicBezTo>
                  <a:cubicBezTo>
                    <a:pt x="2668" y="1715"/>
                    <a:pt x="2632" y="1697"/>
                    <a:pt x="2594" y="1697"/>
                  </a:cubicBezTo>
                  <a:cubicBezTo>
                    <a:pt x="2555" y="1697"/>
                    <a:pt x="2513" y="1715"/>
                    <a:pt x="2478" y="1751"/>
                  </a:cubicBezTo>
                  <a:cubicBezTo>
                    <a:pt x="2478" y="1751"/>
                    <a:pt x="2478" y="1775"/>
                    <a:pt x="2454" y="1775"/>
                  </a:cubicBezTo>
                  <a:lnTo>
                    <a:pt x="1739" y="1775"/>
                  </a:lnTo>
                  <a:cubicBezTo>
                    <a:pt x="1620" y="1513"/>
                    <a:pt x="1620" y="1227"/>
                    <a:pt x="1739" y="965"/>
                  </a:cubicBezTo>
                  <a:cubicBezTo>
                    <a:pt x="1835" y="703"/>
                    <a:pt x="2049" y="489"/>
                    <a:pt x="2311" y="393"/>
                  </a:cubicBezTo>
                  <a:cubicBezTo>
                    <a:pt x="2462" y="331"/>
                    <a:pt x="2613" y="301"/>
                    <a:pt x="2760" y="301"/>
                  </a:cubicBezTo>
                  <a:close/>
                  <a:moveTo>
                    <a:pt x="2740" y="0"/>
                  </a:moveTo>
                  <a:cubicBezTo>
                    <a:pt x="2561" y="0"/>
                    <a:pt x="2382" y="36"/>
                    <a:pt x="2216" y="108"/>
                  </a:cubicBezTo>
                  <a:cubicBezTo>
                    <a:pt x="1858" y="251"/>
                    <a:pt x="1596" y="512"/>
                    <a:pt x="1454" y="846"/>
                  </a:cubicBezTo>
                  <a:cubicBezTo>
                    <a:pt x="1335" y="1155"/>
                    <a:pt x="1311" y="1489"/>
                    <a:pt x="1406" y="1775"/>
                  </a:cubicBezTo>
                  <a:lnTo>
                    <a:pt x="739" y="1775"/>
                  </a:lnTo>
                  <a:cubicBezTo>
                    <a:pt x="644" y="1775"/>
                    <a:pt x="572" y="1798"/>
                    <a:pt x="501" y="1822"/>
                  </a:cubicBezTo>
                  <a:lnTo>
                    <a:pt x="311" y="1394"/>
                  </a:lnTo>
                  <a:cubicBezTo>
                    <a:pt x="293" y="1342"/>
                    <a:pt x="239" y="1303"/>
                    <a:pt x="183" y="1303"/>
                  </a:cubicBezTo>
                  <a:cubicBezTo>
                    <a:pt x="162" y="1303"/>
                    <a:pt x="140" y="1309"/>
                    <a:pt x="120" y="1322"/>
                  </a:cubicBezTo>
                  <a:cubicBezTo>
                    <a:pt x="49" y="1346"/>
                    <a:pt x="1" y="1441"/>
                    <a:pt x="49" y="1513"/>
                  </a:cubicBezTo>
                  <a:lnTo>
                    <a:pt x="263" y="2037"/>
                  </a:lnTo>
                  <a:cubicBezTo>
                    <a:pt x="215" y="2132"/>
                    <a:pt x="191" y="2227"/>
                    <a:pt x="191" y="2322"/>
                  </a:cubicBezTo>
                  <a:lnTo>
                    <a:pt x="191" y="4537"/>
                  </a:lnTo>
                  <a:cubicBezTo>
                    <a:pt x="191" y="4632"/>
                    <a:pt x="263" y="4704"/>
                    <a:pt x="334" y="4704"/>
                  </a:cubicBezTo>
                  <a:cubicBezTo>
                    <a:pt x="430" y="4704"/>
                    <a:pt x="501" y="4632"/>
                    <a:pt x="501" y="4537"/>
                  </a:cubicBezTo>
                  <a:lnTo>
                    <a:pt x="501" y="2322"/>
                  </a:lnTo>
                  <a:cubicBezTo>
                    <a:pt x="501" y="2179"/>
                    <a:pt x="596" y="2084"/>
                    <a:pt x="739" y="2084"/>
                  </a:cubicBezTo>
                  <a:lnTo>
                    <a:pt x="4907" y="2084"/>
                  </a:lnTo>
                  <a:cubicBezTo>
                    <a:pt x="5002" y="2084"/>
                    <a:pt x="5073" y="2013"/>
                    <a:pt x="5073" y="1918"/>
                  </a:cubicBezTo>
                  <a:cubicBezTo>
                    <a:pt x="5073" y="1846"/>
                    <a:pt x="5002" y="1775"/>
                    <a:pt x="4907" y="1775"/>
                  </a:cubicBezTo>
                  <a:lnTo>
                    <a:pt x="4073" y="1775"/>
                  </a:lnTo>
                  <a:cubicBezTo>
                    <a:pt x="4168" y="1465"/>
                    <a:pt x="4145" y="1155"/>
                    <a:pt x="4026" y="846"/>
                  </a:cubicBezTo>
                  <a:cubicBezTo>
                    <a:pt x="3883" y="512"/>
                    <a:pt x="3597" y="251"/>
                    <a:pt x="3264" y="108"/>
                  </a:cubicBezTo>
                  <a:cubicBezTo>
                    <a:pt x="3097" y="36"/>
                    <a:pt x="2918" y="0"/>
                    <a:pt x="2740" y="0"/>
                  </a:cubicBezTo>
                  <a:close/>
                </a:path>
              </a:pathLst>
            </a:custGeom>
            <a:solidFill>
              <a:srgbClr val="FD0C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" name="Google Shape;2824;p94">
              <a:extLst>
                <a:ext uri="{FF2B5EF4-FFF2-40B4-BE49-F238E27FC236}">
                  <a16:creationId xmlns:a16="http://schemas.microsoft.com/office/drawing/2014/main" id="{02B037F2-DC45-4341-8A79-CB3209AED39D}"/>
                </a:ext>
              </a:extLst>
            </p:cNvPr>
            <p:cNvSpPr/>
            <p:nvPr/>
          </p:nvSpPr>
          <p:spPr>
            <a:xfrm>
              <a:off x="4130793" y="2276448"/>
              <a:ext cx="47298" cy="25662"/>
            </a:xfrm>
            <a:custGeom>
              <a:avLst/>
              <a:gdLst/>
              <a:ahLst/>
              <a:cxnLst/>
              <a:rect l="l" t="t" r="r" b="b"/>
              <a:pathLst>
                <a:path w="1406" h="746" extrusionOk="0">
                  <a:moveTo>
                    <a:pt x="1207" y="1"/>
                  </a:moveTo>
                  <a:cubicBezTo>
                    <a:pt x="1193" y="1"/>
                    <a:pt x="1180" y="3"/>
                    <a:pt x="1167" y="7"/>
                  </a:cubicBezTo>
                  <a:lnTo>
                    <a:pt x="119" y="460"/>
                  </a:lnTo>
                  <a:cubicBezTo>
                    <a:pt x="48" y="483"/>
                    <a:pt x="0" y="579"/>
                    <a:pt x="24" y="650"/>
                  </a:cubicBezTo>
                  <a:cubicBezTo>
                    <a:pt x="48" y="721"/>
                    <a:pt x="119" y="745"/>
                    <a:pt x="167" y="745"/>
                  </a:cubicBezTo>
                  <a:lnTo>
                    <a:pt x="215" y="745"/>
                  </a:lnTo>
                  <a:lnTo>
                    <a:pt x="1286" y="293"/>
                  </a:lnTo>
                  <a:cubicBezTo>
                    <a:pt x="1358" y="269"/>
                    <a:pt x="1405" y="174"/>
                    <a:pt x="1358" y="102"/>
                  </a:cubicBezTo>
                  <a:cubicBezTo>
                    <a:pt x="1338" y="44"/>
                    <a:pt x="1270" y="1"/>
                    <a:pt x="1207" y="1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0" name="Google Shape;2825;p94">
              <a:extLst>
                <a:ext uri="{FF2B5EF4-FFF2-40B4-BE49-F238E27FC236}">
                  <a16:creationId xmlns:a16="http://schemas.microsoft.com/office/drawing/2014/main" id="{C50B4741-907E-42DE-BA0B-3176B42ED322}"/>
                </a:ext>
              </a:extLst>
            </p:cNvPr>
            <p:cNvSpPr/>
            <p:nvPr/>
          </p:nvSpPr>
          <p:spPr>
            <a:xfrm>
              <a:off x="4137992" y="2301423"/>
              <a:ext cx="25667" cy="16237"/>
            </a:xfrm>
            <a:custGeom>
              <a:avLst/>
              <a:gdLst/>
              <a:ahLst/>
              <a:cxnLst/>
              <a:rect l="l" t="t" r="r" b="b"/>
              <a:pathLst>
                <a:path w="763" h="472" extrusionOk="0">
                  <a:moveTo>
                    <a:pt x="599" y="0"/>
                  </a:moveTo>
                  <a:cubicBezTo>
                    <a:pt x="576" y="0"/>
                    <a:pt x="551" y="6"/>
                    <a:pt x="525" y="19"/>
                  </a:cubicBezTo>
                  <a:lnTo>
                    <a:pt x="96" y="186"/>
                  </a:lnTo>
                  <a:cubicBezTo>
                    <a:pt x="24" y="234"/>
                    <a:pt x="1" y="305"/>
                    <a:pt x="24" y="376"/>
                  </a:cubicBezTo>
                  <a:cubicBezTo>
                    <a:pt x="48" y="448"/>
                    <a:pt x="96" y="472"/>
                    <a:pt x="167" y="472"/>
                  </a:cubicBezTo>
                  <a:lnTo>
                    <a:pt x="215" y="472"/>
                  </a:lnTo>
                  <a:lnTo>
                    <a:pt x="644" y="281"/>
                  </a:lnTo>
                  <a:cubicBezTo>
                    <a:pt x="715" y="257"/>
                    <a:pt x="763" y="162"/>
                    <a:pt x="739" y="91"/>
                  </a:cubicBezTo>
                  <a:cubicBezTo>
                    <a:pt x="705" y="39"/>
                    <a:pt x="658" y="0"/>
                    <a:pt x="599" y="0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1" name="Google Shape;2826;p94">
              <a:extLst>
                <a:ext uri="{FF2B5EF4-FFF2-40B4-BE49-F238E27FC236}">
                  <a16:creationId xmlns:a16="http://schemas.microsoft.com/office/drawing/2014/main" id="{36AB534A-DCD7-4445-B575-A5862273CEB8}"/>
                </a:ext>
              </a:extLst>
            </p:cNvPr>
            <p:cNvSpPr/>
            <p:nvPr/>
          </p:nvSpPr>
          <p:spPr>
            <a:xfrm>
              <a:off x="4161237" y="2507685"/>
              <a:ext cx="35288" cy="9873"/>
            </a:xfrm>
            <a:custGeom>
              <a:avLst/>
              <a:gdLst/>
              <a:ahLst/>
              <a:cxnLst/>
              <a:rect l="l" t="t" r="r" b="b"/>
              <a:pathLst>
                <a:path w="1049" h="287" extrusionOk="0">
                  <a:moveTo>
                    <a:pt x="143" y="1"/>
                  </a:moveTo>
                  <a:cubicBezTo>
                    <a:pt x="72" y="1"/>
                    <a:pt x="0" y="48"/>
                    <a:pt x="0" y="144"/>
                  </a:cubicBezTo>
                  <a:cubicBezTo>
                    <a:pt x="0" y="215"/>
                    <a:pt x="72" y="286"/>
                    <a:pt x="143" y="286"/>
                  </a:cubicBezTo>
                  <a:lnTo>
                    <a:pt x="905" y="286"/>
                  </a:lnTo>
                  <a:cubicBezTo>
                    <a:pt x="977" y="286"/>
                    <a:pt x="1048" y="215"/>
                    <a:pt x="1048" y="144"/>
                  </a:cubicBezTo>
                  <a:cubicBezTo>
                    <a:pt x="1048" y="48"/>
                    <a:pt x="977" y="1"/>
                    <a:pt x="905" y="1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" name="Google Shape;2827;p94">
              <a:extLst>
                <a:ext uri="{FF2B5EF4-FFF2-40B4-BE49-F238E27FC236}">
                  <a16:creationId xmlns:a16="http://schemas.microsoft.com/office/drawing/2014/main" id="{B5DD2815-B50D-4491-A04C-6F99AB0237E5}"/>
                </a:ext>
              </a:extLst>
            </p:cNvPr>
            <p:cNvSpPr/>
            <p:nvPr/>
          </p:nvSpPr>
          <p:spPr>
            <a:xfrm>
              <a:off x="4161237" y="2525711"/>
              <a:ext cx="81745" cy="10698"/>
            </a:xfrm>
            <a:custGeom>
              <a:avLst/>
              <a:gdLst/>
              <a:ahLst/>
              <a:cxnLst/>
              <a:rect l="l" t="t" r="r" b="b"/>
              <a:pathLst>
                <a:path w="2430" h="311" extrusionOk="0">
                  <a:moveTo>
                    <a:pt x="143" y="1"/>
                  </a:moveTo>
                  <a:cubicBezTo>
                    <a:pt x="72" y="1"/>
                    <a:pt x="0" y="72"/>
                    <a:pt x="0" y="143"/>
                  </a:cubicBezTo>
                  <a:cubicBezTo>
                    <a:pt x="0" y="239"/>
                    <a:pt x="72" y="310"/>
                    <a:pt x="143" y="310"/>
                  </a:cubicBezTo>
                  <a:lnTo>
                    <a:pt x="2286" y="310"/>
                  </a:lnTo>
                  <a:cubicBezTo>
                    <a:pt x="2358" y="310"/>
                    <a:pt x="2429" y="239"/>
                    <a:pt x="2429" y="143"/>
                  </a:cubicBezTo>
                  <a:cubicBezTo>
                    <a:pt x="2429" y="72"/>
                    <a:pt x="2358" y="1"/>
                    <a:pt x="2286" y="1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94" name="Google Shape;2805;p94">
            <a:extLst>
              <a:ext uri="{FF2B5EF4-FFF2-40B4-BE49-F238E27FC236}">
                <a16:creationId xmlns:a16="http://schemas.microsoft.com/office/drawing/2014/main" id="{5E434E9D-30AC-45F0-A79E-53D93704F0BF}"/>
              </a:ext>
            </a:extLst>
          </p:cNvPr>
          <p:cNvGrpSpPr/>
          <p:nvPr/>
        </p:nvGrpSpPr>
        <p:grpSpPr>
          <a:xfrm>
            <a:off x="9638055" y="1749715"/>
            <a:ext cx="738604" cy="694944"/>
            <a:chOff x="4754041" y="2231625"/>
            <a:chExt cx="340538" cy="322810"/>
          </a:xfrm>
        </p:grpSpPr>
        <p:sp>
          <p:nvSpPr>
            <p:cNvPr id="98" name="Google Shape;2806;p94">
              <a:extLst>
                <a:ext uri="{FF2B5EF4-FFF2-40B4-BE49-F238E27FC236}">
                  <a16:creationId xmlns:a16="http://schemas.microsoft.com/office/drawing/2014/main" id="{DF5EB72A-9714-47B1-AA38-FD4B1CF31477}"/>
                </a:ext>
              </a:extLst>
            </p:cNvPr>
            <p:cNvSpPr/>
            <p:nvPr/>
          </p:nvSpPr>
          <p:spPr>
            <a:xfrm>
              <a:off x="4754041" y="2231625"/>
              <a:ext cx="340538" cy="322810"/>
            </a:xfrm>
            <a:custGeom>
              <a:avLst/>
              <a:gdLst/>
              <a:ahLst/>
              <a:cxnLst/>
              <a:rect l="l" t="t" r="r" b="b"/>
              <a:pathLst>
                <a:path w="10123" h="9384" extrusionOk="0">
                  <a:moveTo>
                    <a:pt x="5073" y="8550"/>
                  </a:moveTo>
                  <a:cubicBezTo>
                    <a:pt x="5216" y="8550"/>
                    <a:pt x="5335" y="8669"/>
                    <a:pt x="5335" y="8812"/>
                  </a:cubicBezTo>
                  <a:cubicBezTo>
                    <a:pt x="5335" y="8954"/>
                    <a:pt x="5216" y="9097"/>
                    <a:pt x="5073" y="9097"/>
                  </a:cubicBezTo>
                  <a:cubicBezTo>
                    <a:pt x="4907" y="9097"/>
                    <a:pt x="4788" y="8954"/>
                    <a:pt x="4788" y="8812"/>
                  </a:cubicBezTo>
                  <a:cubicBezTo>
                    <a:pt x="4788" y="8669"/>
                    <a:pt x="4907" y="8550"/>
                    <a:pt x="5073" y="8550"/>
                  </a:cubicBezTo>
                  <a:close/>
                  <a:moveTo>
                    <a:pt x="358" y="0"/>
                  </a:moveTo>
                  <a:cubicBezTo>
                    <a:pt x="168" y="0"/>
                    <a:pt x="1" y="167"/>
                    <a:pt x="1" y="357"/>
                  </a:cubicBezTo>
                  <a:lnTo>
                    <a:pt x="1" y="953"/>
                  </a:lnTo>
                  <a:cubicBezTo>
                    <a:pt x="1" y="1143"/>
                    <a:pt x="144" y="1286"/>
                    <a:pt x="334" y="1286"/>
                  </a:cubicBezTo>
                  <a:lnTo>
                    <a:pt x="334" y="5168"/>
                  </a:lnTo>
                  <a:cubicBezTo>
                    <a:pt x="334" y="5239"/>
                    <a:pt x="406" y="5311"/>
                    <a:pt x="477" y="5311"/>
                  </a:cubicBezTo>
                  <a:cubicBezTo>
                    <a:pt x="572" y="5311"/>
                    <a:pt x="644" y="5263"/>
                    <a:pt x="644" y="5168"/>
                  </a:cubicBezTo>
                  <a:lnTo>
                    <a:pt x="644" y="1286"/>
                  </a:lnTo>
                  <a:lnTo>
                    <a:pt x="7741" y="1286"/>
                  </a:lnTo>
                  <a:cubicBezTo>
                    <a:pt x="7812" y="1286"/>
                    <a:pt x="7884" y="1239"/>
                    <a:pt x="7884" y="1143"/>
                  </a:cubicBezTo>
                  <a:cubicBezTo>
                    <a:pt x="7884" y="1072"/>
                    <a:pt x="7812" y="1000"/>
                    <a:pt x="7741" y="1000"/>
                  </a:cubicBezTo>
                  <a:lnTo>
                    <a:pt x="358" y="1000"/>
                  </a:lnTo>
                  <a:cubicBezTo>
                    <a:pt x="334" y="1000"/>
                    <a:pt x="311" y="977"/>
                    <a:pt x="311" y="953"/>
                  </a:cubicBezTo>
                  <a:lnTo>
                    <a:pt x="311" y="357"/>
                  </a:lnTo>
                  <a:cubicBezTo>
                    <a:pt x="311" y="310"/>
                    <a:pt x="334" y="286"/>
                    <a:pt x="358" y="286"/>
                  </a:cubicBezTo>
                  <a:lnTo>
                    <a:pt x="9789" y="286"/>
                  </a:lnTo>
                  <a:cubicBezTo>
                    <a:pt x="9812" y="286"/>
                    <a:pt x="9836" y="334"/>
                    <a:pt x="9836" y="357"/>
                  </a:cubicBezTo>
                  <a:lnTo>
                    <a:pt x="9836" y="953"/>
                  </a:lnTo>
                  <a:cubicBezTo>
                    <a:pt x="9836" y="977"/>
                    <a:pt x="9812" y="1000"/>
                    <a:pt x="9789" y="1000"/>
                  </a:cubicBezTo>
                  <a:lnTo>
                    <a:pt x="8407" y="1000"/>
                  </a:lnTo>
                  <a:cubicBezTo>
                    <a:pt x="8312" y="1000"/>
                    <a:pt x="8241" y="1072"/>
                    <a:pt x="8241" y="1143"/>
                  </a:cubicBezTo>
                  <a:cubicBezTo>
                    <a:pt x="8241" y="1239"/>
                    <a:pt x="8312" y="1286"/>
                    <a:pt x="8407" y="1286"/>
                  </a:cubicBezTo>
                  <a:lnTo>
                    <a:pt x="9503" y="1286"/>
                  </a:lnTo>
                  <a:lnTo>
                    <a:pt x="9503" y="7335"/>
                  </a:lnTo>
                  <a:cubicBezTo>
                    <a:pt x="9503" y="7359"/>
                    <a:pt x="9479" y="7383"/>
                    <a:pt x="9455" y="7383"/>
                  </a:cubicBezTo>
                  <a:lnTo>
                    <a:pt x="692" y="7383"/>
                  </a:lnTo>
                  <a:cubicBezTo>
                    <a:pt x="668" y="7383"/>
                    <a:pt x="644" y="7359"/>
                    <a:pt x="644" y="7335"/>
                  </a:cubicBezTo>
                  <a:lnTo>
                    <a:pt x="644" y="5835"/>
                  </a:lnTo>
                  <a:cubicBezTo>
                    <a:pt x="644" y="5740"/>
                    <a:pt x="572" y="5692"/>
                    <a:pt x="477" y="5692"/>
                  </a:cubicBezTo>
                  <a:cubicBezTo>
                    <a:pt x="406" y="5692"/>
                    <a:pt x="334" y="5740"/>
                    <a:pt x="334" y="5835"/>
                  </a:cubicBezTo>
                  <a:lnTo>
                    <a:pt x="334" y="7335"/>
                  </a:lnTo>
                  <a:cubicBezTo>
                    <a:pt x="334" y="7526"/>
                    <a:pt x="501" y="7668"/>
                    <a:pt x="692" y="7668"/>
                  </a:cubicBezTo>
                  <a:lnTo>
                    <a:pt x="4907" y="7668"/>
                  </a:lnTo>
                  <a:lnTo>
                    <a:pt x="4907" y="8264"/>
                  </a:lnTo>
                  <a:cubicBezTo>
                    <a:pt x="4669" y="8335"/>
                    <a:pt x="4502" y="8550"/>
                    <a:pt x="4502" y="8812"/>
                  </a:cubicBezTo>
                  <a:cubicBezTo>
                    <a:pt x="4502" y="9121"/>
                    <a:pt x="4740" y="9383"/>
                    <a:pt x="5073" y="9383"/>
                  </a:cubicBezTo>
                  <a:cubicBezTo>
                    <a:pt x="5383" y="9383"/>
                    <a:pt x="5621" y="9121"/>
                    <a:pt x="5621" y="8812"/>
                  </a:cubicBezTo>
                  <a:cubicBezTo>
                    <a:pt x="5621" y="8550"/>
                    <a:pt x="5454" y="8335"/>
                    <a:pt x="5216" y="8264"/>
                  </a:cubicBezTo>
                  <a:lnTo>
                    <a:pt x="5216" y="7668"/>
                  </a:lnTo>
                  <a:lnTo>
                    <a:pt x="9431" y="7668"/>
                  </a:lnTo>
                  <a:cubicBezTo>
                    <a:pt x="9622" y="7668"/>
                    <a:pt x="9789" y="7526"/>
                    <a:pt x="9789" y="7335"/>
                  </a:cubicBezTo>
                  <a:lnTo>
                    <a:pt x="9789" y="1286"/>
                  </a:lnTo>
                  <a:cubicBezTo>
                    <a:pt x="9979" y="1286"/>
                    <a:pt x="10122" y="1143"/>
                    <a:pt x="10122" y="953"/>
                  </a:cubicBezTo>
                  <a:lnTo>
                    <a:pt x="10122" y="357"/>
                  </a:lnTo>
                  <a:cubicBezTo>
                    <a:pt x="10122" y="167"/>
                    <a:pt x="9979" y="0"/>
                    <a:pt x="9789" y="0"/>
                  </a:cubicBezTo>
                  <a:close/>
                </a:path>
              </a:pathLst>
            </a:custGeom>
            <a:solidFill>
              <a:srgbClr val="FD0C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9" name="Google Shape;2807;p94">
              <a:extLst>
                <a:ext uri="{FF2B5EF4-FFF2-40B4-BE49-F238E27FC236}">
                  <a16:creationId xmlns:a16="http://schemas.microsoft.com/office/drawing/2014/main" id="{03D26D72-6983-4EF2-8819-908F4C3C60E4}"/>
                </a:ext>
              </a:extLst>
            </p:cNvPr>
            <p:cNvSpPr/>
            <p:nvPr/>
          </p:nvSpPr>
          <p:spPr>
            <a:xfrm>
              <a:off x="5011219" y="2437234"/>
              <a:ext cx="45683" cy="9873"/>
            </a:xfrm>
            <a:custGeom>
              <a:avLst/>
              <a:gdLst/>
              <a:ahLst/>
              <a:cxnLst/>
              <a:rect l="l" t="t" r="r" b="b"/>
              <a:pathLst>
                <a:path w="1358" h="287" extrusionOk="0">
                  <a:moveTo>
                    <a:pt x="167" y="1"/>
                  </a:moveTo>
                  <a:cubicBezTo>
                    <a:pt x="72" y="1"/>
                    <a:pt x="0" y="72"/>
                    <a:pt x="0" y="144"/>
                  </a:cubicBezTo>
                  <a:cubicBezTo>
                    <a:pt x="0" y="239"/>
                    <a:pt x="72" y="286"/>
                    <a:pt x="167" y="286"/>
                  </a:cubicBezTo>
                  <a:lnTo>
                    <a:pt x="1191" y="286"/>
                  </a:lnTo>
                  <a:cubicBezTo>
                    <a:pt x="1286" y="286"/>
                    <a:pt x="1358" y="239"/>
                    <a:pt x="1358" y="144"/>
                  </a:cubicBezTo>
                  <a:cubicBezTo>
                    <a:pt x="1334" y="72"/>
                    <a:pt x="1286" y="1"/>
                    <a:pt x="1191" y="1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" name="Google Shape;2808;p94">
              <a:extLst>
                <a:ext uri="{FF2B5EF4-FFF2-40B4-BE49-F238E27FC236}">
                  <a16:creationId xmlns:a16="http://schemas.microsoft.com/office/drawing/2014/main" id="{F73A84BD-EA2A-4D95-A6B3-BA2F7CC3FA17}"/>
                </a:ext>
              </a:extLst>
            </p:cNvPr>
            <p:cNvSpPr/>
            <p:nvPr/>
          </p:nvSpPr>
          <p:spPr>
            <a:xfrm>
              <a:off x="4976772" y="2455259"/>
              <a:ext cx="80130" cy="10698"/>
            </a:xfrm>
            <a:custGeom>
              <a:avLst/>
              <a:gdLst/>
              <a:ahLst/>
              <a:cxnLst/>
              <a:rect l="l" t="t" r="r" b="b"/>
              <a:pathLst>
                <a:path w="2382" h="311" extrusionOk="0">
                  <a:moveTo>
                    <a:pt x="143" y="1"/>
                  </a:moveTo>
                  <a:cubicBezTo>
                    <a:pt x="72" y="1"/>
                    <a:pt x="0" y="72"/>
                    <a:pt x="0" y="143"/>
                  </a:cubicBezTo>
                  <a:cubicBezTo>
                    <a:pt x="0" y="239"/>
                    <a:pt x="72" y="310"/>
                    <a:pt x="143" y="310"/>
                  </a:cubicBezTo>
                  <a:lnTo>
                    <a:pt x="2215" y="310"/>
                  </a:lnTo>
                  <a:cubicBezTo>
                    <a:pt x="2310" y="310"/>
                    <a:pt x="2382" y="239"/>
                    <a:pt x="2382" y="143"/>
                  </a:cubicBezTo>
                  <a:cubicBezTo>
                    <a:pt x="2382" y="72"/>
                    <a:pt x="2310" y="1"/>
                    <a:pt x="2215" y="1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1" name="Google Shape;2809;p94">
              <a:extLst>
                <a:ext uri="{FF2B5EF4-FFF2-40B4-BE49-F238E27FC236}">
                  <a16:creationId xmlns:a16="http://schemas.microsoft.com/office/drawing/2014/main" id="{790C7646-D6B3-419D-BDF3-09F1AA2B3135}"/>
                </a:ext>
              </a:extLst>
            </p:cNvPr>
            <p:cNvSpPr/>
            <p:nvPr/>
          </p:nvSpPr>
          <p:spPr>
            <a:xfrm>
              <a:off x="4976772" y="2302902"/>
              <a:ext cx="16854" cy="10664"/>
            </a:xfrm>
            <a:custGeom>
              <a:avLst/>
              <a:gdLst/>
              <a:ahLst/>
              <a:cxnLst/>
              <a:rect l="l" t="t" r="r" b="b"/>
              <a:pathLst>
                <a:path w="501" h="310" extrusionOk="0">
                  <a:moveTo>
                    <a:pt x="143" y="0"/>
                  </a:moveTo>
                  <a:cubicBezTo>
                    <a:pt x="72" y="0"/>
                    <a:pt x="0" y="72"/>
                    <a:pt x="0" y="143"/>
                  </a:cubicBezTo>
                  <a:cubicBezTo>
                    <a:pt x="0" y="238"/>
                    <a:pt x="72" y="310"/>
                    <a:pt x="143" y="310"/>
                  </a:cubicBezTo>
                  <a:lnTo>
                    <a:pt x="334" y="310"/>
                  </a:lnTo>
                  <a:cubicBezTo>
                    <a:pt x="429" y="310"/>
                    <a:pt x="500" y="238"/>
                    <a:pt x="500" y="143"/>
                  </a:cubicBezTo>
                  <a:cubicBezTo>
                    <a:pt x="500" y="72"/>
                    <a:pt x="429" y="0"/>
                    <a:pt x="334" y="0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2" name="Google Shape;2810;p94">
              <a:extLst>
                <a:ext uri="{FF2B5EF4-FFF2-40B4-BE49-F238E27FC236}">
                  <a16:creationId xmlns:a16="http://schemas.microsoft.com/office/drawing/2014/main" id="{8FB3E07A-5D5E-4301-807A-B5A2E27785E1}"/>
                </a:ext>
              </a:extLst>
            </p:cNvPr>
            <p:cNvSpPr/>
            <p:nvPr/>
          </p:nvSpPr>
          <p:spPr>
            <a:xfrm>
              <a:off x="5001598" y="2302902"/>
              <a:ext cx="55304" cy="10664"/>
            </a:xfrm>
            <a:custGeom>
              <a:avLst/>
              <a:gdLst/>
              <a:ahLst/>
              <a:cxnLst/>
              <a:rect l="l" t="t" r="r" b="b"/>
              <a:pathLst>
                <a:path w="1644" h="310" extrusionOk="0">
                  <a:moveTo>
                    <a:pt x="143" y="0"/>
                  </a:moveTo>
                  <a:cubicBezTo>
                    <a:pt x="72" y="0"/>
                    <a:pt x="1" y="72"/>
                    <a:pt x="1" y="143"/>
                  </a:cubicBezTo>
                  <a:cubicBezTo>
                    <a:pt x="1" y="238"/>
                    <a:pt x="72" y="310"/>
                    <a:pt x="143" y="310"/>
                  </a:cubicBezTo>
                  <a:lnTo>
                    <a:pt x="1477" y="310"/>
                  </a:lnTo>
                  <a:cubicBezTo>
                    <a:pt x="1572" y="310"/>
                    <a:pt x="1644" y="238"/>
                    <a:pt x="1644" y="143"/>
                  </a:cubicBezTo>
                  <a:cubicBezTo>
                    <a:pt x="1644" y="72"/>
                    <a:pt x="1572" y="0"/>
                    <a:pt x="1477" y="0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3" name="Google Shape;2811;p94">
              <a:extLst>
                <a:ext uri="{FF2B5EF4-FFF2-40B4-BE49-F238E27FC236}">
                  <a16:creationId xmlns:a16="http://schemas.microsoft.com/office/drawing/2014/main" id="{EC9E0779-D157-4AE3-A4AE-1572197E3A61}"/>
                </a:ext>
              </a:extLst>
            </p:cNvPr>
            <p:cNvSpPr/>
            <p:nvPr/>
          </p:nvSpPr>
          <p:spPr>
            <a:xfrm>
              <a:off x="4976772" y="2321719"/>
              <a:ext cx="80130" cy="9873"/>
            </a:xfrm>
            <a:custGeom>
              <a:avLst/>
              <a:gdLst/>
              <a:ahLst/>
              <a:cxnLst/>
              <a:rect l="l" t="t" r="r" b="b"/>
              <a:pathLst>
                <a:path w="2382" h="287" extrusionOk="0">
                  <a:moveTo>
                    <a:pt x="143" y="1"/>
                  </a:moveTo>
                  <a:cubicBezTo>
                    <a:pt x="72" y="1"/>
                    <a:pt x="0" y="48"/>
                    <a:pt x="0" y="144"/>
                  </a:cubicBezTo>
                  <a:cubicBezTo>
                    <a:pt x="0" y="215"/>
                    <a:pt x="72" y="287"/>
                    <a:pt x="143" y="287"/>
                  </a:cubicBezTo>
                  <a:lnTo>
                    <a:pt x="2215" y="287"/>
                  </a:lnTo>
                  <a:cubicBezTo>
                    <a:pt x="2310" y="287"/>
                    <a:pt x="2382" y="215"/>
                    <a:pt x="2382" y="144"/>
                  </a:cubicBezTo>
                  <a:cubicBezTo>
                    <a:pt x="2382" y="48"/>
                    <a:pt x="2310" y="1"/>
                    <a:pt x="2215" y="1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4" name="Google Shape;2812;p94">
              <a:extLst>
                <a:ext uri="{FF2B5EF4-FFF2-40B4-BE49-F238E27FC236}">
                  <a16:creationId xmlns:a16="http://schemas.microsoft.com/office/drawing/2014/main" id="{BCFE82E2-ACAF-448C-87DF-5498486058B1}"/>
                </a:ext>
              </a:extLst>
            </p:cNvPr>
            <p:cNvSpPr/>
            <p:nvPr/>
          </p:nvSpPr>
          <p:spPr>
            <a:xfrm>
              <a:off x="4976772" y="2352025"/>
              <a:ext cx="80130" cy="65601"/>
            </a:xfrm>
            <a:custGeom>
              <a:avLst/>
              <a:gdLst/>
              <a:ahLst/>
              <a:cxnLst/>
              <a:rect l="l" t="t" r="r" b="b"/>
              <a:pathLst>
                <a:path w="2382" h="1907" extrusionOk="0">
                  <a:moveTo>
                    <a:pt x="143" y="1"/>
                  </a:moveTo>
                  <a:cubicBezTo>
                    <a:pt x="48" y="1"/>
                    <a:pt x="0" y="49"/>
                    <a:pt x="0" y="144"/>
                  </a:cubicBezTo>
                  <a:lnTo>
                    <a:pt x="0" y="1763"/>
                  </a:lnTo>
                  <a:cubicBezTo>
                    <a:pt x="0" y="1835"/>
                    <a:pt x="72" y="1906"/>
                    <a:pt x="143" y="1906"/>
                  </a:cubicBezTo>
                  <a:lnTo>
                    <a:pt x="2215" y="1906"/>
                  </a:lnTo>
                  <a:cubicBezTo>
                    <a:pt x="2310" y="1906"/>
                    <a:pt x="2382" y="1835"/>
                    <a:pt x="2382" y="1763"/>
                  </a:cubicBezTo>
                  <a:cubicBezTo>
                    <a:pt x="2382" y="1668"/>
                    <a:pt x="2310" y="1597"/>
                    <a:pt x="2215" y="1597"/>
                  </a:cubicBezTo>
                  <a:lnTo>
                    <a:pt x="1858" y="1597"/>
                  </a:lnTo>
                  <a:lnTo>
                    <a:pt x="1858" y="311"/>
                  </a:lnTo>
                  <a:cubicBezTo>
                    <a:pt x="1858" y="239"/>
                    <a:pt x="1786" y="168"/>
                    <a:pt x="1715" y="168"/>
                  </a:cubicBezTo>
                  <a:cubicBezTo>
                    <a:pt x="1644" y="168"/>
                    <a:pt x="1572" y="239"/>
                    <a:pt x="1572" y="311"/>
                  </a:cubicBezTo>
                  <a:lnTo>
                    <a:pt x="1572" y="1597"/>
                  </a:lnTo>
                  <a:lnTo>
                    <a:pt x="1334" y="1597"/>
                  </a:lnTo>
                  <a:lnTo>
                    <a:pt x="1334" y="1120"/>
                  </a:lnTo>
                  <a:cubicBezTo>
                    <a:pt x="1334" y="1049"/>
                    <a:pt x="1263" y="977"/>
                    <a:pt x="1191" y="977"/>
                  </a:cubicBezTo>
                  <a:cubicBezTo>
                    <a:pt x="1096" y="977"/>
                    <a:pt x="1024" y="1049"/>
                    <a:pt x="1024" y="1120"/>
                  </a:cubicBezTo>
                  <a:lnTo>
                    <a:pt x="1024" y="1597"/>
                  </a:lnTo>
                  <a:lnTo>
                    <a:pt x="786" y="1597"/>
                  </a:lnTo>
                  <a:lnTo>
                    <a:pt x="786" y="763"/>
                  </a:lnTo>
                  <a:cubicBezTo>
                    <a:pt x="786" y="668"/>
                    <a:pt x="739" y="596"/>
                    <a:pt x="643" y="596"/>
                  </a:cubicBezTo>
                  <a:cubicBezTo>
                    <a:pt x="572" y="596"/>
                    <a:pt x="500" y="668"/>
                    <a:pt x="500" y="763"/>
                  </a:cubicBezTo>
                  <a:lnTo>
                    <a:pt x="500" y="1597"/>
                  </a:lnTo>
                  <a:lnTo>
                    <a:pt x="286" y="1597"/>
                  </a:lnTo>
                  <a:lnTo>
                    <a:pt x="286" y="144"/>
                  </a:lnTo>
                  <a:cubicBezTo>
                    <a:pt x="286" y="72"/>
                    <a:pt x="215" y="1"/>
                    <a:pt x="143" y="1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5" name="Google Shape;2813;p94">
              <a:extLst>
                <a:ext uri="{FF2B5EF4-FFF2-40B4-BE49-F238E27FC236}">
                  <a16:creationId xmlns:a16="http://schemas.microsoft.com/office/drawing/2014/main" id="{FC69A224-7204-4F13-827A-8F6CFF13CA93}"/>
                </a:ext>
              </a:extLst>
            </p:cNvPr>
            <p:cNvSpPr/>
            <p:nvPr/>
          </p:nvSpPr>
          <p:spPr>
            <a:xfrm>
              <a:off x="4789296" y="2294680"/>
              <a:ext cx="168267" cy="172069"/>
            </a:xfrm>
            <a:custGeom>
              <a:avLst/>
              <a:gdLst/>
              <a:ahLst/>
              <a:cxnLst/>
              <a:rect l="l" t="t" r="r" b="b"/>
              <a:pathLst>
                <a:path w="5002" h="5002" extrusionOk="0">
                  <a:moveTo>
                    <a:pt x="2501" y="1215"/>
                  </a:moveTo>
                  <a:cubicBezTo>
                    <a:pt x="3216" y="1215"/>
                    <a:pt x="3811" y="1787"/>
                    <a:pt x="3811" y="2501"/>
                  </a:cubicBezTo>
                  <a:cubicBezTo>
                    <a:pt x="3811" y="3240"/>
                    <a:pt x="3216" y="3811"/>
                    <a:pt x="2501" y="3811"/>
                  </a:cubicBezTo>
                  <a:cubicBezTo>
                    <a:pt x="1787" y="3811"/>
                    <a:pt x="1215" y="3216"/>
                    <a:pt x="1215" y="2501"/>
                  </a:cubicBezTo>
                  <a:cubicBezTo>
                    <a:pt x="1215" y="1787"/>
                    <a:pt x="1787" y="1215"/>
                    <a:pt x="2501" y="1215"/>
                  </a:cubicBezTo>
                  <a:close/>
                  <a:moveTo>
                    <a:pt x="4692" y="2668"/>
                  </a:moveTo>
                  <a:cubicBezTo>
                    <a:pt x="4668" y="3121"/>
                    <a:pt x="4502" y="3549"/>
                    <a:pt x="4216" y="3883"/>
                  </a:cubicBezTo>
                  <a:lnTo>
                    <a:pt x="3787" y="3454"/>
                  </a:lnTo>
                  <a:cubicBezTo>
                    <a:pt x="3954" y="3216"/>
                    <a:pt x="4073" y="2954"/>
                    <a:pt x="4097" y="2668"/>
                  </a:cubicBezTo>
                  <a:close/>
                  <a:moveTo>
                    <a:pt x="2358" y="311"/>
                  </a:moveTo>
                  <a:lnTo>
                    <a:pt x="2358" y="930"/>
                  </a:lnTo>
                  <a:cubicBezTo>
                    <a:pt x="1549" y="1001"/>
                    <a:pt x="906" y="1692"/>
                    <a:pt x="906" y="2501"/>
                  </a:cubicBezTo>
                  <a:cubicBezTo>
                    <a:pt x="906" y="3383"/>
                    <a:pt x="1620" y="4097"/>
                    <a:pt x="2501" y="4097"/>
                  </a:cubicBezTo>
                  <a:cubicBezTo>
                    <a:pt x="2930" y="4097"/>
                    <a:pt x="3311" y="3954"/>
                    <a:pt x="3597" y="3668"/>
                  </a:cubicBezTo>
                  <a:cubicBezTo>
                    <a:pt x="3740" y="3811"/>
                    <a:pt x="3883" y="3954"/>
                    <a:pt x="4025" y="4097"/>
                  </a:cubicBezTo>
                  <a:cubicBezTo>
                    <a:pt x="3644" y="4478"/>
                    <a:pt x="3097" y="4716"/>
                    <a:pt x="2501" y="4716"/>
                  </a:cubicBezTo>
                  <a:cubicBezTo>
                    <a:pt x="1287" y="4716"/>
                    <a:pt x="310" y="3716"/>
                    <a:pt x="310" y="2501"/>
                  </a:cubicBezTo>
                  <a:cubicBezTo>
                    <a:pt x="310" y="1335"/>
                    <a:pt x="1215" y="382"/>
                    <a:pt x="2358" y="311"/>
                  </a:cubicBezTo>
                  <a:close/>
                  <a:moveTo>
                    <a:pt x="2501" y="1"/>
                  </a:moveTo>
                  <a:cubicBezTo>
                    <a:pt x="1120" y="1"/>
                    <a:pt x="1" y="1144"/>
                    <a:pt x="1" y="2501"/>
                  </a:cubicBezTo>
                  <a:cubicBezTo>
                    <a:pt x="1" y="3883"/>
                    <a:pt x="1120" y="5002"/>
                    <a:pt x="2501" y="5002"/>
                  </a:cubicBezTo>
                  <a:cubicBezTo>
                    <a:pt x="3883" y="5002"/>
                    <a:pt x="5002" y="3883"/>
                    <a:pt x="5002" y="2501"/>
                  </a:cubicBezTo>
                  <a:cubicBezTo>
                    <a:pt x="5002" y="1978"/>
                    <a:pt x="4835" y="1477"/>
                    <a:pt x="4526" y="1049"/>
                  </a:cubicBezTo>
                  <a:cubicBezTo>
                    <a:pt x="4499" y="1009"/>
                    <a:pt x="4459" y="992"/>
                    <a:pt x="4415" y="992"/>
                  </a:cubicBezTo>
                  <a:cubicBezTo>
                    <a:pt x="4380" y="992"/>
                    <a:pt x="4343" y="1004"/>
                    <a:pt x="4311" y="1025"/>
                  </a:cubicBezTo>
                  <a:cubicBezTo>
                    <a:pt x="4264" y="1073"/>
                    <a:pt x="4240" y="1144"/>
                    <a:pt x="4287" y="1215"/>
                  </a:cubicBezTo>
                  <a:cubicBezTo>
                    <a:pt x="4526" y="1549"/>
                    <a:pt x="4668" y="1954"/>
                    <a:pt x="4692" y="2359"/>
                  </a:cubicBezTo>
                  <a:lnTo>
                    <a:pt x="4097" y="2359"/>
                  </a:lnTo>
                  <a:cubicBezTo>
                    <a:pt x="4025" y="1597"/>
                    <a:pt x="3406" y="1001"/>
                    <a:pt x="2644" y="930"/>
                  </a:cubicBezTo>
                  <a:lnTo>
                    <a:pt x="2644" y="311"/>
                  </a:lnTo>
                  <a:cubicBezTo>
                    <a:pt x="3097" y="334"/>
                    <a:pt x="3501" y="501"/>
                    <a:pt x="3859" y="787"/>
                  </a:cubicBezTo>
                  <a:cubicBezTo>
                    <a:pt x="3886" y="805"/>
                    <a:pt x="3917" y="813"/>
                    <a:pt x="3947" y="813"/>
                  </a:cubicBezTo>
                  <a:cubicBezTo>
                    <a:pt x="3996" y="813"/>
                    <a:pt x="4044" y="792"/>
                    <a:pt x="4073" y="763"/>
                  </a:cubicBezTo>
                  <a:cubicBezTo>
                    <a:pt x="4121" y="692"/>
                    <a:pt x="4121" y="596"/>
                    <a:pt x="4049" y="549"/>
                  </a:cubicBezTo>
                  <a:cubicBezTo>
                    <a:pt x="3597" y="191"/>
                    <a:pt x="3073" y="1"/>
                    <a:pt x="2501" y="1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6" name="Google Shape;2814;p94">
              <a:extLst>
                <a:ext uri="{FF2B5EF4-FFF2-40B4-BE49-F238E27FC236}">
                  <a16:creationId xmlns:a16="http://schemas.microsoft.com/office/drawing/2014/main" id="{CC942708-1EED-4719-A7AB-15E25B610BA4}"/>
                </a:ext>
              </a:extLst>
            </p:cNvPr>
            <p:cNvSpPr/>
            <p:nvPr/>
          </p:nvSpPr>
          <p:spPr>
            <a:xfrm>
              <a:off x="4794107" y="2453402"/>
              <a:ext cx="24086" cy="17475"/>
            </a:xfrm>
            <a:custGeom>
              <a:avLst/>
              <a:gdLst/>
              <a:ahLst/>
              <a:cxnLst/>
              <a:rect l="l" t="t" r="r" b="b"/>
              <a:pathLst>
                <a:path w="716" h="508" extrusionOk="0">
                  <a:moveTo>
                    <a:pt x="167" y="1"/>
                  </a:moveTo>
                  <a:cubicBezTo>
                    <a:pt x="132" y="1"/>
                    <a:pt x="96" y="19"/>
                    <a:pt x="72" y="55"/>
                  </a:cubicBezTo>
                  <a:cubicBezTo>
                    <a:pt x="1" y="102"/>
                    <a:pt x="1" y="197"/>
                    <a:pt x="72" y="245"/>
                  </a:cubicBezTo>
                  <a:lnTo>
                    <a:pt x="263" y="459"/>
                  </a:lnTo>
                  <a:cubicBezTo>
                    <a:pt x="286" y="483"/>
                    <a:pt x="334" y="507"/>
                    <a:pt x="358" y="507"/>
                  </a:cubicBezTo>
                  <a:cubicBezTo>
                    <a:pt x="405" y="507"/>
                    <a:pt x="429" y="483"/>
                    <a:pt x="477" y="459"/>
                  </a:cubicBezTo>
                  <a:lnTo>
                    <a:pt x="667" y="245"/>
                  </a:lnTo>
                  <a:cubicBezTo>
                    <a:pt x="715" y="197"/>
                    <a:pt x="715" y="102"/>
                    <a:pt x="667" y="55"/>
                  </a:cubicBezTo>
                  <a:cubicBezTo>
                    <a:pt x="632" y="19"/>
                    <a:pt x="590" y="1"/>
                    <a:pt x="551" y="1"/>
                  </a:cubicBezTo>
                  <a:cubicBezTo>
                    <a:pt x="513" y="1"/>
                    <a:pt x="477" y="19"/>
                    <a:pt x="453" y="55"/>
                  </a:cubicBezTo>
                  <a:lnTo>
                    <a:pt x="358" y="150"/>
                  </a:lnTo>
                  <a:lnTo>
                    <a:pt x="263" y="55"/>
                  </a:lnTo>
                  <a:cubicBezTo>
                    <a:pt x="239" y="19"/>
                    <a:pt x="203" y="1"/>
                    <a:pt x="167" y="1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7" name="Google Shape;2815;p94">
              <a:extLst>
                <a:ext uri="{FF2B5EF4-FFF2-40B4-BE49-F238E27FC236}">
                  <a16:creationId xmlns:a16="http://schemas.microsoft.com/office/drawing/2014/main" id="{75757593-004B-4B1D-8138-0CAB416ECD5D}"/>
                </a:ext>
              </a:extLst>
            </p:cNvPr>
            <p:cNvSpPr/>
            <p:nvPr/>
          </p:nvSpPr>
          <p:spPr>
            <a:xfrm>
              <a:off x="4883051" y="2382744"/>
              <a:ext cx="24053" cy="16856"/>
            </a:xfrm>
            <a:custGeom>
              <a:avLst/>
              <a:gdLst/>
              <a:ahLst/>
              <a:cxnLst/>
              <a:rect l="l" t="t" r="r" b="b"/>
              <a:pathLst>
                <a:path w="715" h="490" extrusionOk="0">
                  <a:moveTo>
                    <a:pt x="164" y="1"/>
                  </a:moveTo>
                  <a:cubicBezTo>
                    <a:pt x="125" y="1"/>
                    <a:pt x="83" y="13"/>
                    <a:pt x="48" y="37"/>
                  </a:cubicBezTo>
                  <a:cubicBezTo>
                    <a:pt x="0" y="84"/>
                    <a:pt x="0" y="180"/>
                    <a:pt x="48" y="251"/>
                  </a:cubicBezTo>
                  <a:lnTo>
                    <a:pt x="238" y="442"/>
                  </a:lnTo>
                  <a:cubicBezTo>
                    <a:pt x="286" y="465"/>
                    <a:pt x="310" y="489"/>
                    <a:pt x="357" y="489"/>
                  </a:cubicBezTo>
                  <a:cubicBezTo>
                    <a:pt x="381" y="489"/>
                    <a:pt x="429" y="465"/>
                    <a:pt x="453" y="442"/>
                  </a:cubicBezTo>
                  <a:lnTo>
                    <a:pt x="667" y="251"/>
                  </a:lnTo>
                  <a:cubicBezTo>
                    <a:pt x="714" y="180"/>
                    <a:pt x="714" y="84"/>
                    <a:pt x="667" y="37"/>
                  </a:cubicBezTo>
                  <a:cubicBezTo>
                    <a:pt x="631" y="13"/>
                    <a:pt x="589" y="1"/>
                    <a:pt x="551" y="1"/>
                  </a:cubicBezTo>
                  <a:cubicBezTo>
                    <a:pt x="512" y="1"/>
                    <a:pt x="476" y="13"/>
                    <a:pt x="453" y="37"/>
                  </a:cubicBezTo>
                  <a:lnTo>
                    <a:pt x="357" y="132"/>
                  </a:lnTo>
                  <a:lnTo>
                    <a:pt x="262" y="37"/>
                  </a:lnTo>
                  <a:cubicBezTo>
                    <a:pt x="238" y="13"/>
                    <a:pt x="202" y="1"/>
                    <a:pt x="164" y="1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8" name="Google Shape;2816;p94">
              <a:extLst>
                <a:ext uri="{FF2B5EF4-FFF2-40B4-BE49-F238E27FC236}">
                  <a16:creationId xmlns:a16="http://schemas.microsoft.com/office/drawing/2014/main" id="{E064EA9E-2DFD-4EA3-B711-1609C3E46F7B}"/>
                </a:ext>
              </a:extLst>
            </p:cNvPr>
            <p:cNvSpPr/>
            <p:nvPr/>
          </p:nvSpPr>
          <p:spPr>
            <a:xfrm>
              <a:off x="4935899" y="2304106"/>
              <a:ext cx="24086" cy="16856"/>
            </a:xfrm>
            <a:custGeom>
              <a:avLst/>
              <a:gdLst/>
              <a:ahLst/>
              <a:cxnLst/>
              <a:rect l="l" t="t" r="r" b="b"/>
              <a:pathLst>
                <a:path w="716" h="490" extrusionOk="0">
                  <a:moveTo>
                    <a:pt x="168" y="1"/>
                  </a:moveTo>
                  <a:cubicBezTo>
                    <a:pt x="132" y="1"/>
                    <a:pt x="96" y="13"/>
                    <a:pt x="72" y="37"/>
                  </a:cubicBezTo>
                  <a:cubicBezTo>
                    <a:pt x="1" y="84"/>
                    <a:pt x="1" y="179"/>
                    <a:pt x="72" y="251"/>
                  </a:cubicBezTo>
                  <a:lnTo>
                    <a:pt x="263" y="441"/>
                  </a:lnTo>
                  <a:cubicBezTo>
                    <a:pt x="287" y="465"/>
                    <a:pt x="310" y="489"/>
                    <a:pt x="358" y="489"/>
                  </a:cubicBezTo>
                  <a:cubicBezTo>
                    <a:pt x="406" y="489"/>
                    <a:pt x="429" y="465"/>
                    <a:pt x="453" y="441"/>
                  </a:cubicBezTo>
                  <a:lnTo>
                    <a:pt x="668" y="251"/>
                  </a:lnTo>
                  <a:cubicBezTo>
                    <a:pt x="715" y="179"/>
                    <a:pt x="715" y="84"/>
                    <a:pt x="668" y="37"/>
                  </a:cubicBezTo>
                  <a:cubicBezTo>
                    <a:pt x="632" y="13"/>
                    <a:pt x="590" y="1"/>
                    <a:pt x="552" y="1"/>
                  </a:cubicBezTo>
                  <a:cubicBezTo>
                    <a:pt x="513" y="1"/>
                    <a:pt x="477" y="13"/>
                    <a:pt x="453" y="37"/>
                  </a:cubicBezTo>
                  <a:lnTo>
                    <a:pt x="358" y="132"/>
                  </a:lnTo>
                  <a:lnTo>
                    <a:pt x="263" y="37"/>
                  </a:lnTo>
                  <a:cubicBezTo>
                    <a:pt x="239" y="13"/>
                    <a:pt x="203" y="1"/>
                    <a:pt x="168" y="1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8" name="Прямоугольник с одним усеченным углом 17">
            <a:extLst>
              <a:ext uri="{FF2B5EF4-FFF2-40B4-BE49-F238E27FC236}">
                <a16:creationId xmlns:a16="http://schemas.microsoft.com/office/drawing/2014/main" id="{4E66C5A3-A3C5-30B4-C393-E9B38DD05805}"/>
              </a:ext>
            </a:extLst>
          </p:cNvPr>
          <p:cNvSpPr/>
          <p:nvPr/>
        </p:nvSpPr>
        <p:spPr>
          <a:xfrm>
            <a:off x="9217741" y="1396603"/>
            <a:ext cx="1504594" cy="1401168"/>
          </a:xfrm>
          <a:prstGeom prst="snip1Rect">
            <a:avLst/>
          </a:prstGeom>
          <a:solidFill>
            <a:schemeClr val="bg1">
              <a:alpha val="0"/>
            </a:schemeClr>
          </a:solidFill>
          <a:ln w="2222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ru-RU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0345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5A71D12-3714-B06A-0577-F3D4102DF8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Прямоугольник с двумя учесеченными противолежащими углами 74">
            <a:extLst>
              <a:ext uri="{FF2B5EF4-FFF2-40B4-BE49-F238E27FC236}">
                <a16:creationId xmlns:a16="http://schemas.microsoft.com/office/drawing/2014/main" id="{A7707698-FDC7-B679-20A3-11F099337D42}"/>
              </a:ext>
            </a:extLst>
          </p:cNvPr>
          <p:cNvSpPr/>
          <p:nvPr/>
        </p:nvSpPr>
        <p:spPr>
          <a:xfrm>
            <a:off x="1819517" y="1840265"/>
            <a:ext cx="2153177" cy="1692008"/>
          </a:xfrm>
          <a:prstGeom prst="snip2DiagRect">
            <a:avLst>
              <a:gd name="adj1" fmla="val 0"/>
              <a:gd name="adj2" fmla="val 7966"/>
            </a:avLst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76" name="Прямоугольник с двумя учесеченными противолежащими углами 75">
            <a:extLst>
              <a:ext uri="{FF2B5EF4-FFF2-40B4-BE49-F238E27FC236}">
                <a16:creationId xmlns:a16="http://schemas.microsoft.com/office/drawing/2014/main" id="{8BB7082F-5962-9329-B5F3-27788D282D5D}"/>
              </a:ext>
            </a:extLst>
          </p:cNvPr>
          <p:cNvSpPr/>
          <p:nvPr/>
        </p:nvSpPr>
        <p:spPr>
          <a:xfrm>
            <a:off x="4410317" y="1840265"/>
            <a:ext cx="2153177" cy="1692008"/>
          </a:xfrm>
          <a:prstGeom prst="snip2DiagRect">
            <a:avLst>
              <a:gd name="adj1" fmla="val 0"/>
              <a:gd name="adj2" fmla="val 7966"/>
            </a:avLst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77" name="Прямоугольник с двумя учесеченными противолежащими углами 76">
            <a:extLst>
              <a:ext uri="{FF2B5EF4-FFF2-40B4-BE49-F238E27FC236}">
                <a16:creationId xmlns:a16="http://schemas.microsoft.com/office/drawing/2014/main" id="{8D850483-CE07-4EB1-EA7B-6D4D5B35137D}"/>
              </a:ext>
            </a:extLst>
          </p:cNvPr>
          <p:cNvSpPr/>
          <p:nvPr/>
        </p:nvSpPr>
        <p:spPr>
          <a:xfrm>
            <a:off x="7001117" y="1840265"/>
            <a:ext cx="2153177" cy="1692008"/>
          </a:xfrm>
          <a:prstGeom prst="snip2DiagRect">
            <a:avLst>
              <a:gd name="adj1" fmla="val 0"/>
              <a:gd name="adj2" fmla="val 7966"/>
            </a:avLst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78" name="Прямоугольник с двумя учесеченными противолежащими углами 77">
            <a:extLst>
              <a:ext uri="{FF2B5EF4-FFF2-40B4-BE49-F238E27FC236}">
                <a16:creationId xmlns:a16="http://schemas.microsoft.com/office/drawing/2014/main" id="{7BE8F7E4-143D-9A9C-FD65-15575E6A6555}"/>
              </a:ext>
            </a:extLst>
          </p:cNvPr>
          <p:cNvSpPr/>
          <p:nvPr/>
        </p:nvSpPr>
        <p:spPr>
          <a:xfrm>
            <a:off x="1819517" y="3932302"/>
            <a:ext cx="2153177" cy="1692008"/>
          </a:xfrm>
          <a:prstGeom prst="snip2DiagRect">
            <a:avLst>
              <a:gd name="adj1" fmla="val 0"/>
              <a:gd name="adj2" fmla="val 7966"/>
            </a:avLst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79" name="Прямоугольник с двумя учесеченными противолежащими углами 78">
            <a:extLst>
              <a:ext uri="{FF2B5EF4-FFF2-40B4-BE49-F238E27FC236}">
                <a16:creationId xmlns:a16="http://schemas.microsoft.com/office/drawing/2014/main" id="{5FB24D59-AB0E-F5B3-7E02-5455F268D099}"/>
              </a:ext>
            </a:extLst>
          </p:cNvPr>
          <p:cNvSpPr/>
          <p:nvPr/>
        </p:nvSpPr>
        <p:spPr>
          <a:xfrm>
            <a:off x="4410317" y="3932302"/>
            <a:ext cx="2153177" cy="1692008"/>
          </a:xfrm>
          <a:prstGeom prst="snip2DiagRect">
            <a:avLst>
              <a:gd name="adj1" fmla="val 0"/>
              <a:gd name="adj2" fmla="val 7966"/>
            </a:avLst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80" name="Прямоугольник с двумя учесеченными противолежащими углами 79">
            <a:extLst>
              <a:ext uri="{FF2B5EF4-FFF2-40B4-BE49-F238E27FC236}">
                <a16:creationId xmlns:a16="http://schemas.microsoft.com/office/drawing/2014/main" id="{906E7619-82B5-DE43-1336-61110BDEC38B}"/>
              </a:ext>
            </a:extLst>
          </p:cNvPr>
          <p:cNvSpPr/>
          <p:nvPr/>
        </p:nvSpPr>
        <p:spPr>
          <a:xfrm>
            <a:off x="7001117" y="3932302"/>
            <a:ext cx="2153177" cy="1692008"/>
          </a:xfrm>
          <a:prstGeom prst="snip2DiagRect">
            <a:avLst>
              <a:gd name="adj1" fmla="val 0"/>
              <a:gd name="adj2" fmla="val 7966"/>
            </a:avLst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89876B67-14B1-4E84-3099-066486C6AA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4</a:t>
            </a:fld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DED7923-B720-2CD3-0CCA-9A8685C340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9458" y="450708"/>
            <a:ext cx="11244772" cy="376138"/>
          </a:xfrm>
        </p:spPr>
        <p:txBody>
          <a:bodyPr/>
          <a:lstStyle/>
          <a:p>
            <a:r>
              <a:rPr lang="ru-RU" sz="2400" dirty="0">
                <a:solidFill>
                  <a:srgbClr val="EF257A"/>
                </a:solidFill>
                <a:latin typeface="+mn-lt"/>
              </a:rPr>
              <a:t>РЕКОМЕНДУЕМАЯ СТРУКТУРА ПРЕЗЕНТАЦИИ</a:t>
            </a:r>
          </a:p>
        </p:txBody>
      </p:sp>
      <p:sp>
        <p:nvSpPr>
          <p:cNvPr id="63" name="Текст 62">
            <a:extLst>
              <a:ext uri="{FF2B5EF4-FFF2-40B4-BE49-F238E27FC236}">
                <a16:creationId xmlns:a16="http://schemas.microsoft.com/office/drawing/2014/main" id="{ADEEF28E-2EFD-2887-33BC-A51A865CDDE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023126" y="2612826"/>
            <a:ext cx="1817355" cy="8161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1600" dirty="0"/>
              <a:t>Подробное описание решения</a:t>
            </a:r>
          </a:p>
        </p:txBody>
      </p:sp>
      <p:sp>
        <p:nvSpPr>
          <p:cNvPr id="64" name="Текст 63">
            <a:extLst>
              <a:ext uri="{FF2B5EF4-FFF2-40B4-BE49-F238E27FC236}">
                <a16:creationId xmlns:a16="http://schemas.microsoft.com/office/drawing/2014/main" id="{06F65EAF-71EA-EB12-2CA8-42F074D6F35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4605444" y="2612826"/>
            <a:ext cx="1850919" cy="77603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1600" dirty="0"/>
              <a:t>Маркетинговая часть решения</a:t>
            </a:r>
          </a:p>
        </p:txBody>
      </p:sp>
      <p:sp>
        <p:nvSpPr>
          <p:cNvPr id="65" name="Текст 64">
            <a:extLst>
              <a:ext uri="{FF2B5EF4-FFF2-40B4-BE49-F238E27FC236}">
                <a16:creationId xmlns:a16="http://schemas.microsoft.com/office/drawing/2014/main" id="{559C91FD-3F61-16BE-39A8-1F84603E2F5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187763" y="2612826"/>
            <a:ext cx="1830508" cy="8161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1600" dirty="0"/>
              <a:t>Бизнесовая составляющая решения</a:t>
            </a:r>
          </a:p>
        </p:txBody>
      </p:sp>
      <p:sp>
        <p:nvSpPr>
          <p:cNvPr id="66" name="Текст 65">
            <a:extLst>
              <a:ext uri="{FF2B5EF4-FFF2-40B4-BE49-F238E27FC236}">
                <a16:creationId xmlns:a16="http://schemas.microsoft.com/office/drawing/2014/main" id="{415F79D2-ED3E-5274-C2DB-D14A1FD9A57F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2023127" y="4720074"/>
            <a:ext cx="1817354" cy="8006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1600" dirty="0"/>
              <a:t>Техническая проработка решения</a:t>
            </a:r>
          </a:p>
        </p:txBody>
      </p:sp>
      <p:sp>
        <p:nvSpPr>
          <p:cNvPr id="67" name="Текст 66">
            <a:extLst>
              <a:ext uri="{FF2B5EF4-FFF2-40B4-BE49-F238E27FC236}">
                <a16:creationId xmlns:a16="http://schemas.microsoft.com/office/drawing/2014/main" id="{6E9FB7CA-5AB2-E9B1-1BFB-3C9FB4EF3201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4572652" y="4720074"/>
            <a:ext cx="1883712" cy="8006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1600" dirty="0"/>
              <a:t>Уникальность решения</a:t>
            </a:r>
          </a:p>
        </p:txBody>
      </p: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C4F9779D-B29D-261F-FDA2-1B975BA3863C}"/>
              </a:ext>
            </a:extLst>
          </p:cNvPr>
          <p:cNvGrpSpPr/>
          <p:nvPr/>
        </p:nvGrpSpPr>
        <p:grpSpPr>
          <a:xfrm>
            <a:off x="308835" y="331639"/>
            <a:ext cx="9680292" cy="910049"/>
            <a:chOff x="172911" y="238267"/>
            <a:chExt cx="9680292" cy="910049"/>
          </a:xfrm>
        </p:grpSpPr>
        <p:cxnSp>
          <p:nvCxnSpPr>
            <p:cNvPr id="24" name="Прямая соединительная линия 23">
              <a:extLst>
                <a:ext uri="{FF2B5EF4-FFF2-40B4-BE49-F238E27FC236}">
                  <a16:creationId xmlns:a16="http://schemas.microsoft.com/office/drawing/2014/main" id="{71E681A1-CAF1-CEE1-5557-813536235F10}"/>
                </a:ext>
              </a:extLst>
            </p:cNvPr>
            <p:cNvCxnSpPr>
              <a:cxnSpLocks/>
            </p:cNvCxnSpPr>
            <p:nvPr/>
          </p:nvCxnSpPr>
          <p:spPr>
            <a:xfrm>
              <a:off x="1416975" y="797364"/>
              <a:ext cx="8436228" cy="0"/>
            </a:xfrm>
            <a:prstGeom prst="line">
              <a:avLst/>
            </a:prstGeom>
            <a:ln w="9525">
              <a:solidFill>
                <a:schemeClr val="bg1"/>
              </a:solidFill>
              <a:prstDash val="soli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25" name="Рисунок 24">
              <a:extLst>
                <a:ext uri="{FF2B5EF4-FFF2-40B4-BE49-F238E27FC236}">
                  <a16:creationId xmlns:a16="http://schemas.microsoft.com/office/drawing/2014/main" id="{E52A1760-7C1C-6696-9FB3-39E81349FBF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2911" y="238267"/>
              <a:ext cx="1510682" cy="910049"/>
            </a:xfrm>
            <a:prstGeom prst="rect">
              <a:avLst/>
            </a:prstGeom>
          </p:spPr>
        </p:pic>
      </p:grpSp>
      <p:sp>
        <p:nvSpPr>
          <p:cNvPr id="68" name="Текст 66">
            <a:extLst>
              <a:ext uri="{FF2B5EF4-FFF2-40B4-BE49-F238E27FC236}">
                <a16:creationId xmlns:a16="http://schemas.microsoft.com/office/drawing/2014/main" id="{D7322734-CD2C-FFD1-5414-A04B3FFA0E9E}"/>
              </a:ext>
            </a:extLst>
          </p:cNvPr>
          <p:cNvSpPr txBox="1">
            <a:spLocks/>
          </p:cNvSpPr>
          <p:nvPr/>
        </p:nvSpPr>
        <p:spPr>
          <a:xfrm>
            <a:off x="7153797" y="4720074"/>
            <a:ext cx="1864473" cy="80061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144688" indent="-144688" algn="l" defTabSz="578755" rtl="0" eaLnBrk="1" latinLnBrk="0" hangingPunct="1">
              <a:lnSpc>
                <a:spcPct val="90000"/>
              </a:lnSpc>
              <a:spcBef>
                <a:spcPts val="631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34067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271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44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9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200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576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95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334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71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600" dirty="0"/>
              <a:t>Планы </a:t>
            </a:r>
            <a:br>
              <a:rPr lang="ru-RU" sz="1600" dirty="0"/>
            </a:br>
            <a:r>
              <a:rPr lang="ru-RU" sz="1600" dirty="0"/>
              <a:t>по развитию решения</a:t>
            </a:r>
          </a:p>
        </p:txBody>
      </p:sp>
      <p:sp>
        <p:nvSpPr>
          <p:cNvPr id="69" name="Заголовок 1">
            <a:extLst>
              <a:ext uri="{FF2B5EF4-FFF2-40B4-BE49-F238E27FC236}">
                <a16:creationId xmlns:a16="http://schemas.microsoft.com/office/drawing/2014/main" id="{FE4D3CAE-6C98-9A12-8DB3-C465255EB270}"/>
              </a:ext>
            </a:extLst>
          </p:cNvPr>
          <p:cNvSpPr txBox="1">
            <a:spLocks/>
          </p:cNvSpPr>
          <p:nvPr/>
        </p:nvSpPr>
        <p:spPr>
          <a:xfrm>
            <a:off x="2036981" y="1908206"/>
            <a:ext cx="1718251" cy="640725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57875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997" b="1" kern="12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Amatic SC" panose="00000500000000000000" pitchFamily="2" charset="-79"/>
              </a:defRPr>
            </a:lvl1pPr>
          </a:lstStyle>
          <a:p>
            <a:r>
              <a:rPr lang="ru-RU" sz="3600" dirty="0">
                <a:solidFill>
                  <a:srgbClr val="EF257A"/>
                </a:solidFill>
                <a:latin typeface="+mn-lt"/>
              </a:rPr>
              <a:t>01</a:t>
            </a:r>
          </a:p>
        </p:txBody>
      </p:sp>
      <p:sp>
        <p:nvSpPr>
          <p:cNvPr id="70" name="Заголовок 1">
            <a:extLst>
              <a:ext uri="{FF2B5EF4-FFF2-40B4-BE49-F238E27FC236}">
                <a16:creationId xmlns:a16="http://schemas.microsoft.com/office/drawing/2014/main" id="{8D591A99-FA62-E4B6-074B-DE7DFC2747DA}"/>
              </a:ext>
            </a:extLst>
          </p:cNvPr>
          <p:cNvSpPr txBox="1">
            <a:spLocks/>
          </p:cNvSpPr>
          <p:nvPr/>
        </p:nvSpPr>
        <p:spPr>
          <a:xfrm>
            <a:off x="4605444" y="1908206"/>
            <a:ext cx="1718251" cy="640725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57875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997" b="1" kern="12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Amatic SC" panose="00000500000000000000" pitchFamily="2" charset="-79"/>
              </a:defRPr>
            </a:lvl1pPr>
          </a:lstStyle>
          <a:p>
            <a:r>
              <a:rPr lang="ru-RU" sz="3600" dirty="0">
                <a:solidFill>
                  <a:srgbClr val="EF257A"/>
                </a:solidFill>
                <a:latin typeface="+mn-lt"/>
              </a:rPr>
              <a:t>02</a:t>
            </a:r>
          </a:p>
        </p:txBody>
      </p:sp>
      <p:sp>
        <p:nvSpPr>
          <p:cNvPr id="71" name="Заголовок 1">
            <a:extLst>
              <a:ext uri="{FF2B5EF4-FFF2-40B4-BE49-F238E27FC236}">
                <a16:creationId xmlns:a16="http://schemas.microsoft.com/office/drawing/2014/main" id="{8493554C-62E8-20EA-4083-B4BCDE05B4D9}"/>
              </a:ext>
            </a:extLst>
          </p:cNvPr>
          <p:cNvSpPr txBox="1">
            <a:spLocks/>
          </p:cNvSpPr>
          <p:nvPr/>
        </p:nvSpPr>
        <p:spPr>
          <a:xfrm>
            <a:off x="7212686" y="1908206"/>
            <a:ext cx="1718251" cy="640725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57875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997" b="1" kern="12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Amatic SC" panose="00000500000000000000" pitchFamily="2" charset="-79"/>
              </a:defRPr>
            </a:lvl1pPr>
          </a:lstStyle>
          <a:p>
            <a:r>
              <a:rPr lang="ru-RU" sz="3600" dirty="0">
                <a:solidFill>
                  <a:srgbClr val="EF257A"/>
                </a:solidFill>
                <a:latin typeface="+mn-lt"/>
              </a:rPr>
              <a:t>03</a:t>
            </a:r>
          </a:p>
        </p:txBody>
      </p:sp>
      <p:sp>
        <p:nvSpPr>
          <p:cNvPr id="72" name="Заголовок 1">
            <a:extLst>
              <a:ext uri="{FF2B5EF4-FFF2-40B4-BE49-F238E27FC236}">
                <a16:creationId xmlns:a16="http://schemas.microsoft.com/office/drawing/2014/main" id="{F9A8CFF1-8555-6D47-3883-A979EED95298}"/>
              </a:ext>
            </a:extLst>
          </p:cNvPr>
          <p:cNvSpPr txBox="1">
            <a:spLocks/>
          </p:cNvSpPr>
          <p:nvPr/>
        </p:nvSpPr>
        <p:spPr>
          <a:xfrm>
            <a:off x="2036981" y="4014097"/>
            <a:ext cx="1718251" cy="640725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57875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997" b="1" kern="12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Amatic SC" panose="00000500000000000000" pitchFamily="2" charset="-79"/>
              </a:defRPr>
            </a:lvl1pPr>
          </a:lstStyle>
          <a:p>
            <a:r>
              <a:rPr lang="ru-RU" sz="3600" dirty="0">
                <a:solidFill>
                  <a:srgbClr val="EF257A"/>
                </a:solidFill>
                <a:latin typeface="+mn-lt"/>
              </a:rPr>
              <a:t>04</a:t>
            </a:r>
          </a:p>
        </p:txBody>
      </p:sp>
      <p:sp>
        <p:nvSpPr>
          <p:cNvPr id="73" name="Заголовок 1">
            <a:extLst>
              <a:ext uri="{FF2B5EF4-FFF2-40B4-BE49-F238E27FC236}">
                <a16:creationId xmlns:a16="http://schemas.microsoft.com/office/drawing/2014/main" id="{8B14DCEC-C467-3FB8-B94E-B4598531C225}"/>
              </a:ext>
            </a:extLst>
          </p:cNvPr>
          <p:cNvSpPr txBox="1">
            <a:spLocks/>
          </p:cNvSpPr>
          <p:nvPr/>
        </p:nvSpPr>
        <p:spPr>
          <a:xfrm>
            <a:off x="4605444" y="4014097"/>
            <a:ext cx="1718251" cy="640725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57875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997" b="1" kern="12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Amatic SC" panose="00000500000000000000" pitchFamily="2" charset="-79"/>
              </a:defRPr>
            </a:lvl1pPr>
          </a:lstStyle>
          <a:p>
            <a:r>
              <a:rPr lang="ru-RU" sz="3600" dirty="0">
                <a:solidFill>
                  <a:srgbClr val="EF257A"/>
                </a:solidFill>
                <a:latin typeface="+mn-lt"/>
              </a:rPr>
              <a:t>05</a:t>
            </a:r>
          </a:p>
        </p:txBody>
      </p:sp>
      <p:sp>
        <p:nvSpPr>
          <p:cNvPr id="74" name="Заголовок 1">
            <a:extLst>
              <a:ext uri="{FF2B5EF4-FFF2-40B4-BE49-F238E27FC236}">
                <a16:creationId xmlns:a16="http://schemas.microsoft.com/office/drawing/2014/main" id="{FEDC5416-04B2-9C00-62A0-708AA22886DF}"/>
              </a:ext>
            </a:extLst>
          </p:cNvPr>
          <p:cNvSpPr txBox="1">
            <a:spLocks/>
          </p:cNvSpPr>
          <p:nvPr/>
        </p:nvSpPr>
        <p:spPr>
          <a:xfrm>
            <a:off x="7212686" y="4014097"/>
            <a:ext cx="1718251" cy="640725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57875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997" b="1" kern="12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Amatic SC" panose="00000500000000000000" pitchFamily="2" charset="-79"/>
              </a:defRPr>
            </a:lvl1pPr>
          </a:lstStyle>
          <a:p>
            <a:r>
              <a:rPr lang="ru-RU" sz="3600" dirty="0">
                <a:solidFill>
                  <a:srgbClr val="EF257A"/>
                </a:solidFill>
                <a:latin typeface="+mn-lt"/>
              </a:rPr>
              <a:t>06</a:t>
            </a:r>
          </a:p>
        </p:txBody>
      </p:sp>
      <p:sp>
        <p:nvSpPr>
          <p:cNvPr id="4" name="Текст 62">
            <a:extLst>
              <a:ext uri="{FF2B5EF4-FFF2-40B4-BE49-F238E27FC236}">
                <a16:creationId xmlns:a16="http://schemas.microsoft.com/office/drawing/2014/main" id="{CB9AA357-72FF-E44D-217D-FF4B276EFA1B}"/>
              </a:ext>
            </a:extLst>
          </p:cNvPr>
          <p:cNvSpPr txBox="1">
            <a:spLocks/>
          </p:cNvSpPr>
          <p:nvPr/>
        </p:nvSpPr>
        <p:spPr>
          <a:xfrm>
            <a:off x="2119458" y="972532"/>
            <a:ext cx="3977624" cy="449047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144688" indent="-144688" algn="l" defTabSz="578755" rtl="0" eaLnBrk="1" latinLnBrk="0" hangingPunct="1">
              <a:lnSpc>
                <a:spcPct val="90000"/>
              </a:lnSpc>
              <a:spcBef>
                <a:spcPts val="631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34067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271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44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9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200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576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95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334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71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ru-RU" sz="1600" dirty="0">
                <a:solidFill>
                  <a:schemeClr val="accent3"/>
                </a:solidFill>
                <a:latin typeface="+mj-lt"/>
              </a:rPr>
              <a:t>Для продуктовых решений</a:t>
            </a:r>
          </a:p>
        </p:txBody>
      </p:sp>
    </p:spTree>
    <p:extLst>
      <p:ext uri="{BB962C8B-B14F-4D97-AF65-F5344CB8AC3E}">
        <p14:creationId xmlns:p14="http://schemas.microsoft.com/office/powerpoint/2010/main" val="1986979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46B550E-0CFF-4A79-B1FE-2EC1424EF8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40</a:t>
            </a:fld>
            <a:endParaRPr lang="ru-RU" dirty="0"/>
          </a:p>
        </p:txBody>
      </p:sp>
      <p:sp>
        <p:nvSpPr>
          <p:cNvPr id="2" name="Текст 1">
            <a:extLst>
              <a:ext uri="{FF2B5EF4-FFF2-40B4-BE49-F238E27FC236}">
                <a16:creationId xmlns:a16="http://schemas.microsoft.com/office/drawing/2014/main" id="{89C5FEE7-8855-4287-AE2D-52539F4D5F3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6075" y="1458075"/>
            <a:ext cx="2526079" cy="1476687"/>
          </a:xfrm>
          <a:prstGeom prst="roundRect">
            <a:avLst>
              <a:gd name="adj" fmla="val 0"/>
            </a:avLst>
          </a:prstGeom>
          <a:noFill/>
        </p:spPr>
        <p:txBody>
          <a:bodyPr/>
          <a:lstStyle/>
          <a:p>
            <a:endParaRPr lang="ru-RU" b="0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BB2C021-BD44-4085-92C0-42B29CA7DD4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6075" y="1814077"/>
            <a:ext cx="2526079" cy="1120685"/>
          </a:xfrm>
        </p:spPr>
        <p:txBody>
          <a:bodyPr/>
          <a:lstStyle/>
          <a:p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726F0F5-5C67-466D-943E-F4703B2F270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832960" y="1458075"/>
            <a:ext cx="2526079" cy="1476687"/>
          </a:xfrm>
          <a:prstGeom prst="roundRect">
            <a:avLst>
              <a:gd name="adj" fmla="val 0"/>
            </a:avLst>
          </a:prstGeom>
          <a:noFill/>
        </p:spPr>
        <p:txBody>
          <a:bodyPr/>
          <a:lstStyle/>
          <a:p>
            <a:endParaRPr lang="ru-RU" b="0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66D4997F-BA2F-417E-957D-7B6FF608CC4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832960" y="1814077"/>
            <a:ext cx="2526079" cy="1120685"/>
          </a:xfrm>
        </p:spPr>
        <p:txBody>
          <a:bodyPr/>
          <a:lstStyle/>
          <a:p>
            <a:endParaRPr lang="ru-RU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B04BBFFE-3199-451F-A356-405FEE6461C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330862" y="1458075"/>
            <a:ext cx="2526079" cy="1476687"/>
          </a:xfrm>
          <a:prstGeom prst="roundRect">
            <a:avLst>
              <a:gd name="adj" fmla="val 0"/>
            </a:avLst>
          </a:prstGeom>
          <a:noFill/>
        </p:spPr>
        <p:txBody>
          <a:bodyPr/>
          <a:lstStyle/>
          <a:p>
            <a:endParaRPr lang="ru-RU" b="0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6B529974-604C-48E2-AD6F-070B19225F48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330862" y="1814077"/>
            <a:ext cx="2526079" cy="1120685"/>
          </a:xfrm>
        </p:spPr>
        <p:txBody>
          <a:bodyPr/>
          <a:lstStyle/>
          <a:p>
            <a:endParaRPr lang="ru-RU"/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9C425FA5-5D8B-4070-9FEA-743FFC23DC9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2593517" y="4791290"/>
            <a:ext cx="2526079" cy="1476687"/>
          </a:xfrm>
          <a:prstGeom prst="roundRect">
            <a:avLst>
              <a:gd name="adj" fmla="val 0"/>
            </a:avLst>
          </a:prstGeom>
          <a:noFill/>
        </p:spPr>
        <p:txBody>
          <a:bodyPr/>
          <a:lstStyle/>
          <a:p>
            <a:endParaRPr lang="ru-RU" b="0"/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3E4BE6CF-D653-4C71-B520-8F640E846D6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2593517" y="5147292"/>
            <a:ext cx="2526079" cy="1120685"/>
          </a:xfrm>
        </p:spPr>
        <p:txBody>
          <a:bodyPr/>
          <a:lstStyle/>
          <a:p>
            <a:endParaRPr lang="ru-RU"/>
          </a:p>
        </p:txBody>
      </p:sp>
      <p:sp>
        <p:nvSpPr>
          <p:cNvPr id="10" name="Текст 9">
            <a:extLst>
              <a:ext uri="{FF2B5EF4-FFF2-40B4-BE49-F238E27FC236}">
                <a16:creationId xmlns:a16="http://schemas.microsoft.com/office/drawing/2014/main" id="{7FE93D78-FBF8-4CFA-B0D4-B21070DBC33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7080402" y="4791290"/>
            <a:ext cx="2526079" cy="1476687"/>
          </a:xfrm>
          <a:prstGeom prst="roundRect">
            <a:avLst>
              <a:gd name="adj" fmla="val 0"/>
            </a:avLst>
          </a:prstGeom>
          <a:noFill/>
        </p:spPr>
        <p:txBody>
          <a:bodyPr/>
          <a:lstStyle/>
          <a:p>
            <a:endParaRPr lang="ru-RU" b="0" dirty="0"/>
          </a:p>
        </p:txBody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id="{931BD573-963A-40B6-8E80-802A897ACB2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080402" y="5147292"/>
            <a:ext cx="2526079" cy="1120685"/>
          </a:xfrm>
        </p:spPr>
        <p:txBody>
          <a:bodyPr/>
          <a:lstStyle/>
          <a:p>
            <a:endParaRPr lang="ru-RU"/>
          </a:p>
        </p:txBody>
      </p:sp>
      <p:sp>
        <p:nvSpPr>
          <p:cNvPr id="12" name="Заголовок 11">
            <a:extLst>
              <a:ext uri="{FF2B5EF4-FFF2-40B4-BE49-F238E27FC236}">
                <a16:creationId xmlns:a16="http://schemas.microsoft.com/office/drawing/2014/main" id="{26E01B7D-FD3B-440B-A235-2419581C61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>
              <a:latin typeface="+mn-lt"/>
            </a:endParaRPr>
          </a:p>
        </p:txBody>
      </p:sp>
      <p:cxnSp>
        <p:nvCxnSpPr>
          <p:cNvPr id="34" name="Прямая соединительная линия 33">
            <a:extLst>
              <a:ext uri="{FF2B5EF4-FFF2-40B4-BE49-F238E27FC236}">
                <a16:creationId xmlns:a16="http://schemas.microsoft.com/office/drawing/2014/main" id="{FED623D4-5E7E-44FB-A655-80D9166ACECF}"/>
              </a:ext>
            </a:extLst>
          </p:cNvPr>
          <p:cNvCxnSpPr>
            <a:cxnSpLocks/>
          </p:cNvCxnSpPr>
          <p:nvPr/>
        </p:nvCxnSpPr>
        <p:spPr>
          <a:xfrm>
            <a:off x="2065940" y="3860224"/>
            <a:ext cx="1332546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Прямая соединительная линия 34">
            <a:extLst>
              <a:ext uri="{FF2B5EF4-FFF2-40B4-BE49-F238E27FC236}">
                <a16:creationId xmlns:a16="http://schemas.microsoft.com/office/drawing/2014/main" id="{13BC568E-FCE4-46A3-933D-4F9F8325A813}"/>
              </a:ext>
            </a:extLst>
          </p:cNvPr>
          <p:cNvCxnSpPr>
            <a:cxnSpLocks/>
          </p:cNvCxnSpPr>
          <p:nvPr/>
        </p:nvCxnSpPr>
        <p:spPr>
          <a:xfrm>
            <a:off x="4312137" y="3862139"/>
            <a:ext cx="1332546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Прямая соединительная линия 35">
            <a:extLst>
              <a:ext uri="{FF2B5EF4-FFF2-40B4-BE49-F238E27FC236}">
                <a16:creationId xmlns:a16="http://schemas.microsoft.com/office/drawing/2014/main" id="{043ABED0-AC0F-4D92-AB29-318DAE79D38B}"/>
              </a:ext>
            </a:extLst>
          </p:cNvPr>
          <p:cNvCxnSpPr>
            <a:cxnSpLocks/>
          </p:cNvCxnSpPr>
          <p:nvPr/>
        </p:nvCxnSpPr>
        <p:spPr>
          <a:xfrm>
            <a:off x="6558334" y="3862139"/>
            <a:ext cx="1332546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Прямая соединительная линия 36">
            <a:extLst>
              <a:ext uri="{FF2B5EF4-FFF2-40B4-BE49-F238E27FC236}">
                <a16:creationId xmlns:a16="http://schemas.microsoft.com/office/drawing/2014/main" id="{836D684E-425A-4867-B96C-B1550D2326EC}"/>
              </a:ext>
            </a:extLst>
          </p:cNvPr>
          <p:cNvCxnSpPr>
            <a:cxnSpLocks/>
          </p:cNvCxnSpPr>
          <p:nvPr/>
        </p:nvCxnSpPr>
        <p:spPr>
          <a:xfrm>
            <a:off x="8780467" y="3862139"/>
            <a:ext cx="1332545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Прямая соединительная линия 37">
            <a:extLst>
              <a:ext uri="{FF2B5EF4-FFF2-40B4-BE49-F238E27FC236}">
                <a16:creationId xmlns:a16="http://schemas.microsoft.com/office/drawing/2014/main" id="{81B30F67-B043-4D47-8D41-EA47E7D98286}"/>
              </a:ext>
            </a:extLst>
          </p:cNvPr>
          <p:cNvCxnSpPr>
            <a:cxnSpLocks/>
          </p:cNvCxnSpPr>
          <p:nvPr/>
        </p:nvCxnSpPr>
        <p:spPr>
          <a:xfrm>
            <a:off x="1609114" y="2934762"/>
            <a:ext cx="1" cy="573287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Прямая соединительная линия 38">
            <a:extLst>
              <a:ext uri="{FF2B5EF4-FFF2-40B4-BE49-F238E27FC236}">
                <a16:creationId xmlns:a16="http://schemas.microsoft.com/office/drawing/2014/main" id="{B41E618C-6887-4F78-8BEC-4C2ABC30AC44}"/>
              </a:ext>
            </a:extLst>
          </p:cNvPr>
          <p:cNvCxnSpPr>
            <a:cxnSpLocks/>
          </p:cNvCxnSpPr>
          <p:nvPr/>
        </p:nvCxnSpPr>
        <p:spPr>
          <a:xfrm>
            <a:off x="3855312" y="4216228"/>
            <a:ext cx="1245" cy="575062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Прямая соединительная линия 39">
            <a:extLst>
              <a:ext uri="{FF2B5EF4-FFF2-40B4-BE49-F238E27FC236}">
                <a16:creationId xmlns:a16="http://schemas.microsoft.com/office/drawing/2014/main" id="{DE971D4E-B203-4B09-93F8-D53951540777}"/>
              </a:ext>
            </a:extLst>
          </p:cNvPr>
          <p:cNvCxnSpPr>
            <a:cxnSpLocks/>
          </p:cNvCxnSpPr>
          <p:nvPr/>
        </p:nvCxnSpPr>
        <p:spPr>
          <a:xfrm>
            <a:off x="6096000" y="2934762"/>
            <a:ext cx="5509" cy="573287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Прямая соединительная линия 40">
            <a:extLst>
              <a:ext uri="{FF2B5EF4-FFF2-40B4-BE49-F238E27FC236}">
                <a16:creationId xmlns:a16="http://schemas.microsoft.com/office/drawing/2014/main" id="{2BF27CC0-A85F-4C49-884A-649E718F232A}"/>
              </a:ext>
            </a:extLst>
          </p:cNvPr>
          <p:cNvCxnSpPr>
            <a:cxnSpLocks/>
          </p:cNvCxnSpPr>
          <p:nvPr/>
        </p:nvCxnSpPr>
        <p:spPr>
          <a:xfrm flipH="1">
            <a:off x="8343442" y="4216228"/>
            <a:ext cx="4264" cy="575062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Прямая соединительная линия 41">
            <a:extLst>
              <a:ext uri="{FF2B5EF4-FFF2-40B4-BE49-F238E27FC236}">
                <a16:creationId xmlns:a16="http://schemas.microsoft.com/office/drawing/2014/main" id="{8A19CF67-915F-4390-A30E-945C95016756}"/>
              </a:ext>
            </a:extLst>
          </p:cNvPr>
          <p:cNvCxnSpPr>
            <a:cxnSpLocks/>
          </p:cNvCxnSpPr>
          <p:nvPr/>
        </p:nvCxnSpPr>
        <p:spPr>
          <a:xfrm>
            <a:off x="10593901" y="2934762"/>
            <a:ext cx="1" cy="573287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Прямоугольник с двумя учесеченными противолежащими углами 42">
            <a:extLst>
              <a:ext uri="{FF2B5EF4-FFF2-40B4-BE49-F238E27FC236}">
                <a16:creationId xmlns:a16="http://schemas.microsoft.com/office/drawing/2014/main" id="{4E8CC8D8-3B02-4108-71E4-BDF385E41A76}"/>
              </a:ext>
            </a:extLst>
          </p:cNvPr>
          <p:cNvSpPr/>
          <p:nvPr/>
        </p:nvSpPr>
        <p:spPr>
          <a:xfrm>
            <a:off x="1191126" y="3508049"/>
            <a:ext cx="874814" cy="708179"/>
          </a:xfrm>
          <a:prstGeom prst="snip2DiagRect">
            <a:avLst/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44" name="Прямоугольник с двумя учесеченными противолежащими углами 43">
            <a:extLst>
              <a:ext uri="{FF2B5EF4-FFF2-40B4-BE49-F238E27FC236}">
                <a16:creationId xmlns:a16="http://schemas.microsoft.com/office/drawing/2014/main" id="{219852BA-89EA-AEC0-D3BB-81E4FBB78FBF}"/>
              </a:ext>
            </a:extLst>
          </p:cNvPr>
          <p:cNvSpPr/>
          <p:nvPr/>
        </p:nvSpPr>
        <p:spPr>
          <a:xfrm>
            <a:off x="3412397" y="3506136"/>
            <a:ext cx="874814" cy="708179"/>
          </a:xfrm>
          <a:prstGeom prst="snip2DiagRect">
            <a:avLst/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45" name="Прямоугольник с двумя учесеченными противолежащими углами 44">
            <a:extLst>
              <a:ext uri="{FF2B5EF4-FFF2-40B4-BE49-F238E27FC236}">
                <a16:creationId xmlns:a16="http://schemas.microsoft.com/office/drawing/2014/main" id="{BEB80488-DBD5-60E2-7B94-2C03FD2F73EC}"/>
              </a:ext>
            </a:extLst>
          </p:cNvPr>
          <p:cNvSpPr/>
          <p:nvPr/>
        </p:nvSpPr>
        <p:spPr>
          <a:xfrm>
            <a:off x="5658594" y="3516255"/>
            <a:ext cx="874814" cy="708179"/>
          </a:xfrm>
          <a:prstGeom prst="snip2DiagRect">
            <a:avLst/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53" name="Прямоугольник с двумя учесеченными противолежащими углами 52">
            <a:extLst>
              <a:ext uri="{FF2B5EF4-FFF2-40B4-BE49-F238E27FC236}">
                <a16:creationId xmlns:a16="http://schemas.microsoft.com/office/drawing/2014/main" id="{41C3924C-4DE8-D413-3F15-F71BBA421983}"/>
              </a:ext>
            </a:extLst>
          </p:cNvPr>
          <p:cNvSpPr/>
          <p:nvPr/>
        </p:nvSpPr>
        <p:spPr>
          <a:xfrm>
            <a:off x="7889752" y="3506135"/>
            <a:ext cx="874814" cy="708179"/>
          </a:xfrm>
          <a:prstGeom prst="snip2DiagRect">
            <a:avLst/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54" name="Прямоугольник с двумя учесеченными противолежащими углами 53">
            <a:extLst>
              <a:ext uri="{FF2B5EF4-FFF2-40B4-BE49-F238E27FC236}">
                <a16:creationId xmlns:a16="http://schemas.microsoft.com/office/drawing/2014/main" id="{5040D480-3D0A-377D-EDA1-4B45E5CE44A4}"/>
              </a:ext>
            </a:extLst>
          </p:cNvPr>
          <p:cNvSpPr/>
          <p:nvPr/>
        </p:nvSpPr>
        <p:spPr>
          <a:xfrm>
            <a:off x="10113012" y="3538626"/>
            <a:ext cx="874814" cy="708179"/>
          </a:xfrm>
          <a:prstGeom prst="snip2DiagRect">
            <a:avLst/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solidFill>
                  <a:schemeClr val="bg1"/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194599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BC2B05D3-F683-B5A0-DCB8-AA28F1B24E4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36" t="30155" r="20782" b="28595"/>
          <a:stretch/>
        </p:blipFill>
        <p:spPr>
          <a:xfrm>
            <a:off x="3281082" y="1039907"/>
            <a:ext cx="5432612" cy="3048000"/>
          </a:xfrm>
          <a:prstGeom prst="rect">
            <a:avLst/>
          </a:prstGeom>
        </p:spPr>
      </p:pic>
      <p:sp>
        <p:nvSpPr>
          <p:cNvPr id="2" name="Рисунок 1">
            <a:extLst>
              <a:ext uri="{FF2B5EF4-FFF2-40B4-BE49-F238E27FC236}">
                <a16:creationId xmlns:a16="http://schemas.microsoft.com/office/drawing/2014/main" id="{38C461D0-0D39-4FD3-8AD4-0E832E88796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103826" y="1280161"/>
            <a:ext cx="3430829" cy="2148840"/>
          </a:xfrm>
          <a:noFill/>
          <a:ln>
            <a:noFill/>
          </a:ln>
        </p:spPr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52D5942-B353-44B0-BA5B-56640646D1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41</a:t>
            </a:fld>
            <a:endParaRPr lang="ru-RU" dirty="0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9AD40FFA-52AD-4EFF-8D09-E75EFEE4D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>
              <a:latin typeface="+mn-lt"/>
            </a:endParaRP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C247253-002A-413B-B1BF-2661F6820C7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E1719752-EED6-4EE5-BE5A-FB401278B98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A616E677-DB7C-4B76-AAC0-44E0CBDD2C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99989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82">
            <a:extLst>
              <a:ext uri="{FF2B5EF4-FFF2-40B4-BE49-F238E27FC236}">
                <a16:creationId xmlns:a16="http://schemas.microsoft.com/office/drawing/2014/main" id="{24F452BD-B318-4752-95A0-FE784050E11F}"/>
              </a:ext>
            </a:extLst>
          </p:cNvPr>
          <p:cNvGrpSpPr>
            <a:grpSpLocks noChangeAspect="1"/>
          </p:cNvGrpSpPr>
          <p:nvPr/>
        </p:nvGrpSpPr>
        <p:grpSpPr>
          <a:xfrm>
            <a:off x="1149124" y="1149443"/>
            <a:ext cx="4267960" cy="2822929"/>
            <a:chOff x="1027152" y="2693983"/>
            <a:chExt cx="6796849" cy="4462905"/>
          </a:xfrm>
        </p:grpSpPr>
        <p:grpSp>
          <p:nvGrpSpPr>
            <p:cNvPr id="9" name="Group 83">
              <a:extLst>
                <a:ext uri="{FF2B5EF4-FFF2-40B4-BE49-F238E27FC236}">
                  <a16:creationId xmlns:a16="http://schemas.microsoft.com/office/drawing/2014/main" id="{FD5311CA-A8DA-4752-BCCC-9D77C86DAA8A}"/>
                </a:ext>
              </a:extLst>
            </p:cNvPr>
            <p:cNvGrpSpPr/>
            <p:nvPr/>
          </p:nvGrpSpPr>
          <p:grpSpPr>
            <a:xfrm>
              <a:off x="1027152" y="2693983"/>
              <a:ext cx="6796849" cy="4462905"/>
              <a:chOff x="1027152" y="2693983"/>
              <a:chExt cx="6796849" cy="4462905"/>
            </a:xfrm>
          </p:grpSpPr>
          <p:sp>
            <p:nvSpPr>
              <p:cNvPr id="12" name="AutoShape 1">
                <a:extLst>
                  <a:ext uri="{FF2B5EF4-FFF2-40B4-BE49-F238E27FC236}">
                    <a16:creationId xmlns:a16="http://schemas.microsoft.com/office/drawing/2014/main" id="{C5DD9855-9040-4A8E-8FC7-2A87D71D92A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029339" y="2693983"/>
                <a:ext cx="6794662" cy="4462905"/>
              </a:xfrm>
              <a:prstGeom prst="roundRect">
                <a:avLst>
                  <a:gd name="adj" fmla="val 1292"/>
                </a:avLst>
              </a:prstGeom>
              <a:solidFill>
                <a:srgbClr val="201E42">
                  <a:alpha val="50000"/>
                </a:srgbClr>
              </a:solidFill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  <p:sp>
            <p:nvSpPr>
              <p:cNvPr id="13" name="Rectangle 2">
                <a:extLst>
                  <a:ext uri="{FF2B5EF4-FFF2-40B4-BE49-F238E27FC236}">
                    <a16:creationId xmlns:a16="http://schemas.microsoft.com/office/drawing/2014/main" id="{1CA962FF-DEAF-450E-BAC9-2CBF039F5E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7152" y="3024940"/>
                <a:ext cx="6794663" cy="315914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  <p:sp>
            <p:nvSpPr>
              <p:cNvPr id="14" name="AutoShape 3">
                <a:extLst>
                  <a:ext uri="{FF2B5EF4-FFF2-40B4-BE49-F238E27FC236}">
                    <a16:creationId xmlns:a16="http://schemas.microsoft.com/office/drawing/2014/main" id="{29B32C08-05E5-455D-AB4B-FA780C0B9C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35351" y="2779230"/>
                <a:ext cx="2717865" cy="561624"/>
              </a:xfrm>
              <a:prstGeom prst="roundRect">
                <a:avLst>
                  <a:gd name="adj" fmla="val 11986"/>
                </a:avLst>
              </a:prstGeom>
              <a:solidFill>
                <a:schemeClr val="accent6">
                  <a:lumMod val="50000"/>
                </a:schemeClr>
              </a:solidFill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  <p:sp>
            <p:nvSpPr>
              <p:cNvPr id="15" name="Oval 4">
                <a:extLst>
                  <a:ext uri="{FF2B5EF4-FFF2-40B4-BE49-F238E27FC236}">
                    <a16:creationId xmlns:a16="http://schemas.microsoft.com/office/drawing/2014/main" id="{DB5DCAC2-FF8B-4D8A-8761-EF6BE6B4CB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37753" y="2814331"/>
                <a:ext cx="95903" cy="95276"/>
              </a:xfrm>
              <a:prstGeom prst="ellipse">
                <a:avLst/>
              </a:prstGeom>
              <a:solidFill>
                <a:schemeClr val="accent2"/>
              </a:solidFill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  <p:sp>
            <p:nvSpPr>
              <p:cNvPr id="16" name="Oval 5">
                <a:extLst>
                  <a:ext uri="{FF2B5EF4-FFF2-40B4-BE49-F238E27FC236}">
                    <a16:creationId xmlns:a16="http://schemas.microsoft.com/office/drawing/2014/main" id="{A18062AF-728F-4F67-A9EE-6DA3DC1E6B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07620" y="2814331"/>
                <a:ext cx="95903" cy="95276"/>
              </a:xfrm>
              <a:prstGeom prst="ellipse">
                <a:avLst/>
              </a:prstGeom>
              <a:solidFill>
                <a:schemeClr val="accent3"/>
              </a:solidFill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  <p:sp>
            <p:nvSpPr>
              <p:cNvPr id="17" name="Oval 6">
                <a:extLst>
                  <a:ext uri="{FF2B5EF4-FFF2-40B4-BE49-F238E27FC236}">
                    <a16:creationId xmlns:a16="http://schemas.microsoft.com/office/drawing/2014/main" id="{1F8B8CA3-31B9-4E3E-89F8-B823F31C1C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77486" y="2814331"/>
                <a:ext cx="95903" cy="95276"/>
              </a:xfrm>
              <a:prstGeom prst="ellipse">
                <a:avLst/>
              </a:prstGeom>
              <a:solidFill>
                <a:schemeClr val="accent4"/>
              </a:solidFill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  <p:sp>
            <p:nvSpPr>
              <p:cNvPr id="18" name="Rectangle 92">
                <a:extLst>
                  <a:ext uri="{FF2B5EF4-FFF2-40B4-BE49-F238E27FC236}">
                    <a16:creationId xmlns:a16="http://schemas.microsoft.com/office/drawing/2014/main" id="{C40CC64C-4BDE-4B83-ACBA-76BBEC31E3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05844" y="3085114"/>
                <a:ext cx="5104773" cy="200580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B3B3B3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  <p:grpSp>
            <p:nvGrpSpPr>
              <p:cNvPr id="19" name="Group 93">
                <a:extLst>
                  <a:ext uri="{FF2B5EF4-FFF2-40B4-BE49-F238E27FC236}">
                    <a16:creationId xmlns:a16="http://schemas.microsoft.com/office/drawing/2014/main" id="{021FE07F-E9DB-428E-864C-12ABBB046C13}"/>
                  </a:ext>
                </a:extLst>
              </p:cNvPr>
              <p:cNvGrpSpPr/>
              <p:nvPr/>
            </p:nvGrpSpPr>
            <p:grpSpPr>
              <a:xfrm>
                <a:off x="7494380" y="2779230"/>
                <a:ext cx="155357" cy="155272"/>
                <a:chOff x="4763" y="0"/>
                <a:chExt cx="2900362" cy="2898775"/>
              </a:xfrm>
              <a:solidFill>
                <a:schemeClr val="bg1">
                  <a:lumMod val="50000"/>
                </a:schemeClr>
              </a:solidFill>
            </p:grpSpPr>
            <p:sp>
              <p:nvSpPr>
                <p:cNvPr id="22" name="Freeform 13">
                  <a:extLst>
                    <a:ext uri="{FF2B5EF4-FFF2-40B4-BE49-F238E27FC236}">
                      <a16:creationId xmlns:a16="http://schemas.microsoft.com/office/drawing/2014/main" id="{8251ED56-D5C4-4244-B7B8-9CC65D6F8A0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3" y="0"/>
                  <a:ext cx="727075" cy="722313"/>
                </a:xfrm>
                <a:custGeom>
                  <a:avLst/>
                  <a:gdLst>
                    <a:gd name="T0" fmla="*/ 168 w 193"/>
                    <a:gd name="T1" fmla="*/ 0 h 192"/>
                    <a:gd name="T2" fmla="*/ 24 w 193"/>
                    <a:gd name="T3" fmla="*/ 0 h 192"/>
                    <a:gd name="T4" fmla="*/ 0 w 193"/>
                    <a:gd name="T5" fmla="*/ 24 h 192"/>
                    <a:gd name="T6" fmla="*/ 0 w 193"/>
                    <a:gd name="T7" fmla="*/ 168 h 192"/>
                    <a:gd name="T8" fmla="*/ 24 w 193"/>
                    <a:gd name="T9" fmla="*/ 192 h 192"/>
                    <a:gd name="T10" fmla="*/ 168 w 193"/>
                    <a:gd name="T11" fmla="*/ 192 h 192"/>
                    <a:gd name="T12" fmla="*/ 193 w 193"/>
                    <a:gd name="T13" fmla="*/ 168 h 192"/>
                    <a:gd name="T14" fmla="*/ 193 w 193"/>
                    <a:gd name="T15" fmla="*/ 24 h 192"/>
                    <a:gd name="T16" fmla="*/ 168 w 193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3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2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2" y="192"/>
                        <a:pt x="193" y="182"/>
                        <a:pt x="193" y="168"/>
                      </a:cubicBezTo>
                      <a:cubicBezTo>
                        <a:pt x="193" y="24"/>
                        <a:pt x="193" y="24"/>
                        <a:pt x="193" y="24"/>
                      </a:cubicBezTo>
                      <a:cubicBezTo>
                        <a:pt x="193" y="11"/>
                        <a:pt x="182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23" name="Freeform 14">
                  <a:extLst>
                    <a:ext uri="{FF2B5EF4-FFF2-40B4-BE49-F238E27FC236}">
                      <a16:creationId xmlns:a16="http://schemas.microsoft.com/office/drawing/2014/main" id="{ECE11028-B7CA-451E-851D-176871A08FC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3" y="1087438"/>
                  <a:ext cx="727075" cy="722313"/>
                </a:xfrm>
                <a:custGeom>
                  <a:avLst/>
                  <a:gdLst>
                    <a:gd name="T0" fmla="*/ 168 w 193"/>
                    <a:gd name="T1" fmla="*/ 0 h 192"/>
                    <a:gd name="T2" fmla="*/ 24 w 193"/>
                    <a:gd name="T3" fmla="*/ 0 h 192"/>
                    <a:gd name="T4" fmla="*/ 0 w 193"/>
                    <a:gd name="T5" fmla="*/ 24 h 192"/>
                    <a:gd name="T6" fmla="*/ 0 w 193"/>
                    <a:gd name="T7" fmla="*/ 168 h 192"/>
                    <a:gd name="T8" fmla="*/ 24 w 193"/>
                    <a:gd name="T9" fmla="*/ 192 h 192"/>
                    <a:gd name="T10" fmla="*/ 168 w 193"/>
                    <a:gd name="T11" fmla="*/ 192 h 192"/>
                    <a:gd name="T12" fmla="*/ 193 w 193"/>
                    <a:gd name="T13" fmla="*/ 168 h 192"/>
                    <a:gd name="T14" fmla="*/ 193 w 193"/>
                    <a:gd name="T15" fmla="*/ 24 h 192"/>
                    <a:gd name="T16" fmla="*/ 168 w 193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3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1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2" y="192"/>
                        <a:pt x="193" y="181"/>
                        <a:pt x="193" y="168"/>
                      </a:cubicBezTo>
                      <a:cubicBezTo>
                        <a:pt x="193" y="24"/>
                        <a:pt x="193" y="24"/>
                        <a:pt x="193" y="24"/>
                      </a:cubicBezTo>
                      <a:cubicBezTo>
                        <a:pt x="193" y="11"/>
                        <a:pt x="182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24" name="Freeform 15">
                  <a:extLst>
                    <a:ext uri="{FF2B5EF4-FFF2-40B4-BE49-F238E27FC236}">
                      <a16:creationId xmlns:a16="http://schemas.microsoft.com/office/drawing/2014/main" id="{C663966C-C5F6-4AF2-AC81-EF7A040B748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3" y="2171700"/>
                  <a:ext cx="727075" cy="727075"/>
                </a:xfrm>
                <a:custGeom>
                  <a:avLst/>
                  <a:gdLst>
                    <a:gd name="T0" fmla="*/ 168 w 193"/>
                    <a:gd name="T1" fmla="*/ 0 h 193"/>
                    <a:gd name="T2" fmla="*/ 24 w 193"/>
                    <a:gd name="T3" fmla="*/ 0 h 193"/>
                    <a:gd name="T4" fmla="*/ 0 w 193"/>
                    <a:gd name="T5" fmla="*/ 25 h 193"/>
                    <a:gd name="T6" fmla="*/ 0 w 193"/>
                    <a:gd name="T7" fmla="*/ 169 h 193"/>
                    <a:gd name="T8" fmla="*/ 24 w 193"/>
                    <a:gd name="T9" fmla="*/ 193 h 193"/>
                    <a:gd name="T10" fmla="*/ 168 w 193"/>
                    <a:gd name="T11" fmla="*/ 193 h 193"/>
                    <a:gd name="T12" fmla="*/ 193 w 193"/>
                    <a:gd name="T13" fmla="*/ 169 h 193"/>
                    <a:gd name="T14" fmla="*/ 193 w 193"/>
                    <a:gd name="T15" fmla="*/ 25 h 193"/>
                    <a:gd name="T16" fmla="*/ 168 w 193"/>
                    <a:gd name="T17" fmla="*/ 0 h 1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3" h="193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5"/>
                      </a:cubicBezTo>
                      <a:cubicBezTo>
                        <a:pt x="0" y="169"/>
                        <a:pt x="0" y="169"/>
                        <a:pt x="0" y="169"/>
                      </a:cubicBezTo>
                      <a:cubicBezTo>
                        <a:pt x="0" y="182"/>
                        <a:pt x="11" y="193"/>
                        <a:pt x="24" y="193"/>
                      </a:cubicBezTo>
                      <a:cubicBezTo>
                        <a:pt x="168" y="193"/>
                        <a:pt x="168" y="193"/>
                        <a:pt x="168" y="193"/>
                      </a:cubicBezTo>
                      <a:cubicBezTo>
                        <a:pt x="182" y="193"/>
                        <a:pt x="193" y="182"/>
                        <a:pt x="193" y="169"/>
                      </a:cubicBezTo>
                      <a:cubicBezTo>
                        <a:pt x="193" y="25"/>
                        <a:pt x="193" y="25"/>
                        <a:pt x="193" y="25"/>
                      </a:cubicBezTo>
                      <a:cubicBezTo>
                        <a:pt x="193" y="11"/>
                        <a:pt x="182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25" name="Freeform 16">
                  <a:extLst>
                    <a:ext uri="{FF2B5EF4-FFF2-40B4-BE49-F238E27FC236}">
                      <a16:creationId xmlns:a16="http://schemas.microsoft.com/office/drawing/2014/main" id="{1231452A-2DB6-4628-B13E-989E3196783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93788" y="0"/>
                  <a:ext cx="722312" cy="722313"/>
                </a:xfrm>
                <a:custGeom>
                  <a:avLst/>
                  <a:gdLst>
                    <a:gd name="T0" fmla="*/ 168 w 192"/>
                    <a:gd name="T1" fmla="*/ 0 h 192"/>
                    <a:gd name="T2" fmla="*/ 24 w 192"/>
                    <a:gd name="T3" fmla="*/ 0 h 192"/>
                    <a:gd name="T4" fmla="*/ 0 w 192"/>
                    <a:gd name="T5" fmla="*/ 24 h 192"/>
                    <a:gd name="T6" fmla="*/ 0 w 192"/>
                    <a:gd name="T7" fmla="*/ 168 h 192"/>
                    <a:gd name="T8" fmla="*/ 24 w 192"/>
                    <a:gd name="T9" fmla="*/ 192 h 192"/>
                    <a:gd name="T10" fmla="*/ 168 w 192"/>
                    <a:gd name="T11" fmla="*/ 192 h 192"/>
                    <a:gd name="T12" fmla="*/ 192 w 192"/>
                    <a:gd name="T13" fmla="*/ 168 h 192"/>
                    <a:gd name="T14" fmla="*/ 192 w 192"/>
                    <a:gd name="T15" fmla="*/ 24 h 192"/>
                    <a:gd name="T16" fmla="*/ 168 w 192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2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2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26" name="Freeform 17">
                  <a:extLst>
                    <a:ext uri="{FF2B5EF4-FFF2-40B4-BE49-F238E27FC236}">
                      <a16:creationId xmlns:a16="http://schemas.microsoft.com/office/drawing/2014/main" id="{02B5F533-7190-4486-800E-50B9DEE2ECC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93788" y="1087438"/>
                  <a:ext cx="722312" cy="722313"/>
                </a:xfrm>
                <a:custGeom>
                  <a:avLst/>
                  <a:gdLst>
                    <a:gd name="T0" fmla="*/ 168 w 192"/>
                    <a:gd name="T1" fmla="*/ 0 h 192"/>
                    <a:gd name="T2" fmla="*/ 24 w 192"/>
                    <a:gd name="T3" fmla="*/ 0 h 192"/>
                    <a:gd name="T4" fmla="*/ 0 w 192"/>
                    <a:gd name="T5" fmla="*/ 24 h 192"/>
                    <a:gd name="T6" fmla="*/ 0 w 192"/>
                    <a:gd name="T7" fmla="*/ 168 h 192"/>
                    <a:gd name="T8" fmla="*/ 24 w 192"/>
                    <a:gd name="T9" fmla="*/ 192 h 192"/>
                    <a:gd name="T10" fmla="*/ 168 w 192"/>
                    <a:gd name="T11" fmla="*/ 192 h 192"/>
                    <a:gd name="T12" fmla="*/ 192 w 192"/>
                    <a:gd name="T13" fmla="*/ 168 h 192"/>
                    <a:gd name="T14" fmla="*/ 192 w 192"/>
                    <a:gd name="T15" fmla="*/ 24 h 192"/>
                    <a:gd name="T16" fmla="*/ 168 w 192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1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1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27" name="Freeform 18">
                  <a:extLst>
                    <a:ext uri="{FF2B5EF4-FFF2-40B4-BE49-F238E27FC236}">
                      <a16:creationId xmlns:a16="http://schemas.microsoft.com/office/drawing/2014/main" id="{E1197ACF-D4F7-4F4F-B51B-31BAB032032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93788" y="2171700"/>
                  <a:ext cx="722312" cy="727075"/>
                </a:xfrm>
                <a:custGeom>
                  <a:avLst/>
                  <a:gdLst>
                    <a:gd name="T0" fmla="*/ 168 w 192"/>
                    <a:gd name="T1" fmla="*/ 0 h 193"/>
                    <a:gd name="T2" fmla="*/ 24 w 192"/>
                    <a:gd name="T3" fmla="*/ 0 h 193"/>
                    <a:gd name="T4" fmla="*/ 0 w 192"/>
                    <a:gd name="T5" fmla="*/ 25 h 193"/>
                    <a:gd name="T6" fmla="*/ 0 w 192"/>
                    <a:gd name="T7" fmla="*/ 169 h 193"/>
                    <a:gd name="T8" fmla="*/ 24 w 192"/>
                    <a:gd name="T9" fmla="*/ 193 h 193"/>
                    <a:gd name="T10" fmla="*/ 168 w 192"/>
                    <a:gd name="T11" fmla="*/ 193 h 193"/>
                    <a:gd name="T12" fmla="*/ 192 w 192"/>
                    <a:gd name="T13" fmla="*/ 169 h 193"/>
                    <a:gd name="T14" fmla="*/ 192 w 192"/>
                    <a:gd name="T15" fmla="*/ 25 h 193"/>
                    <a:gd name="T16" fmla="*/ 168 w 192"/>
                    <a:gd name="T17" fmla="*/ 0 h 1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3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5"/>
                      </a:cubicBezTo>
                      <a:cubicBezTo>
                        <a:pt x="0" y="169"/>
                        <a:pt x="0" y="169"/>
                        <a:pt x="0" y="169"/>
                      </a:cubicBezTo>
                      <a:cubicBezTo>
                        <a:pt x="0" y="182"/>
                        <a:pt x="11" y="193"/>
                        <a:pt x="24" y="193"/>
                      </a:cubicBezTo>
                      <a:cubicBezTo>
                        <a:pt x="168" y="193"/>
                        <a:pt x="168" y="193"/>
                        <a:pt x="168" y="193"/>
                      </a:cubicBezTo>
                      <a:cubicBezTo>
                        <a:pt x="181" y="193"/>
                        <a:pt x="192" y="182"/>
                        <a:pt x="192" y="169"/>
                      </a:cubicBezTo>
                      <a:cubicBezTo>
                        <a:pt x="192" y="25"/>
                        <a:pt x="192" y="25"/>
                        <a:pt x="192" y="25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28" name="Freeform 19">
                  <a:extLst>
                    <a:ext uri="{FF2B5EF4-FFF2-40B4-BE49-F238E27FC236}">
                      <a16:creationId xmlns:a16="http://schemas.microsoft.com/office/drawing/2014/main" id="{305C916E-AA00-40D3-979E-8385C880D15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81225" y="0"/>
                  <a:ext cx="723900" cy="722313"/>
                </a:xfrm>
                <a:custGeom>
                  <a:avLst/>
                  <a:gdLst>
                    <a:gd name="T0" fmla="*/ 168 w 192"/>
                    <a:gd name="T1" fmla="*/ 0 h 192"/>
                    <a:gd name="T2" fmla="*/ 24 w 192"/>
                    <a:gd name="T3" fmla="*/ 0 h 192"/>
                    <a:gd name="T4" fmla="*/ 0 w 192"/>
                    <a:gd name="T5" fmla="*/ 24 h 192"/>
                    <a:gd name="T6" fmla="*/ 0 w 192"/>
                    <a:gd name="T7" fmla="*/ 168 h 192"/>
                    <a:gd name="T8" fmla="*/ 24 w 192"/>
                    <a:gd name="T9" fmla="*/ 192 h 192"/>
                    <a:gd name="T10" fmla="*/ 168 w 192"/>
                    <a:gd name="T11" fmla="*/ 192 h 192"/>
                    <a:gd name="T12" fmla="*/ 192 w 192"/>
                    <a:gd name="T13" fmla="*/ 168 h 192"/>
                    <a:gd name="T14" fmla="*/ 192 w 192"/>
                    <a:gd name="T15" fmla="*/ 24 h 192"/>
                    <a:gd name="T16" fmla="*/ 168 w 192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0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2"/>
                        <a:pt x="10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2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29" name="Freeform 20">
                  <a:extLst>
                    <a:ext uri="{FF2B5EF4-FFF2-40B4-BE49-F238E27FC236}">
                      <a16:creationId xmlns:a16="http://schemas.microsoft.com/office/drawing/2014/main" id="{606A4951-C43E-4D62-8601-77DAE03DB7A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81225" y="1087438"/>
                  <a:ext cx="723900" cy="722313"/>
                </a:xfrm>
                <a:custGeom>
                  <a:avLst/>
                  <a:gdLst>
                    <a:gd name="T0" fmla="*/ 168 w 192"/>
                    <a:gd name="T1" fmla="*/ 0 h 192"/>
                    <a:gd name="T2" fmla="*/ 24 w 192"/>
                    <a:gd name="T3" fmla="*/ 0 h 192"/>
                    <a:gd name="T4" fmla="*/ 0 w 192"/>
                    <a:gd name="T5" fmla="*/ 24 h 192"/>
                    <a:gd name="T6" fmla="*/ 0 w 192"/>
                    <a:gd name="T7" fmla="*/ 168 h 192"/>
                    <a:gd name="T8" fmla="*/ 24 w 192"/>
                    <a:gd name="T9" fmla="*/ 192 h 192"/>
                    <a:gd name="T10" fmla="*/ 168 w 192"/>
                    <a:gd name="T11" fmla="*/ 192 h 192"/>
                    <a:gd name="T12" fmla="*/ 192 w 192"/>
                    <a:gd name="T13" fmla="*/ 168 h 192"/>
                    <a:gd name="T14" fmla="*/ 192 w 192"/>
                    <a:gd name="T15" fmla="*/ 24 h 192"/>
                    <a:gd name="T16" fmla="*/ 168 w 192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0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1"/>
                        <a:pt x="10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1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30" name="Freeform 21">
                  <a:extLst>
                    <a:ext uri="{FF2B5EF4-FFF2-40B4-BE49-F238E27FC236}">
                      <a16:creationId xmlns:a16="http://schemas.microsoft.com/office/drawing/2014/main" id="{E4DF5AB0-92B8-4555-8BFE-FEB94F35CC7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81225" y="2171700"/>
                  <a:ext cx="723900" cy="727075"/>
                </a:xfrm>
                <a:custGeom>
                  <a:avLst/>
                  <a:gdLst>
                    <a:gd name="T0" fmla="*/ 168 w 192"/>
                    <a:gd name="T1" fmla="*/ 0 h 193"/>
                    <a:gd name="T2" fmla="*/ 24 w 192"/>
                    <a:gd name="T3" fmla="*/ 0 h 193"/>
                    <a:gd name="T4" fmla="*/ 0 w 192"/>
                    <a:gd name="T5" fmla="*/ 25 h 193"/>
                    <a:gd name="T6" fmla="*/ 0 w 192"/>
                    <a:gd name="T7" fmla="*/ 169 h 193"/>
                    <a:gd name="T8" fmla="*/ 24 w 192"/>
                    <a:gd name="T9" fmla="*/ 193 h 193"/>
                    <a:gd name="T10" fmla="*/ 168 w 192"/>
                    <a:gd name="T11" fmla="*/ 193 h 193"/>
                    <a:gd name="T12" fmla="*/ 192 w 192"/>
                    <a:gd name="T13" fmla="*/ 169 h 193"/>
                    <a:gd name="T14" fmla="*/ 192 w 192"/>
                    <a:gd name="T15" fmla="*/ 25 h 193"/>
                    <a:gd name="T16" fmla="*/ 168 w 192"/>
                    <a:gd name="T17" fmla="*/ 0 h 1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3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0" y="0"/>
                        <a:pt x="0" y="11"/>
                        <a:pt x="0" y="25"/>
                      </a:cubicBezTo>
                      <a:cubicBezTo>
                        <a:pt x="0" y="169"/>
                        <a:pt x="0" y="169"/>
                        <a:pt x="0" y="169"/>
                      </a:cubicBezTo>
                      <a:cubicBezTo>
                        <a:pt x="0" y="182"/>
                        <a:pt x="10" y="193"/>
                        <a:pt x="24" y="193"/>
                      </a:cubicBezTo>
                      <a:cubicBezTo>
                        <a:pt x="168" y="193"/>
                        <a:pt x="168" y="193"/>
                        <a:pt x="168" y="193"/>
                      </a:cubicBezTo>
                      <a:cubicBezTo>
                        <a:pt x="181" y="193"/>
                        <a:pt x="192" y="182"/>
                        <a:pt x="192" y="169"/>
                      </a:cubicBezTo>
                      <a:cubicBezTo>
                        <a:pt x="192" y="25"/>
                        <a:pt x="192" y="25"/>
                        <a:pt x="192" y="25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</p:grpSp>
          <p:sp>
            <p:nvSpPr>
              <p:cNvPr id="20" name="Freeform 25">
                <a:extLst>
                  <a:ext uri="{FF2B5EF4-FFF2-40B4-BE49-F238E27FC236}">
                    <a16:creationId xmlns:a16="http://schemas.microsoft.com/office/drawing/2014/main" id="{C904AC4F-21D6-40FC-874A-C69831B8A24B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>
                <a:off x="7497092" y="3115886"/>
                <a:ext cx="146921" cy="128651"/>
              </a:xfrm>
              <a:custGeom>
                <a:avLst/>
                <a:gdLst>
                  <a:gd name="T0" fmla="*/ 504 w 896"/>
                  <a:gd name="T1" fmla="*/ 0 h 784"/>
                  <a:gd name="T2" fmla="*/ 116 w 896"/>
                  <a:gd name="T3" fmla="*/ 336 h 784"/>
                  <a:gd name="T4" fmla="*/ 0 w 896"/>
                  <a:gd name="T5" fmla="*/ 336 h 784"/>
                  <a:gd name="T6" fmla="*/ 168 w 896"/>
                  <a:gd name="T7" fmla="*/ 560 h 784"/>
                  <a:gd name="T8" fmla="*/ 336 w 896"/>
                  <a:gd name="T9" fmla="*/ 336 h 784"/>
                  <a:gd name="T10" fmla="*/ 230 w 896"/>
                  <a:gd name="T11" fmla="*/ 336 h 784"/>
                  <a:gd name="T12" fmla="*/ 504 w 896"/>
                  <a:gd name="T13" fmla="*/ 112 h 784"/>
                  <a:gd name="T14" fmla="*/ 784 w 896"/>
                  <a:gd name="T15" fmla="*/ 392 h 784"/>
                  <a:gd name="T16" fmla="*/ 504 w 896"/>
                  <a:gd name="T17" fmla="*/ 672 h 784"/>
                  <a:gd name="T18" fmla="*/ 504 w 896"/>
                  <a:gd name="T19" fmla="*/ 784 h 784"/>
                  <a:gd name="T20" fmla="*/ 896 w 896"/>
                  <a:gd name="T21" fmla="*/ 392 h 784"/>
                  <a:gd name="T22" fmla="*/ 504 w 896"/>
                  <a:gd name="T23" fmla="*/ 0 h 7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96" h="784">
                    <a:moveTo>
                      <a:pt x="504" y="0"/>
                    </a:moveTo>
                    <a:cubicBezTo>
                      <a:pt x="307" y="0"/>
                      <a:pt x="144" y="146"/>
                      <a:pt x="116" y="336"/>
                    </a:cubicBezTo>
                    <a:cubicBezTo>
                      <a:pt x="0" y="336"/>
                      <a:pt x="0" y="336"/>
                      <a:pt x="0" y="336"/>
                    </a:cubicBezTo>
                    <a:cubicBezTo>
                      <a:pt x="168" y="560"/>
                      <a:pt x="168" y="560"/>
                      <a:pt x="168" y="560"/>
                    </a:cubicBezTo>
                    <a:cubicBezTo>
                      <a:pt x="336" y="336"/>
                      <a:pt x="336" y="336"/>
                      <a:pt x="336" y="336"/>
                    </a:cubicBezTo>
                    <a:cubicBezTo>
                      <a:pt x="230" y="336"/>
                      <a:pt x="230" y="336"/>
                      <a:pt x="230" y="336"/>
                    </a:cubicBezTo>
                    <a:cubicBezTo>
                      <a:pt x="256" y="208"/>
                      <a:pt x="369" y="112"/>
                      <a:pt x="504" y="112"/>
                    </a:cubicBezTo>
                    <a:cubicBezTo>
                      <a:pt x="658" y="112"/>
                      <a:pt x="784" y="238"/>
                      <a:pt x="784" y="392"/>
                    </a:cubicBezTo>
                    <a:cubicBezTo>
                      <a:pt x="784" y="546"/>
                      <a:pt x="658" y="672"/>
                      <a:pt x="504" y="672"/>
                    </a:cubicBezTo>
                    <a:cubicBezTo>
                      <a:pt x="504" y="784"/>
                      <a:pt x="504" y="784"/>
                      <a:pt x="504" y="784"/>
                    </a:cubicBezTo>
                    <a:cubicBezTo>
                      <a:pt x="721" y="784"/>
                      <a:pt x="896" y="609"/>
                      <a:pt x="896" y="392"/>
                    </a:cubicBezTo>
                    <a:cubicBezTo>
                      <a:pt x="896" y="175"/>
                      <a:pt x="721" y="0"/>
                      <a:pt x="504" y="0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dirty="0">
                  <a:latin typeface="Lato Light"/>
                </a:endParaRPr>
              </a:p>
            </p:txBody>
          </p:sp>
          <p:sp>
            <p:nvSpPr>
              <p:cNvPr id="21" name="Oval 6">
                <a:extLst>
                  <a:ext uri="{FF2B5EF4-FFF2-40B4-BE49-F238E27FC236}">
                    <a16:creationId xmlns:a16="http://schemas.microsoft.com/office/drawing/2014/main" id="{008AEF74-0CB4-4F9D-941F-B3FDCFD4AC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55635" y="2814331"/>
                <a:ext cx="95903" cy="95276"/>
              </a:xfrm>
              <a:prstGeom prst="ellipse">
                <a:avLst/>
              </a:prstGeom>
              <a:solidFill>
                <a:schemeClr val="accent5"/>
              </a:solidFill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FF43D9F-F201-460A-B5AB-10C4C6323FC9}"/>
                </a:ext>
              </a:extLst>
            </p:cNvPr>
            <p:cNvSpPr txBox="1"/>
            <p:nvPr/>
          </p:nvSpPr>
          <p:spPr>
            <a:xfrm>
              <a:off x="2391108" y="2996115"/>
              <a:ext cx="1593994" cy="3970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d-ID" sz="1000" dirty="0">
                  <a:solidFill>
                    <a:schemeClr val="tx1"/>
                  </a:solidFill>
                  <a:latin typeface="Poppins Light" charset="0"/>
                  <a:ea typeface="Poppins Light" charset="0"/>
                  <a:cs typeface="Poppins Light" charset="0"/>
                </a:rPr>
                <a:t>www.</a:t>
              </a:r>
              <a:r>
                <a:rPr lang="en-US" sz="1000" dirty="0" err="1">
                  <a:solidFill>
                    <a:schemeClr val="tx1"/>
                  </a:solidFill>
                  <a:latin typeface="Poppins Light" charset="0"/>
                  <a:ea typeface="Poppins Light" charset="0"/>
                  <a:cs typeface="Poppins Light" charset="0"/>
                </a:rPr>
                <a:t>lider</a:t>
              </a:r>
              <a:r>
                <a:rPr lang="id-ID" sz="1000" dirty="0">
                  <a:solidFill>
                    <a:schemeClr val="tx1"/>
                  </a:solidFill>
                  <a:latin typeface="Poppins Light" charset="0"/>
                  <a:ea typeface="Poppins Light" charset="0"/>
                  <a:cs typeface="Poppins Light" charset="0"/>
                </a:rPr>
                <a:t>.com</a:t>
              </a:r>
            </a:p>
          </p:txBody>
        </p:sp>
        <p:sp>
          <p:nvSpPr>
            <p:cNvPr id="11" name="Freeform 29">
              <a:extLst>
                <a:ext uri="{FF2B5EF4-FFF2-40B4-BE49-F238E27FC236}">
                  <a16:creationId xmlns:a16="http://schemas.microsoft.com/office/drawing/2014/main" id="{773BAD95-B78D-42DD-A801-8B84C3BF532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69943" y="3130076"/>
              <a:ext cx="115372" cy="115448"/>
            </a:xfrm>
            <a:custGeom>
              <a:avLst/>
              <a:gdLst>
                <a:gd name="T0" fmla="*/ 0 w 636"/>
                <a:gd name="T1" fmla="*/ 318 h 636"/>
                <a:gd name="T2" fmla="*/ 636 w 636"/>
                <a:gd name="T3" fmla="*/ 318 h 636"/>
                <a:gd name="T4" fmla="*/ 594 w 636"/>
                <a:gd name="T5" fmla="*/ 308 h 636"/>
                <a:gd name="T6" fmla="*/ 448 w 636"/>
                <a:gd name="T7" fmla="*/ 179 h 636"/>
                <a:gd name="T8" fmla="*/ 594 w 636"/>
                <a:gd name="T9" fmla="*/ 308 h 636"/>
                <a:gd name="T10" fmla="*/ 223 w 636"/>
                <a:gd name="T11" fmla="*/ 486 h 636"/>
                <a:gd name="T12" fmla="*/ 308 w 636"/>
                <a:gd name="T13" fmla="*/ 594 h 636"/>
                <a:gd name="T14" fmla="*/ 329 w 636"/>
                <a:gd name="T15" fmla="*/ 42 h 636"/>
                <a:gd name="T16" fmla="*/ 328 w 636"/>
                <a:gd name="T17" fmla="*/ 184 h 636"/>
                <a:gd name="T18" fmla="*/ 329 w 636"/>
                <a:gd name="T19" fmla="*/ 42 h 636"/>
                <a:gd name="T20" fmla="*/ 510 w 636"/>
                <a:gd name="T21" fmla="*/ 119 h 636"/>
                <a:gd name="T22" fmla="*/ 363 w 636"/>
                <a:gd name="T23" fmla="*/ 45 h 636"/>
                <a:gd name="T24" fmla="*/ 308 w 636"/>
                <a:gd name="T25" fmla="*/ 184 h 636"/>
                <a:gd name="T26" fmla="*/ 307 w 636"/>
                <a:gd name="T27" fmla="*/ 42 h 636"/>
                <a:gd name="T28" fmla="*/ 196 w 636"/>
                <a:gd name="T29" fmla="*/ 160 h 636"/>
                <a:gd name="T30" fmla="*/ 273 w 636"/>
                <a:gd name="T31" fmla="*/ 45 h 636"/>
                <a:gd name="T32" fmla="*/ 207 w 636"/>
                <a:gd name="T33" fmla="*/ 186 h 636"/>
                <a:gd name="T34" fmla="*/ 308 w 636"/>
                <a:gd name="T35" fmla="*/ 308 h 636"/>
                <a:gd name="T36" fmla="*/ 207 w 636"/>
                <a:gd name="T37" fmla="*/ 186 h 636"/>
                <a:gd name="T38" fmla="*/ 308 w 636"/>
                <a:gd name="T39" fmla="*/ 452 h 636"/>
                <a:gd name="T40" fmla="*/ 185 w 636"/>
                <a:gd name="T41" fmla="*/ 328 h 636"/>
                <a:gd name="T42" fmla="*/ 273 w 636"/>
                <a:gd name="T43" fmla="*/ 591 h 636"/>
                <a:gd name="T44" fmla="*/ 204 w 636"/>
                <a:gd name="T45" fmla="*/ 493 h 636"/>
                <a:gd name="T46" fmla="*/ 328 w 636"/>
                <a:gd name="T47" fmla="*/ 594 h 636"/>
                <a:gd name="T48" fmla="*/ 413 w 636"/>
                <a:gd name="T49" fmla="*/ 486 h 636"/>
                <a:gd name="T50" fmla="*/ 328 w 636"/>
                <a:gd name="T51" fmla="*/ 594 h 636"/>
                <a:gd name="T52" fmla="*/ 498 w 636"/>
                <a:gd name="T53" fmla="*/ 528 h 636"/>
                <a:gd name="T54" fmla="*/ 432 w 636"/>
                <a:gd name="T55" fmla="*/ 493 h 636"/>
                <a:gd name="T56" fmla="*/ 328 w 636"/>
                <a:gd name="T57" fmla="*/ 452 h 636"/>
                <a:gd name="T58" fmla="*/ 451 w 636"/>
                <a:gd name="T59" fmla="*/ 328 h 636"/>
                <a:gd name="T60" fmla="*/ 328 w 636"/>
                <a:gd name="T61" fmla="*/ 308 h 636"/>
                <a:gd name="T62" fmla="*/ 429 w 636"/>
                <a:gd name="T63" fmla="*/ 186 h 636"/>
                <a:gd name="T64" fmla="*/ 328 w 636"/>
                <a:gd name="T65" fmla="*/ 308 h 636"/>
                <a:gd name="T66" fmla="*/ 188 w 636"/>
                <a:gd name="T67" fmla="*/ 179 h 636"/>
                <a:gd name="T68" fmla="*/ 42 w 636"/>
                <a:gd name="T69" fmla="*/ 308 h 636"/>
                <a:gd name="T70" fmla="*/ 42 w 636"/>
                <a:gd name="T71" fmla="*/ 328 h 636"/>
                <a:gd name="T72" fmla="*/ 195 w 636"/>
                <a:gd name="T73" fmla="*/ 475 h 636"/>
                <a:gd name="T74" fmla="*/ 42 w 636"/>
                <a:gd name="T75" fmla="*/ 328 h 636"/>
                <a:gd name="T76" fmla="*/ 441 w 636"/>
                <a:gd name="T77" fmla="*/ 475 h 636"/>
                <a:gd name="T78" fmla="*/ 594 w 636"/>
                <a:gd name="T79" fmla="*/ 328 h 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36" h="636">
                  <a:moveTo>
                    <a:pt x="318" y="0"/>
                  </a:moveTo>
                  <a:cubicBezTo>
                    <a:pt x="142" y="0"/>
                    <a:pt x="0" y="142"/>
                    <a:pt x="0" y="318"/>
                  </a:cubicBezTo>
                  <a:cubicBezTo>
                    <a:pt x="0" y="494"/>
                    <a:pt x="142" y="636"/>
                    <a:pt x="318" y="636"/>
                  </a:cubicBezTo>
                  <a:cubicBezTo>
                    <a:pt x="494" y="636"/>
                    <a:pt x="636" y="494"/>
                    <a:pt x="636" y="318"/>
                  </a:cubicBezTo>
                  <a:cubicBezTo>
                    <a:pt x="636" y="142"/>
                    <a:pt x="494" y="0"/>
                    <a:pt x="318" y="0"/>
                  </a:cubicBezTo>
                  <a:close/>
                  <a:moveTo>
                    <a:pt x="594" y="308"/>
                  </a:moveTo>
                  <a:cubicBezTo>
                    <a:pt x="471" y="308"/>
                    <a:pt x="471" y="308"/>
                    <a:pt x="471" y="308"/>
                  </a:cubicBezTo>
                  <a:cubicBezTo>
                    <a:pt x="470" y="262"/>
                    <a:pt x="462" y="219"/>
                    <a:pt x="448" y="179"/>
                  </a:cubicBezTo>
                  <a:cubicBezTo>
                    <a:pt x="476" y="168"/>
                    <a:pt x="501" y="152"/>
                    <a:pt x="525" y="134"/>
                  </a:cubicBezTo>
                  <a:cubicBezTo>
                    <a:pt x="566" y="181"/>
                    <a:pt x="592" y="241"/>
                    <a:pt x="594" y="308"/>
                  </a:cubicBezTo>
                  <a:close/>
                  <a:moveTo>
                    <a:pt x="307" y="594"/>
                  </a:moveTo>
                  <a:cubicBezTo>
                    <a:pt x="273" y="566"/>
                    <a:pt x="244" y="529"/>
                    <a:pt x="223" y="486"/>
                  </a:cubicBezTo>
                  <a:cubicBezTo>
                    <a:pt x="250" y="478"/>
                    <a:pt x="278" y="473"/>
                    <a:pt x="308" y="472"/>
                  </a:cubicBezTo>
                  <a:cubicBezTo>
                    <a:pt x="308" y="594"/>
                    <a:pt x="308" y="594"/>
                    <a:pt x="308" y="594"/>
                  </a:cubicBezTo>
                  <a:cubicBezTo>
                    <a:pt x="307" y="594"/>
                    <a:pt x="307" y="594"/>
                    <a:pt x="307" y="594"/>
                  </a:cubicBezTo>
                  <a:close/>
                  <a:moveTo>
                    <a:pt x="329" y="42"/>
                  </a:moveTo>
                  <a:cubicBezTo>
                    <a:pt x="368" y="74"/>
                    <a:pt x="400" y="117"/>
                    <a:pt x="421" y="167"/>
                  </a:cubicBezTo>
                  <a:cubicBezTo>
                    <a:pt x="392" y="177"/>
                    <a:pt x="361" y="183"/>
                    <a:pt x="328" y="184"/>
                  </a:cubicBezTo>
                  <a:cubicBezTo>
                    <a:pt x="328" y="42"/>
                    <a:pt x="328" y="42"/>
                    <a:pt x="328" y="42"/>
                  </a:cubicBezTo>
                  <a:cubicBezTo>
                    <a:pt x="329" y="42"/>
                    <a:pt x="329" y="42"/>
                    <a:pt x="329" y="42"/>
                  </a:cubicBezTo>
                  <a:close/>
                  <a:moveTo>
                    <a:pt x="363" y="45"/>
                  </a:moveTo>
                  <a:cubicBezTo>
                    <a:pt x="420" y="55"/>
                    <a:pt x="471" y="81"/>
                    <a:pt x="510" y="119"/>
                  </a:cubicBezTo>
                  <a:cubicBezTo>
                    <a:pt x="489" y="136"/>
                    <a:pt x="466" y="150"/>
                    <a:pt x="440" y="160"/>
                  </a:cubicBezTo>
                  <a:cubicBezTo>
                    <a:pt x="421" y="116"/>
                    <a:pt x="395" y="77"/>
                    <a:pt x="363" y="45"/>
                  </a:cubicBezTo>
                  <a:close/>
                  <a:moveTo>
                    <a:pt x="308" y="42"/>
                  </a:moveTo>
                  <a:cubicBezTo>
                    <a:pt x="308" y="184"/>
                    <a:pt x="308" y="184"/>
                    <a:pt x="308" y="184"/>
                  </a:cubicBezTo>
                  <a:cubicBezTo>
                    <a:pt x="275" y="183"/>
                    <a:pt x="244" y="177"/>
                    <a:pt x="215" y="167"/>
                  </a:cubicBezTo>
                  <a:cubicBezTo>
                    <a:pt x="236" y="117"/>
                    <a:pt x="268" y="74"/>
                    <a:pt x="307" y="42"/>
                  </a:cubicBezTo>
                  <a:cubicBezTo>
                    <a:pt x="307" y="42"/>
                    <a:pt x="307" y="42"/>
                    <a:pt x="308" y="42"/>
                  </a:cubicBezTo>
                  <a:close/>
                  <a:moveTo>
                    <a:pt x="196" y="160"/>
                  </a:moveTo>
                  <a:cubicBezTo>
                    <a:pt x="171" y="150"/>
                    <a:pt x="147" y="136"/>
                    <a:pt x="126" y="119"/>
                  </a:cubicBezTo>
                  <a:cubicBezTo>
                    <a:pt x="165" y="81"/>
                    <a:pt x="216" y="55"/>
                    <a:pt x="273" y="45"/>
                  </a:cubicBezTo>
                  <a:cubicBezTo>
                    <a:pt x="241" y="77"/>
                    <a:pt x="215" y="116"/>
                    <a:pt x="196" y="160"/>
                  </a:cubicBezTo>
                  <a:close/>
                  <a:moveTo>
                    <a:pt x="207" y="186"/>
                  </a:moveTo>
                  <a:cubicBezTo>
                    <a:pt x="239" y="197"/>
                    <a:pt x="273" y="204"/>
                    <a:pt x="308" y="205"/>
                  </a:cubicBezTo>
                  <a:cubicBezTo>
                    <a:pt x="308" y="308"/>
                    <a:pt x="308" y="308"/>
                    <a:pt x="308" y="308"/>
                  </a:cubicBezTo>
                  <a:cubicBezTo>
                    <a:pt x="185" y="308"/>
                    <a:pt x="185" y="308"/>
                    <a:pt x="185" y="308"/>
                  </a:cubicBezTo>
                  <a:cubicBezTo>
                    <a:pt x="186" y="265"/>
                    <a:pt x="194" y="224"/>
                    <a:pt x="207" y="186"/>
                  </a:cubicBezTo>
                  <a:close/>
                  <a:moveTo>
                    <a:pt x="308" y="328"/>
                  </a:moveTo>
                  <a:cubicBezTo>
                    <a:pt x="308" y="452"/>
                    <a:pt x="308" y="452"/>
                    <a:pt x="308" y="452"/>
                  </a:cubicBezTo>
                  <a:cubicBezTo>
                    <a:pt x="275" y="453"/>
                    <a:pt x="244" y="458"/>
                    <a:pt x="215" y="468"/>
                  </a:cubicBezTo>
                  <a:cubicBezTo>
                    <a:pt x="197" y="425"/>
                    <a:pt x="186" y="378"/>
                    <a:pt x="185" y="328"/>
                  </a:cubicBezTo>
                  <a:lnTo>
                    <a:pt x="308" y="328"/>
                  </a:lnTo>
                  <a:close/>
                  <a:moveTo>
                    <a:pt x="273" y="591"/>
                  </a:moveTo>
                  <a:cubicBezTo>
                    <a:pt x="222" y="582"/>
                    <a:pt x="176" y="560"/>
                    <a:pt x="138" y="528"/>
                  </a:cubicBezTo>
                  <a:cubicBezTo>
                    <a:pt x="158" y="514"/>
                    <a:pt x="180" y="502"/>
                    <a:pt x="204" y="493"/>
                  </a:cubicBezTo>
                  <a:cubicBezTo>
                    <a:pt x="222" y="531"/>
                    <a:pt x="245" y="563"/>
                    <a:pt x="273" y="591"/>
                  </a:cubicBezTo>
                  <a:close/>
                  <a:moveTo>
                    <a:pt x="328" y="594"/>
                  </a:moveTo>
                  <a:cubicBezTo>
                    <a:pt x="328" y="472"/>
                    <a:pt x="328" y="472"/>
                    <a:pt x="328" y="472"/>
                  </a:cubicBezTo>
                  <a:cubicBezTo>
                    <a:pt x="358" y="473"/>
                    <a:pt x="386" y="478"/>
                    <a:pt x="413" y="486"/>
                  </a:cubicBezTo>
                  <a:cubicBezTo>
                    <a:pt x="392" y="529"/>
                    <a:pt x="363" y="566"/>
                    <a:pt x="329" y="594"/>
                  </a:cubicBezTo>
                  <a:cubicBezTo>
                    <a:pt x="329" y="594"/>
                    <a:pt x="329" y="594"/>
                    <a:pt x="328" y="594"/>
                  </a:cubicBezTo>
                  <a:close/>
                  <a:moveTo>
                    <a:pt x="432" y="493"/>
                  </a:moveTo>
                  <a:cubicBezTo>
                    <a:pt x="456" y="502"/>
                    <a:pt x="478" y="514"/>
                    <a:pt x="498" y="528"/>
                  </a:cubicBezTo>
                  <a:cubicBezTo>
                    <a:pt x="460" y="560"/>
                    <a:pt x="414" y="582"/>
                    <a:pt x="363" y="591"/>
                  </a:cubicBezTo>
                  <a:cubicBezTo>
                    <a:pt x="391" y="563"/>
                    <a:pt x="414" y="531"/>
                    <a:pt x="432" y="493"/>
                  </a:cubicBezTo>
                  <a:close/>
                  <a:moveTo>
                    <a:pt x="421" y="468"/>
                  </a:moveTo>
                  <a:cubicBezTo>
                    <a:pt x="392" y="458"/>
                    <a:pt x="361" y="453"/>
                    <a:pt x="328" y="452"/>
                  </a:cubicBezTo>
                  <a:cubicBezTo>
                    <a:pt x="328" y="328"/>
                    <a:pt x="328" y="328"/>
                    <a:pt x="328" y="328"/>
                  </a:cubicBezTo>
                  <a:cubicBezTo>
                    <a:pt x="451" y="328"/>
                    <a:pt x="451" y="328"/>
                    <a:pt x="451" y="328"/>
                  </a:cubicBezTo>
                  <a:cubicBezTo>
                    <a:pt x="450" y="378"/>
                    <a:pt x="439" y="425"/>
                    <a:pt x="421" y="468"/>
                  </a:cubicBezTo>
                  <a:close/>
                  <a:moveTo>
                    <a:pt x="328" y="308"/>
                  </a:moveTo>
                  <a:cubicBezTo>
                    <a:pt x="328" y="205"/>
                    <a:pt x="328" y="205"/>
                    <a:pt x="328" y="205"/>
                  </a:cubicBezTo>
                  <a:cubicBezTo>
                    <a:pt x="363" y="204"/>
                    <a:pt x="397" y="197"/>
                    <a:pt x="429" y="186"/>
                  </a:cubicBezTo>
                  <a:cubicBezTo>
                    <a:pt x="442" y="224"/>
                    <a:pt x="450" y="265"/>
                    <a:pt x="451" y="308"/>
                  </a:cubicBezTo>
                  <a:lnTo>
                    <a:pt x="328" y="308"/>
                  </a:lnTo>
                  <a:close/>
                  <a:moveTo>
                    <a:pt x="111" y="134"/>
                  </a:moveTo>
                  <a:cubicBezTo>
                    <a:pt x="135" y="152"/>
                    <a:pt x="160" y="168"/>
                    <a:pt x="188" y="179"/>
                  </a:cubicBezTo>
                  <a:cubicBezTo>
                    <a:pt x="174" y="219"/>
                    <a:pt x="166" y="262"/>
                    <a:pt x="165" y="308"/>
                  </a:cubicBezTo>
                  <a:cubicBezTo>
                    <a:pt x="42" y="308"/>
                    <a:pt x="42" y="308"/>
                    <a:pt x="42" y="308"/>
                  </a:cubicBezTo>
                  <a:cubicBezTo>
                    <a:pt x="44" y="241"/>
                    <a:pt x="70" y="181"/>
                    <a:pt x="111" y="134"/>
                  </a:cubicBezTo>
                  <a:close/>
                  <a:moveTo>
                    <a:pt x="42" y="328"/>
                  </a:moveTo>
                  <a:cubicBezTo>
                    <a:pt x="165" y="328"/>
                    <a:pt x="165" y="328"/>
                    <a:pt x="165" y="328"/>
                  </a:cubicBezTo>
                  <a:cubicBezTo>
                    <a:pt x="166" y="381"/>
                    <a:pt x="177" y="430"/>
                    <a:pt x="195" y="475"/>
                  </a:cubicBezTo>
                  <a:cubicBezTo>
                    <a:pt x="169" y="485"/>
                    <a:pt x="145" y="498"/>
                    <a:pt x="123" y="514"/>
                  </a:cubicBezTo>
                  <a:cubicBezTo>
                    <a:pt x="75" y="466"/>
                    <a:pt x="44" y="401"/>
                    <a:pt x="42" y="328"/>
                  </a:cubicBezTo>
                  <a:close/>
                  <a:moveTo>
                    <a:pt x="513" y="514"/>
                  </a:moveTo>
                  <a:cubicBezTo>
                    <a:pt x="491" y="498"/>
                    <a:pt x="467" y="485"/>
                    <a:pt x="441" y="475"/>
                  </a:cubicBezTo>
                  <a:cubicBezTo>
                    <a:pt x="459" y="430"/>
                    <a:pt x="470" y="381"/>
                    <a:pt x="471" y="328"/>
                  </a:cubicBezTo>
                  <a:cubicBezTo>
                    <a:pt x="594" y="328"/>
                    <a:pt x="594" y="328"/>
                    <a:pt x="594" y="328"/>
                  </a:cubicBezTo>
                  <a:cubicBezTo>
                    <a:pt x="592" y="401"/>
                    <a:pt x="561" y="466"/>
                    <a:pt x="513" y="514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Lato Light"/>
              </a:endParaRPr>
            </a:p>
          </p:txBody>
        </p:sp>
      </p:grpSp>
      <p:grpSp>
        <p:nvGrpSpPr>
          <p:cNvPr id="31" name="Group 82">
            <a:extLst>
              <a:ext uri="{FF2B5EF4-FFF2-40B4-BE49-F238E27FC236}">
                <a16:creationId xmlns:a16="http://schemas.microsoft.com/office/drawing/2014/main" id="{476BE634-6695-4A59-B9FD-6815B89BADCA}"/>
              </a:ext>
            </a:extLst>
          </p:cNvPr>
          <p:cNvGrpSpPr>
            <a:grpSpLocks noChangeAspect="1"/>
          </p:cNvGrpSpPr>
          <p:nvPr/>
        </p:nvGrpSpPr>
        <p:grpSpPr>
          <a:xfrm>
            <a:off x="6794022" y="1149443"/>
            <a:ext cx="4267960" cy="2822929"/>
            <a:chOff x="1027152" y="2693983"/>
            <a:chExt cx="6796849" cy="4462905"/>
          </a:xfrm>
        </p:grpSpPr>
        <p:grpSp>
          <p:nvGrpSpPr>
            <p:cNvPr id="32" name="Group 83">
              <a:extLst>
                <a:ext uri="{FF2B5EF4-FFF2-40B4-BE49-F238E27FC236}">
                  <a16:creationId xmlns:a16="http://schemas.microsoft.com/office/drawing/2014/main" id="{F753F412-8864-4B46-BFBD-0C8E827679D2}"/>
                </a:ext>
              </a:extLst>
            </p:cNvPr>
            <p:cNvGrpSpPr/>
            <p:nvPr/>
          </p:nvGrpSpPr>
          <p:grpSpPr>
            <a:xfrm>
              <a:off x="1027152" y="2693983"/>
              <a:ext cx="6796849" cy="4462905"/>
              <a:chOff x="1027152" y="2693983"/>
              <a:chExt cx="6796849" cy="4462905"/>
            </a:xfrm>
          </p:grpSpPr>
          <p:sp>
            <p:nvSpPr>
              <p:cNvPr id="35" name="AutoShape 1">
                <a:extLst>
                  <a:ext uri="{FF2B5EF4-FFF2-40B4-BE49-F238E27FC236}">
                    <a16:creationId xmlns:a16="http://schemas.microsoft.com/office/drawing/2014/main" id="{48F16F12-B004-4ABE-AAA8-42D597EFDA9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029339" y="2693983"/>
                <a:ext cx="6794662" cy="4462905"/>
              </a:xfrm>
              <a:prstGeom prst="roundRect">
                <a:avLst>
                  <a:gd name="adj" fmla="val 1292"/>
                </a:avLst>
              </a:prstGeom>
              <a:solidFill>
                <a:srgbClr val="201E42">
                  <a:alpha val="50000"/>
                </a:srgbClr>
              </a:solidFill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  <p:sp>
            <p:nvSpPr>
              <p:cNvPr id="36" name="Rectangle 2">
                <a:extLst>
                  <a:ext uri="{FF2B5EF4-FFF2-40B4-BE49-F238E27FC236}">
                    <a16:creationId xmlns:a16="http://schemas.microsoft.com/office/drawing/2014/main" id="{92CE4B65-6103-4C38-92A7-2A427C04B8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7152" y="3024940"/>
                <a:ext cx="6794663" cy="315914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  <p:sp>
            <p:nvSpPr>
              <p:cNvPr id="37" name="AutoShape 3">
                <a:extLst>
                  <a:ext uri="{FF2B5EF4-FFF2-40B4-BE49-F238E27FC236}">
                    <a16:creationId xmlns:a16="http://schemas.microsoft.com/office/drawing/2014/main" id="{297699FF-7AA4-40F4-81BC-DF7B89B3F7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35351" y="2779230"/>
                <a:ext cx="2717865" cy="561624"/>
              </a:xfrm>
              <a:prstGeom prst="roundRect">
                <a:avLst>
                  <a:gd name="adj" fmla="val 11986"/>
                </a:avLst>
              </a:prstGeom>
              <a:solidFill>
                <a:schemeClr val="accent6">
                  <a:lumMod val="50000"/>
                </a:schemeClr>
              </a:solidFill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  <p:sp>
            <p:nvSpPr>
              <p:cNvPr id="38" name="Oval 4">
                <a:extLst>
                  <a:ext uri="{FF2B5EF4-FFF2-40B4-BE49-F238E27FC236}">
                    <a16:creationId xmlns:a16="http://schemas.microsoft.com/office/drawing/2014/main" id="{D68B6E0E-D3C7-4493-A31B-8207DAE9C2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37753" y="2814331"/>
                <a:ext cx="95903" cy="95276"/>
              </a:xfrm>
              <a:prstGeom prst="ellipse">
                <a:avLst/>
              </a:prstGeom>
              <a:solidFill>
                <a:schemeClr val="accent2"/>
              </a:solidFill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  <p:sp>
            <p:nvSpPr>
              <p:cNvPr id="39" name="Oval 5">
                <a:extLst>
                  <a:ext uri="{FF2B5EF4-FFF2-40B4-BE49-F238E27FC236}">
                    <a16:creationId xmlns:a16="http://schemas.microsoft.com/office/drawing/2014/main" id="{AA3A8A3A-E81C-4F16-9EA2-9F11A9775E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07620" y="2814331"/>
                <a:ext cx="95903" cy="95276"/>
              </a:xfrm>
              <a:prstGeom prst="ellipse">
                <a:avLst/>
              </a:prstGeom>
              <a:solidFill>
                <a:schemeClr val="accent3"/>
              </a:solidFill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  <p:sp>
            <p:nvSpPr>
              <p:cNvPr id="40" name="Oval 6">
                <a:extLst>
                  <a:ext uri="{FF2B5EF4-FFF2-40B4-BE49-F238E27FC236}">
                    <a16:creationId xmlns:a16="http://schemas.microsoft.com/office/drawing/2014/main" id="{539165D2-E0B0-4B91-BDF2-5FF535A720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77486" y="2814331"/>
                <a:ext cx="95903" cy="95276"/>
              </a:xfrm>
              <a:prstGeom prst="ellipse">
                <a:avLst/>
              </a:prstGeom>
              <a:solidFill>
                <a:schemeClr val="accent4"/>
              </a:solidFill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  <p:sp>
            <p:nvSpPr>
              <p:cNvPr id="41" name="Rectangle 92">
                <a:extLst>
                  <a:ext uri="{FF2B5EF4-FFF2-40B4-BE49-F238E27FC236}">
                    <a16:creationId xmlns:a16="http://schemas.microsoft.com/office/drawing/2014/main" id="{B58995FD-774E-443F-8F74-D69C353CA9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05844" y="3085114"/>
                <a:ext cx="5104773" cy="200580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B3B3B3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  <p:grpSp>
            <p:nvGrpSpPr>
              <p:cNvPr id="42" name="Group 93">
                <a:extLst>
                  <a:ext uri="{FF2B5EF4-FFF2-40B4-BE49-F238E27FC236}">
                    <a16:creationId xmlns:a16="http://schemas.microsoft.com/office/drawing/2014/main" id="{022AA45E-1A3D-4A3B-B08F-4D64E6102BF2}"/>
                  </a:ext>
                </a:extLst>
              </p:cNvPr>
              <p:cNvGrpSpPr/>
              <p:nvPr/>
            </p:nvGrpSpPr>
            <p:grpSpPr>
              <a:xfrm>
                <a:off x="7494380" y="2779230"/>
                <a:ext cx="155357" cy="155272"/>
                <a:chOff x="4763" y="0"/>
                <a:chExt cx="2900362" cy="2898775"/>
              </a:xfrm>
              <a:solidFill>
                <a:schemeClr val="bg1">
                  <a:lumMod val="50000"/>
                </a:schemeClr>
              </a:solidFill>
            </p:grpSpPr>
            <p:sp>
              <p:nvSpPr>
                <p:cNvPr id="45" name="Freeform 13">
                  <a:extLst>
                    <a:ext uri="{FF2B5EF4-FFF2-40B4-BE49-F238E27FC236}">
                      <a16:creationId xmlns:a16="http://schemas.microsoft.com/office/drawing/2014/main" id="{2EE8F120-DDD5-495E-8097-10825D0A1E6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3" y="0"/>
                  <a:ext cx="727075" cy="722313"/>
                </a:xfrm>
                <a:custGeom>
                  <a:avLst/>
                  <a:gdLst>
                    <a:gd name="T0" fmla="*/ 168 w 193"/>
                    <a:gd name="T1" fmla="*/ 0 h 192"/>
                    <a:gd name="T2" fmla="*/ 24 w 193"/>
                    <a:gd name="T3" fmla="*/ 0 h 192"/>
                    <a:gd name="T4" fmla="*/ 0 w 193"/>
                    <a:gd name="T5" fmla="*/ 24 h 192"/>
                    <a:gd name="T6" fmla="*/ 0 w 193"/>
                    <a:gd name="T7" fmla="*/ 168 h 192"/>
                    <a:gd name="T8" fmla="*/ 24 w 193"/>
                    <a:gd name="T9" fmla="*/ 192 h 192"/>
                    <a:gd name="T10" fmla="*/ 168 w 193"/>
                    <a:gd name="T11" fmla="*/ 192 h 192"/>
                    <a:gd name="T12" fmla="*/ 193 w 193"/>
                    <a:gd name="T13" fmla="*/ 168 h 192"/>
                    <a:gd name="T14" fmla="*/ 193 w 193"/>
                    <a:gd name="T15" fmla="*/ 24 h 192"/>
                    <a:gd name="T16" fmla="*/ 168 w 193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3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2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2" y="192"/>
                        <a:pt x="193" y="182"/>
                        <a:pt x="193" y="168"/>
                      </a:cubicBezTo>
                      <a:cubicBezTo>
                        <a:pt x="193" y="24"/>
                        <a:pt x="193" y="24"/>
                        <a:pt x="193" y="24"/>
                      </a:cubicBezTo>
                      <a:cubicBezTo>
                        <a:pt x="193" y="11"/>
                        <a:pt x="182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46" name="Freeform 14">
                  <a:extLst>
                    <a:ext uri="{FF2B5EF4-FFF2-40B4-BE49-F238E27FC236}">
                      <a16:creationId xmlns:a16="http://schemas.microsoft.com/office/drawing/2014/main" id="{899F88D3-5C91-4BBA-BE63-9371B4B356C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3" y="1087438"/>
                  <a:ext cx="727075" cy="722313"/>
                </a:xfrm>
                <a:custGeom>
                  <a:avLst/>
                  <a:gdLst>
                    <a:gd name="T0" fmla="*/ 168 w 193"/>
                    <a:gd name="T1" fmla="*/ 0 h 192"/>
                    <a:gd name="T2" fmla="*/ 24 w 193"/>
                    <a:gd name="T3" fmla="*/ 0 h 192"/>
                    <a:gd name="T4" fmla="*/ 0 w 193"/>
                    <a:gd name="T5" fmla="*/ 24 h 192"/>
                    <a:gd name="T6" fmla="*/ 0 w 193"/>
                    <a:gd name="T7" fmla="*/ 168 h 192"/>
                    <a:gd name="T8" fmla="*/ 24 w 193"/>
                    <a:gd name="T9" fmla="*/ 192 h 192"/>
                    <a:gd name="T10" fmla="*/ 168 w 193"/>
                    <a:gd name="T11" fmla="*/ 192 h 192"/>
                    <a:gd name="T12" fmla="*/ 193 w 193"/>
                    <a:gd name="T13" fmla="*/ 168 h 192"/>
                    <a:gd name="T14" fmla="*/ 193 w 193"/>
                    <a:gd name="T15" fmla="*/ 24 h 192"/>
                    <a:gd name="T16" fmla="*/ 168 w 193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3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1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2" y="192"/>
                        <a:pt x="193" y="181"/>
                        <a:pt x="193" y="168"/>
                      </a:cubicBezTo>
                      <a:cubicBezTo>
                        <a:pt x="193" y="24"/>
                        <a:pt x="193" y="24"/>
                        <a:pt x="193" y="24"/>
                      </a:cubicBezTo>
                      <a:cubicBezTo>
                        <a:pt x="193" y="11"/>
                        <a:pt x="182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47" name="Freeform 15">
                  <a:extLst>
                    <a:ext uri="{FF2B5EF4-FFF2-40B4-BE49-F238E27FC236}">
                      <a16:creationId xmlns:a16="http://schemas.microsoft.com/office/drawing/2014/main" id="{C1C5DCC2-9B40-4DA3-AB2F-ED9C5D891CE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3" y="2171700"/>
                  <a:ext cx="727075" cy="727075"/>
                </a:xfrm>
                <a:custGeom>
                  <a:avLst/>
                  <a:gdLst>
                    <a:gd name="T0" fmla="*/ 168 w 193"/>
                    <a:gd name="T1" fmla="*/ 0 h 193"/>
                    <a:gd name="T2" fmla="*/ 24 w 193"/>
                    <a:gd name="T3" fmla="*/ 0 h 193"/>
                    <a:gd name="T4" fmla="*/ 0 w 193"/>
                    <a:gd name="T5" fmla="*/ 25 h 193"/>
                    <a:gd name="T6" fmla="*/ 0 w 193"/>
                    <a:gd name="T7" fmla="*/ 169 h 193"/>
                    <a:gd name="T8" fmla="*/ 24 w 193"/>
                    <a:gd name="T9" fmla="*/ 193 h 193"/>
                    <a:gd name="T10" fmla="*/ 168 w 193"/>
                    <a:gd name="T11" fmla="*/ 193 h 193"/>
                    <a:gd name="T12" fmla="*/ 193 w 193"/>
                    <a:gd name="T13" fmla="*/ 169 h 193"/>
                    <a:gd name="T14" fmla="*/ 193 w 193"/>
                    <a:gd name="T15" fmla="*/ 25 h 193"/>
                    <a:gd name="T16" fmla="*/ 168 w 193"/>
                    <a:gd name="T17" fmla="*/ 0 h 1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3" h="193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5"/>
                      </a:cubicBezTo>
                      <a:cubicBezTo>
                        <a:pt x="0" y="169"/>
                        <a:pt x="0" y="169"/>
                        <a:pt x="0" y="169"/>
                      </a:cubicBezTo>
                      <a:cubicBezTo>
                        <a:pt x="0" y="182"/>
                        <a:pt x="11" y="193"/>
                        <a:pt x="24" y="193"/>
                      </a:cubicBezTo>
                      <a:cubicBezTo>
                        <a:pt x="168" y="193"/>
                        <a:pt x="168" y="193"/>
                        <a:pt x="168" y="193"/>
                      </a:cubicBezTo>
                      <a:cubicBezTo>
                        <a:pt x="182" y="193"/>
                        <a:pt x="193" y="182"/>
                        <a:pt x="193" y="169"/>
                      </a:cubicBezTo>
                      <a:cubicBezTo>
                        <a:pt x="193" y="25"/>
                        <a:pt x="193" y="25"/>
                        <a:pt x="193" y="25"/>
                      </a:cubicBezTo>
                      <a:cubicBezTo>
                        <a:pt x="193" y="11"/>
                        <a:pt x="182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48" name="Freeform 16">
                  <a:extLst>
                    <a:ext uri="{FF2B5EF4-FFF2-40B4-BE49-F238E27FC236}">
                      <a16:creationId xmlns:a16="http://schemas.microsoft.com/office/drawing/2014/main" id="{0721D991-881C-4DBE-AF30-E47AE304B7B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93788" y="0"/>
                  <a:ext cx="722312" cy="722313"/>
                </a:xfrm>
                <a:custGeom>
                  <a:avLst/>
                  <a:gdLst>
                    <a:gd name="T0" fmla="*/ 168 w 192"/>
                    <a:gd name="T1" fmla="*/ 0 h 192"/>
                    <a:gd name="T2" fmla="*/ 24 w 192"/>
                    <a:gd name="T3" fmla="*/ 0 h 192"/>
                    <a:gd name="T4" fmla="*/ 0 w 192"/>
                    <a:gd name="T5" fmla="*/ 24 h 192"/>
                    <a:gd name="T6" fmla="*/ 0 w 192"/>
                    <a:gd name="T7" fmla="*/ 168 h 192"/>
                    <a:gd name="T8" fmla="*/ 24 w 192"/>
                    <a:gd name="T9" fmla="*/ 192 h 192"/>
                    <a:gd name="T10" fmla="*/ 168 w 192"/>
                    <a:gd name="T11" fmla="*/ 192 h 192"/>
                    <a:gd name="T12" fmla="*/ 192 w 192"/>
                    <a:gd name="T13" fmla="*/ 168 h 192"/>
                    <a:gd name="T14" fmla="*/ 192 w 192"/>
                    <a:gd name="T15" fmla="*/ 24 h 192"/>
                    <a:gd name="T16" fmla="*/ 168 w 192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2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2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49" name="Freeform 17">
                  <a:extLst>
                    <a:ext uri="{FF2B5EF4-FFF2-40B4-BE49-F238E27FC236}">
                      <a16:creationId xmlns:a16="http://schemas.microsoft.com/office/drawing/2014/main" id="{97111254-2A6F-40F4-8741-1C703E43B98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93788" y="1087438"/>
                  <a:ext cx="722312" cy="722313"/>
                </a:xfrm>
                <a:custGeom>
                  <a:avLst/>
                  <a:gdLst>
                    <a:gd name="T0" fmla="*/ 168 w 192"/>
                    <a:gd name="T1" fmla="*/ 0 h 192"/>
                    <a:gd name="T2" fmla="*/ 24 w 192"/>
                    <a:gd name="T3" fmla="*/ 0 h 192"/>
                    <a:gd name="T4" fmla="*/ 0 w 192"/>
                    <a:gd name="T5" fmla="*/ 24 h 192"/>
                    <a:gd name="T6" fmla="*/ 0 w 192"/>
                    <a:gd name="T7" fmla="*/ 168 h 192"/>
                    <a:gd name="T8" fmla="*/ 24 w 192"/>
                    <a:gd name="T9" fmla="*/ 192 h 192"/>
                    <a:gd name="T10" fmla="*/ 168 w 192"/>
                    <a:gd name="T11" fmla="*/ 192 h 192"/>
                    <a:gd name="T12" fmla="*/ 192 w 192"/>
                    <a:gd name="T13" fmla="*/ 168 h 192"/>
                    <a:gd name="T14" fmla="*/ 192 w 192"/>
                    <a:gd name="T15" fmla="*/ 24 h 192"/>
                    <a:gd name="T16" fmla="*/ 168 w 192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1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1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50" name="Freeform 18">
                  <a:extLst>
                    <a:ext uri="{FF2B5EF4-FFF2-40B4-BE49-F238E27FC236}">
                      <a16:creationId xmlns:a16="http://schemas.microsoft.com/office/drawing/2014/main" id="{3448ADF5-3363-4495-90EA-D3397EA0A37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93788" y="2171700"/>
                  <a:ext cx="722312" cy="727075"/>
                </a:xfrm>
                <a:custGeom>
                  <a:avLst/>
                  <a:gdLst>
                    <a:gd name="T0" fmla="*/ 168 w 192"/>
                    <a:gd name="T1" fmla="*/ 0 h 193"/>
                    <a:gd name="T2" fmla="*/ 24 w 192"/>
                    <a:gd name="T3" fmla="*/ 0 h 193"/>
                    <a:gd name="T4" fmla="*/ 0 w 192"/>
                    <a:gd name="T5" fmla="*/ 25 h 193"/>
                    <a:gd name="T6" fmla="*/ 0 w 192"/>
                    <a:gd name="T7" fmla="*/ 169 h 193"/>
                    <a:gd name="T8" fmla="*/ 24 w 192"/>
                    <a:gd name="T9" fmla="*/ 193 h 193"/>
                    <a:gd name="T10" fmla="*/ 168 w 192"/>
                    <a:gd name="T11" fmla="*/ 193 h 193"/>
                    <a:gd name="T12" fmla="*/ 192 w 192"/>
                    <a:gd name="T13" fmla="*/ 169 h 193"/>
                    <a:gd name="T14" fmla="*/ 192 w 192"/>
                    <a:gd name="T15" fmla="*/ 25 h 193"/>
                    <a:gd name="T16" fmla="*/ 168 w 192"/>
                    <a:gd name="T17" fmla="*/ 0 h 1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3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5"/>
                      </a:cubicBezTo>
                      <a:cubicBezTo>
                        <a:pt x="0" y="169"/>
                        <a:pt x="0" y="169"/>
                        <a:pt x="0" y="169"/>
                      </a:cubicBezTo>
                      <a:cubicBezTo>
                        <a:pt x="0" y="182"/>
                        <a:pt x="11" y="193"/>
                        <a:pt x="24" y="193"/>
                      </a:cubicBezTo>
                      <a:cubicBezTo>
                        <a:pt x="168" y="193"/>
                        <a:pt x="168" y="193"/>
                        <a:pt x="168" y="193"/>
                      </a:cubicBezTo>
                      <a:cubicBezTo>
                        <a:pt x="181" y="193"/>
                        <a:pt x="192" y="182"/>
                        <a:pt x="192" y="169"/>
                      </a:cubicBezTo>
                      <a:cubicBezTo>
                        <a:pt x="192" y="25"/>
                        <a:pt x="192" y="25"/>
                        <a:pt x="192" y="25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51" name="Freeform 19">
                  <a:extLst>
                    <a:ext uri="{FF2B5EF4-FFF2-40B4-BE49-F238E27FC236}">
                      <a16:creationId xmlns:a16="http://schemas.microsoft.com/office/drawing/2014/main" id="{A11FFFD8-A688-46DB-9518-83D23CB9AE9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81225" y="0"/>
                  <a:ext cx="723900" cy="722313"/>
                </a:xfrm>
                <a:custGeom>
                  <a:avLst/>
                  <a:gdLst>
                    <a:gd name="T0" fmla="*/ 168 w 192"/>
                    <a:gd name="T1" fmla="*/ 0 h 192"/>
                    <a:gd name="T2" fmla="*/ 24 w 192"/>
                    <a:gd name="T3" fmla="*/ 0 h 192"/>
                    <a:gd name="T4" fmla="*/ 0 w 192"/>
                    <a:gd name="T5" fmla="*/ 24 h 192"/>
                    <a:gd name="T6" fmla="*/ 0 w 192"/>
                    <a:gd name="T7" fmla="*/ 168 h 192"/>
                    <a:gd name="T8" fmla="*/ 24 w 192"/>
                    <a:gd name="T9" fmla="*/ 192 h 192"/>
                    <a:gd name="T10" fmla="*/ 168 w 192"/>
                    <a:gd name="T11" fmla="*/ 192 h 192"/>
                    <a:gd name="T12" fmla="*/ 192 w 192"/>
                    <a:gd name="T13" fmla="*/ 168 h 192"/>
                    <a:gd name="T14" fmla="*/ 192 w 192"/>
                    <a:gd name="T15" fmla="*/ 24 h 192"/>
                    <a:gd name="T16" fmla="*/ 168 w 192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0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2"/>
                        <a:pt x="10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2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52" name="Freeform 20">
                  <a:extLst>
                    <a:ext uri="{FF2B5EF4-FFF2-40B4-BE49-F238E27FC236}">
                      <a16:creationId xmlns:a16="http://schemas.microsoft.com/office/drawing/2014/main" id="{3B48C2AB-505E-4332-A44A-9D533A65044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81225" y="1087438"/>
                  <a:ext cx="723900" cy="722313"/>
                </a:xfrm>
                <a:custGeom>
                  <a:avLst/>
                  <a:gdLst>
                    <a:gd name="T0" fmla="*/ 168 w 192"/>
                    <a:gd name="T1" fmla="*/ 0 h 192"/>
                    <a:gd name="T2" fmla="*/ 24 w 192"/>
                    <a:gd name="T3" fmla="*/ 0 h 192"/>
                    <a:gd name="T4" fmla="*/ 0 w 192"/>
                    <a:gd name="T5" fmla="*/ 24 h 192"/>
                    <a:gd name="T6" fmla="*/ 0 w 192"/>
                    <a:gd name="T7" fmla="*/ 168 h 192"/>
                    <a:gd name="T8" fmla="*/ 24 w 192"/>
                    <a:gd name="T9" fmla="*/ 192 h 192"/>
                    <a:gd name="T10" fmla="*/ 168 w 192"/>
                    <a:gd name="T11" fmla="*/ 192 h 192"/>
                    <a:gd name="T12" fmla="*/ 192 w 192"/>
                    <a:gd name="T13" fmla="*/ 168 h 192"/>
                    <a:gd name="T14" fmla="*/ 192 w 192"/>
                    <a:gd name="T15" fmla="*/ 24 h 192"/>
                    <a:gd name="T16" fmla="*/ 168 w 192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0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1"/>
                        <a:pt x="10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1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53" name="Freeform 21">
                  <a:extLst>
                    <a:ext uri="{FF2B5EF4-FFF2-40B4-BE49-F238E27FC236}">
                      <a16:creationId xmlns:a16="http://schemas.microsoft.com/office/drawing/2014/main" id="{EBFBAB80-64C2-4E27-A1CC-A218E6C3562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81225" y="2171700"/>
                  <a:ext cx="723900" cy="727075"/>
                </a:xfrm>
                <a:custGeom>
                  <a:avLst/>
                  <a:gdLst>
                    <a:gd name="T0" fmla="*/ 168 w 192"/>
                    <a:gd name="T1" fmla="*/ 0 h 193"/>
                    <a:gd name="T2" fmla="*/ 24 w 192"/>
                    <a:gd name="T3" fmla="*/ 0 h 193"/>
                    <a:gd name="T4" fmla="*/ 0 w 192"/>
                    <a:gd name="T5" fmla="*/ 25 h 193"/>
                    <a:gd name="T6" fmla="*/ 0 w 192"/>
                    <a:gd name="T7" fmla="*/ 169 h 193"/>
                    <a:gd name="T8" fmla="*/ 24 w 192"/>
                    <a:gd name="T9" fmla="*/ 193 h 193"/>
                    <a:gd name="T10" fmla="*/ 168 w 192"/>
                    <a:gd name="T11" fmla="*/ 193 h 193"/>
                    <a:gd name="T12" fmla="*/ 192 w 192"/>
                    <a:gd name="T13" fmla="*/ 169 h 193"/>
                    <a:gd name="T14" fmla="*/ 192 w 192"/>
                    <a:gd name="T15" fmla="*/ 25 h 193"/>
                    <a:gd name="T16" fmla="*/ 168 w 192"/>
                    <a:gd name="T17" fmla="*/ 0 h 1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3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0" y="0"/>
                        <a:pt x="0" y="11"/>
                        <a:pt x="0" y="25"/>
                      </a:cubicBezTo>
                      <a:cubicBezTo>
                        <a:pt x="0" y="169"/>
                        <a:pt x="0" y="169"/>
                        <a:pt x="0" y="169"/>
                      </a:cubicBezTo>
                      <a:cubicBezTo>
                        <a:pt x="0" y="182"/>
                        <a:pt x="10" y="193"/>
                        <a:pt x="24" y="193"/>
                      </a:cubicBezTo>
                      <a:cubicBezTo>
                        <a:pt x="168" y="193"/>
                        <a:pt x="168" y="193"/>
                        <a:pt x="168" y="193"/>
                      </a:cubicBezTo>
                      <a:cubicBezTo>
                        <a:pt x="181" y="193"/>
                        <a:pt x="192" y="182"/>
                        <a:pt x="192" y="169"/>
                      </a:cubicBezTo>
                      <a:cubicBezTo>
                        <a:pt x="192" y="25"/>
                        <a:pt x="192" y="25"/>
                        <a:pt x="192" y="25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</p:grpSp>
          <p:sp>
            <p:nvSpPr>
              <p:cNvPr id="43" name="Freeform 25">
                <a:extLst>
                  <a:ext uri="{FF2B5EF4-FFF2-40B4-BE49-F238E27FC236}">
                    <a16:creationId xmlns:a16="http://schemas.microsoft.com/office/drawing/2014/main" id="{27106E3B-5EE5-442B-87E5-0B8163B99979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>
                <a:off x="7497092" y="3115886"/>
                <a:ext cx="146921" cy="128651"/>
              </a:xfrm>
              <a:custGeom>
                <a:avLst/>
                <a:gdLst>
                  <a:gd name="T0" fmla="*/ 504 w 896"/>
                  <a:gd name="T1" fmla="*/ 0 h 784"/>
                  <a:gd name="T2" fmla="*/ 116 w 896"/>
                  <a:gd name="T3" fmla="*/ 336 h 784"/>
                  <a:gd name="T4" fmla="*/ 0 w 896"/>
                  <a:gd name="T5" fmla="*/ 336 h 784"/>
                  <a:gd name="T6" fmla="*/ 168 w 896"/>
                  <a:gd name="T7" fmla="*/ 560 h 784"/>
                  <a:gd name="T8" fmla="*/ 336 w 896"/>
                  <a:gd name="T9" fmla="*/ 336 h 784"/>
                  <a:gd name="T10" fmla="*/ 230 w 896"/>
                  <a:gd name="T11" fmla="*/ 336 h 784"/>
                  <a:gd name="T12" fmla="*/ 504 w 896"/>
                  <a:gd name="T13" fmla="*/ 112 h 784"/>
                  <a:gd name="T14" fmla="*/ 784 w 896"/>
                  <a:gd name="T15" fmla="*/ 392 h 784"/>
                  <a:gd name="T16" fmla="*/ 504 w 896"/>
                  <a:gd name="T17" fmla="*/ 672 h 784"/>
                  <a:gd name="T18" fmla="*/ 504 w 896"/>
                  <a:gd name="T19" fmla="*/ 784 h 784"/>
                  <a:gd name="T20" fmla="*/ 896 w 896"/>
                  <a:gd name="T21" fmla="*/ 392 h 784"/>
                  <a:gd name="T22" fmla="*/ 504 w 896"/>
                  <a:gd name="T23" fmla="*/ 0 h 7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96" h="784">
                    <a:moveTo>
                      <a:pt x="504" y="0"/>
                    </a:moveTo>
                    <a:cubicBezTo>
                      <a:pt x="307" y="0"/>
                      <a:pt x="144" y="146"/>
                      <a:pt x="116" y="336"/>
                    </a:cubicBezTo>
                    <a:cubicBezTo>
                      <a:pt x="0" y="336"/>
                      <a:pt x="0" y="336"/>
                      <a:pt x="0" y="336"/>
                    </a:cubicBezTo>
                    <a:cubicBezTo>
                      <a:pt x="168" y="560"/>
                      <a:pt x="168" y="560"/>
                      <a:pt x="168" y="560"/>
                    </a:cubicBezTo>
                    <a:cubicBezTo>
                      <a:pt x="336" y="336"/>
                      <a:pt x="336" y="336"/>
                      <a:pt x="336" y="336"/>
                    </a:cubicBezTo>
                    <a:cubicBezTo>
                      <a:pt x="230" y="336"/>
                      <a:pt x="230" y="336"/>
                      <a:pt x="230" y="336"/>
                    </a:cubicBezTo>
                    <a:cubicBezTo>
                      <a:pt x="256" y="208"/>
                      <a:pt x="369" y="112"/>
                      <a:pt x="504" y="112"/>
                    </a:cubicBezTo>
                    <a:cubicBezTo>
                      <a:pt x="658" y="112"/>
                      <a:pt x="784" y="238"/>
                      <a:pt x="784" y="392"/>
                    </a:cubicBezTo>
                    <a:cubicBezTo>
                      <a:pt x="784" y="546"/>
                      <a:pt x="658" y="672"/>
                      <a:pt x="504" y="672"/>
                    </a:cubicBezTo>
                    <a:cubicBezTo>
                      <a:pt x="504" y="784"/>
                      <a:pt x="504" y="784"/>
                      <a:pt x="504" y="784"/>
                    </a:cubicBezTo>
                    <a:cubicBezTo>
                      <a:pt x="721" y="784"/>
                      <a:pt x="896" y="609"/>
                      <a:pt x="896" y="392"/>
                    </a:cubicBezTo>
                    <a:cubicBezTo>
                      <a:pt x="896" y="175"/>
                      <a:pt x="721" y="0"/>
                      <a:pt x="504" y="0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dirty="0">
                  <a:latin typeface="Lato Light"/>
                </a:endParaRPr>
              </a:p>
            </p:txBody>
          </p:sp>
          <p:sp>
            <p:nvSpPr>
              <p:cNvPr id="44" name="Oval 6">
                <a:extLst>
                  <a:ext uri="{FF2B5EF4-FFF2-40B4-BE49-F238E27FC236}">
                    <a16:creationId xmlns:a16="http://schemas.microsoft.com/office/drawing/2014/main" id="{AFFAA0AD-114A-4831-ACE3-B8C4258E3C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55635" y="2814331"/>
                <a:ext cx="95903" cy="95276"/>
              </a:xfrm>
              <a:prstGeom prst="ellipse">
                <a:avLst/>
              </a:prstGeom>
              <a:solidFill>
                <a:schemeClr val="accent5"/>
              </a:solidFill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4BEAEF8-91EF-49C8-A667-2BC7D51C2397}"/>
                </a:ext>
              </a:extLst>
            </p:cNvPr>
            <p:cNvSpPr txBox="1"/>
            <p:nvPr/>
          </p:nvSpPr>
          <p:spPr>
            <a:xfrm>
              <a:off x="2391108" y="2996115"/>
              <a:ext cx="1593994" cy="3970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d-ID" sz="1000" dirty="0">
                  <a:solidFill>
                    <a:schemeClr val="tx1"/>
                  </a:solidFill>
                  <a:latin typeface="Poppins Light" charset="0"/>
                  <a:ea typeface="Poppins Light" charset="0"/>
                  <a:cs typeface="Poppins Light" charset="0"/>
                </a:rPr>
                <a:t>www.</a:t>
              </a:r>
              <a:r>
                <a:rPr lang="en-US" sz="1000" dirty="0" err="1">
                  <a:solidFill>
                    <a:schemeClr val="tx1"/>
                  </a:solidFill>
                  <a:latin typeface="Poppins Light" charset="0"/>
                  <a:ea typeface="Poppins Light" charset="0"/>
                  <a:cs typeface="Poppins Light" charset="0"/>
                </a:rPr>
                <a:t>lider</a:t>
              </a:r>
              <a:r>
                <a:rPr lang="id-ID" sz="1000" dirty="0">
                  <a:solidFill>
                    <a:schemeClr val="tx1"/>
                  </a:solidFill>
                  <a:latin typeface="Poppins Light" charset="0"/>
                  <a:ea typeface="Poppins Light" charset="0"/>
                  <a:cs typeface="Poppins Light" charset="0"/>
                </a:rPr>
                <a:t>.com</a:t>
              </a:r>
            </a:p>
          </p:txBody>
        </p:sp>
        <p:sp>
          <p:nvSpPr>
            <p:cNvPr id="34" name="Freeform 29">
              <a:extLst>
                <a:ext uri="{FF2B5EF4-FFF2-40B4-BE49-F238E27FC236}">
                  <a16:creationId xmlns:a16="http://schemas.microsoft.com/office/drawing/2014/main" id="{1C88632E-4E09-404A-9868-C0997FA11EA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69943" y="3130076"/>
              <a:ext cx="115372" cy="115448"/>
            </a:xfrm>
            <a:custGeom>
              <a:avLst/>
              <a:gdLst>
                <a:gd name="T0" fmla="*/ 0 w 636"/>
                <a:gd name="T1" fmla="*/ 318 h 636"/>
                <a:gd name="T2" fmla="*/ 636 w 636"/>
                <a:gd name="T3" fmla="*/ 318 h 636"/>
                <a:gd name="T4" fmla="*/ 594 w 636"/>
                <a:gd name="T5" fmla="*/ 308 h 636"/>
                <a:gd name="T6" fmla="*/ 448 w 636"/>
                <a:gd name="T7" fmla="*/ 179 h 636"/>
                <a:gd name="T8" fmla="*/ 594 w 636"/>
                <a:gd name="T9" fmla="*/ 308 h 636"/>
                <a:gd name="T10" fmla="*/ 223 w 636"/>
                <a:gd name="T11" fmla="*/ 486 h 636"/>
                <a:gd name="T12" fmla="*/ 308 w 636"/>
                <a:gd name="T13" fmla="*/ 594 h 636"/>
                <a:gd name="T14" fmla="*/ 329 w 636"/>
                <a:gd name="T15" fmla="*/ 42 h 636"/>
                <a:gd name="T16" fmla="*/ 328 w 636"/>
                <a:gd name="T17" fmla="*/ 184 h 636"/>
                <a:gd name="T18" fmla="*/ 329 w 636"/>
                <a:gd name="T19" fmla="*/ 42 h 636"/>
                <a:gd name="T20" fmla="*/ 510 w 636"/>
                <a:gd name="T21" fmla="*/ 119 h 636"/>
                <a:gd name="T22" fmla="*/ 363 w 636"/>
                <a:gd name="T23" fmla="*/ 45 h 636"/>
                <a:gd name="T24" fmla="*/ 308 w 636"/>
                <a:gd name="T25" fmla="*/ 184 h 636"/>
                <a:gd name="T26" fmla="*/ 307 w 636"/>
                <a:gd name="T27" fmla="*/ 42 h 636"/>
                <a:gd name="T28" fmla="*/ 196 w 636"/>
                <a:gd name="T29" fmla="*/ 160 h 636"/>
                <a:gd name="T30" fmla="*/ 273 w 636"/>
                <a:gd name="T31" fmla="*/ 45 h 636"/>
                <a:gd name="T32" fmla="*/ 207 w 636"/>
                <a:gd name="T33" fmla="*/ 186 h 636"/>
                <a:gd name="T34" fmla="*/ 308 w 636"/>
                <a:gd name="T35" fmla="*/ 308 h 636"/>
                <a:gd name="T36" fmla="*/ 207 w 636"/>
                <a:gd name="T37" fmla="*/ 186 h 636"/>
                <a:gd name="T38" fmla="*/ 308 w 636"/>
                <a:gd name="T39" fmla="*/ 452 h 636"/>
                <a:gd name="T40" fmla="*/ 185 w 636"/>
                <a:gd name="T41" fmla="*/ 328 h 636"/>
                <a:gd name="T42" fmla="*/ 273 w 636"/>
                <a:gd name="T43" fmla="*/ 591 h 636"/>
                <a:gd name="T44" fmla="*/ 204 w 636"/>
                <a:gd name="T45" fmla="*/ 493 h 636"/>
                <a:gd name="T46" fmla="*/ 328 w 636"/>
                <a:gd name="T47" fmla="*/ 594 h 636"/>
                <a:gd name="T48" fmla="*/ 413 w 636"/>
                <a:gd name="T49" fmla="*/ 486 h 636"/>
                <a:gd name="T50" fmla="*/ 328 w 636"/>
                <a:gd name="T51" fmla="*/ 594 h 636"/>
                <a:gd name="T52" fmla="*/ 498 w 636"/>
                <a:gd name="T53" fmla="*/ 528 h 636"/>
                <a:gd name="T54" fmla="*/ 432 w 636"/>
                <a:gd name="T55" fmla="*/ 493 h 636"/>
                <a:gd name="T56" fmla="*/ 328 w 636"/>
                <a:gd name="T57" fmla="*/ 452 h 636"/>
                <a:gd name="T58" fmla="*/ 451 w 636"/>
                <a:gd name="T59" fmla="*/ 328 h 636"/>
                <a:gd name="T60" fmla="*/ 328 w 636"/>
                <a:gd name="T61" fmla="*/ 308 h 636"/>
                <a:gd name="T62" fmla="*/ 429 w 636"/>
                <a:gd name="T63" fmla="*/ 186 h 636"/>
                <a:gd name="T64" fmla="*/ 328 w 636"/>
                <a:gd name="T65" fmla="*/ 308 h 636"/>
                <a:gd name="T66" fmla="*/ 188 w 636"/>
                <a:gd name="T67" fmla="*/ 179 h 636"/>
                <a:gd name="T68" fmla="*/ 42 w 636"/>
                <a:gd name="T69" fmla="*/ 308 h 636"/>
                <a:gd name="T70" fmla="*/ 42 w 636"/>
                <a:gd name="T71" fmla="*/ 328 h 636"/>
                <a:gd name="T72" fmla="*/ 195 w 636"/>
                <a:gd name="T73" fmla="*/ 475 h 636"/>
                <a:gd name="T74" fmla="*/ 42 w 636"/>
                <a:gd name="T75" fmla="*/ 328 h 636"/>
                <a:gd name="T76" fmla="*/ 441 w 636"/>
                <a:gd name="T77" fmla="*/ 475 h 636"/>
                <a:gd name="T78" fmla="*/ 594 w 636"/>
                <a:gd name="T79" fmla="*/ 328 h 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36" h="636">
                  <a:moveTo>
                    <a:pt x="318" y="0"/>
                  </a:moveTo>
                  <a:cubicBezTo>
                    <a:pt x="142" y="0"/>
                    <a:pt x="0" y="142"/>
                    <a:pt x="0" y="318"/>
                  </a:cubicBezTo>
                  <a:cubicBezTo>
                    <a:pt x="0" y="494"/>
                    <a:pt x="142" y="636"/>
                    <a:pt x="318" y="636"/>
                  </a:cubicBezTo>
                  <a:cubicBezTo>
                    <a:pt x="494" y="636"/>
                    <a:pt x="636" y="494"/>
                    <a:pt x="636" y="318"/>
                  </a:cubicBezTo>
                  <a:cubicBezTo>
                    <a:pt x="636" y="142"/>
                    <a:pt x="494" y="0"/>
                    <a:pt x="318" y="0"/>
                  </a:cubicBezTo>
                  <a:close/>
                  <a:moveTo>
                    <a:pt x="594" y="308"/>
                  </a:moveTo>
                  <a:cubicBezTo>
                    <a:pt x="471" y="308"/>
                    <a:pt x="471" y="308"/>
                    <a:pt x="471" y="308"/>
                  </a:cubicBezTo>
                  <a:cubicBezTo>
                    <a:pt x="470" y="262"/>
                    <a:pt x="462" y="219"/>
                    <a:pt x="448" y="179"/>
                  </a:cubicBezTo>
                  <a:cubicBezTo>
                    <a:pt x="476" y="168"/>
                    <a:pt x="501" y="152"/>
                    <a:pt x="525" y="134"/>
                  </a:cubicBezTo>
                  <a:cubicBezTo>
                    <a:pt x="566" y="181"/>
                    <a:pt x="592" y="241"/>
                    <a:pt x="594" y="308"/>
                  </a:cubicBezTo>
                  <a:close/>
                  <a:moveTo>
                    <a:pt x="307" y="594"/>
                  </a:moveTo>
                  <a:cubicBezTo>
                    <a:pt x="273" y="566"/>
                    <a:pt x="244" y="529"/>
                    <a:pt x="223" y="486"/>
                  </a:cubicBezTo>
                  <a:cubicBezTo>
                    <a:pt x="250" y="478"/>
                    <a:pt x="278" y="473"/>
                    <a:pt x="308" y="472"/>
                  </a:cubicBezTo>
                  <a:cubicBezTo>
                    <a:pt x="308" y="594"/>
                    <a:pt x="308" y="594"/>
                    <a:pt x="308" y="594"/>
                  </a:cubicBezTo>
                  <a:cubicBezTo>
                    <a:pt x="307" y="594"/>
                    <a:pt x="307" y="594"/>
                    <a:pt x="307" y="594"/>
                  </a:cubicBezTo>
                  <a:close/>
                  <a:moveTo>
                    <a:pt x="329" y="42"/>
                  </a:moveTo>
                  <a:cubicBezTo>
                    <a:pt x="368" y="74"/>
                    <a:pt x="400" y="117"/>
                    <a:pt x="421" y="167"/>
                  </a:cubicBezTo>
                  <a:cubicBezTo>
                    <a:pt x="392" y="177"/>
                    <a:pt x="361" y="183"/>
                    <a:pt x="328" y="184"/>
                  </a:cubicBezTo>
                  <a:cubicBezTo>
                    <a:pt x="328" y="42"/>
                    <a:pt x="328" y="42"/>
                    <a:pt x="328" y="42"/>
                  </a:cubicBezTo>
                  <a:cubicBezTo>
                    <a:pt x="329" y="42"/>
                    <a:pt x="329" y="42"/>
                    <a:pt x="329" y="42"/>
                  </a:cubicBezTo>
                  <a:close/>
                  <a:moveTo>
                    <a:pt x="363" y="45"/>
                  </a:moveTo>
                  <a:cubicBezTo>
                    <a:pt x="420" y="55"/>
                    <a:pt x="471" y="81"/>
                    <a:pt x="510" y="119"/>
                  </a:cubicBezTo>
                  <a:cubicBezTo>
                    <a:pt x="489" y="136"/>
                    <a:pt x="466" y="150"/>
                    <a:pt x="440" y="160"/>
                  </a:cubicBezTo>
                  <a:cubicBezTo>
                    <a:pt x="421" y="116"/>
                    <a:pt x="395" y="77"/>
                    <a:pt x="363" y="45"/>
                  </a:cubicBezTo>
                  <a:close/>
                  <a:moveTo>
                    <a:pt x="308" y="42"/>
                  </a:moveTo>
                  <a:cubicBezTo>
                    <a:pt x="308" y="184"/>
                    <a:pt x="308" y="184"/>
                    <a:pt x="308" y="184"/>
                  </a:cubicBezTo>
                  <a:cubicBezTo>
                    <a:pt x="275" y="183"/>
                    <a:pt x="244" y="177"/>
                    <a:pt x="215" y="167"/>
                  </a:cubicBezTo>
                  <a:cubicBezTo>
                    <a:pt x="236" y="117"/>
                    <a:pt x="268" y="74"/>
                    <a:pt x="307" y="42"/>
                  </a:cubicBezTo>
                  <a:cubicBezTo>
                    <a:pt x="307" y="42"/>
                    <a:pt x="307" y="42"/>
                    <a:pt x="308" y="42"/>
                  </a:cubicBezTo>
                  <a:close/>
                  <a:moveTo>
                    <a:pt x="196" y="160"/>
                  </a:moveTo>
                  <a:cubicBezTo>
                    <a:pt x="171" y="150"/>
                    <a:pt x="147" y="136"/>
                    <a:pt x="126" y="119"/>
                  </a:cubicBezTo>
                  <a:cubicBezTo>
                    <a:pt x="165" y="81"/>
                    <a:pt x="216" y="55"/>
                    <a:pt x="273" y="45"/>
                  </a:cubicBezTo>
                  <a:cubicBezTo>
                    <a:pt x="241" y="77"/>
                    <a:pt x="215" y="116"/>
                    <a:pt x="196" y="160"/>
                  </a:cubicBezTo>
                  <a:close/>
                  <a:moveTo>
                    <a:pt x="207" y="186"/>
                  </a:moveTo>
                  <a:cubicBezTo>
                    <a:pt x="239" y="197"/>
                    <a:pt x="273" y="204"/>
                    <a:pt x="308" y="205"/>
                  </a:cubicBezTo>
                  <a:cubicBezTo>
                    <a:pt x="308" y="308"/>
                    <a:pt x="308" y="308"/>
                    <a:pt x="308" y="308"/>
                  </a:cubicBezTo>
                  <a:cubicBezTo>
                    <a:pt x="185" y="308"/>
                    <a:pt x="185" y="308"/>
                    <a:pt x="185" y="308"/>
                  </a:cubicBezTo>
                  <a:cubicBezTo>
                    <a:pt x="186" y="265"/>
                    <a:pt x="194" y="224"/>
                    <a:pt x="207" y="186"/>
                  </a:cubicBezTo>
                  <a:close/>
                  <a:moveTo>
                    <a:pt x="308" y="328"/>
                  </a:moveTo>
                  <a:cubicBezTo>
                    <a:pt x="308" y="452"/>
                    <a:pt x="308" y="452"/>
                    <a:pt x="308" y="452"/>
                  </a:cubicBezTo>
                  <a:cubicBezTo>
                    <a:pt x="275" y="453"/>
                    <a:pt x="244" y="458"/>
                    <a:pt x="215" y="468"/>
                  </a:cubicBezTo>
                  <a:cubicBezTo>
                    <a:pt x="197" y="425"/>
                    <a:pt x="186" y="378"/>
                    <a:pt x="185" y="328"/>
                  </a:cubicBezTo>
                  <a:lnTo>
                    <a:pt x="308" y="328"/>
                  </a:lnTo>
                  <a:close/>
                  <a:moveTo>
                    <a:pt x="273" y="591"/>
                  </a:moveTo>
                  <a:cubicBezTo>
                    <a:pt x="222" y="582"/>
                    <a:pt x="176" y="560"/>
                    <a:pt x="138" y="528"/>
                  </a:cubicBezTo>
                  <a:cubicBezTo>
                    <a:pt x="158" y="514"/>
                    <a:pt x="180" y="502"/>
                    <a:pt x="204" y="493"/>
                  </a:cubicBezTo>
                  <a:cubicBezTo>
                    <a:pt x="222" y="531"/>
                    <a:pt x="245" y="563"/>
                    <a:pt x="273" y="591"/>
                  </a:cubicBezTo>
                  <a:close/>
                  <a:moveTo>
                    <a:pt x="328" y="594"/>
                  </a:moveTo>
                  <a:cubicBezTo>
                    <a:pt x="328" y="472"/>
                    <a:pt x="328" y="472"/>
                    <a:pt x="328" y="472"/>
                  </a:cubicBezTo>
                  <a:cubicBezTo>
                    <a:pt x="358" y="473"/>
                    <a:pt x="386" y="478"/>
                    <a:pt x="413" y="486"/>
                  </a:cubicBezTo>
                  <a:cubicBezTo>
                    <a:pt x="392" y="529"/>
                    <a:pt x="363" y="566"/>
                    <a:pt x="329" y="594"/>
                  </a:cubicBezTo>
                  <a:cubicBezTo>
                    <a:pt x="329" y="594"/>
                    <a:pt x="329" y="594"/>
                    <a:pt x="328" y="594"/>
                  </a:cubicBezTo>
                  <a:close/>
                  <a:moveTo>
                    <a:pt x="432" y="493"/>
                  </a:moveTo>
                  <a:cubicBezTo>
                    <a:pt x="456" y="502"/>
                    <a:pt x="478" y="514"/>
                    <a:pt x="498" y="528"/>
                  </a:cubicBezTo>
                  <a:cubicBezTo>
                    <a:pt x="460" y="560"/>
                    <a:pt x="414" y="582"/>
                    <a:pt x="363" y="591"/>
                  </a:cubicBezTo>
                  <a:cubicBezTo>
                    <a:pt x="391" y="563"/>
                    <a:pt x="414" y="531"/>
                    <a:pt x="432" y="493"/>
                  </a:cubicBezTo>
                  <a:close/>
                  <a:moveTo>
                    <a:pt x="421" y="468"/>
                  </a:moveTo>
                  <a:cubicBezTo>
                    <a:pt x="392" y="458"/>
                    <a:pt x="361" y="453"/>
                    <a:pt x="328" y="452"/>
                  </a:cubicBezTo>
                  <a:cubicBezTo>
                    <a:pt x="328" y="328"/>
                    <a:pt x="328" y="328"/>
                    <a:pt x="328" y="328"/>
                  </a:cubicBezTo>
                  <a:cubicBezTo>
                    <a:pt x="451" y="328"/>
                    <a:pt x="451" y="328"/>
                    <a:pt x="451" y="328"/>
                  </a:cubicBezTo>
                  <a:cubicBezTo>
                    <a:pt x="450" y="378"/>
                    <a:pt x="439" y="425"/>
                    <a:pt x="421" y="468"/>
                  </a:cubicBezTo>
                  <a:close/>
                  <a:moveTo>
                    <a:pt x="328" y="308"/>
                  </a:moveTo>
                  <a:cubicBezTo>
                    <a:pt x="328" y="205"/>
                    <a:pt x="328" y="205"/>
                    <a:pt x="328" y="205"/>
                  </a:cubicBezTo>
                  <a:cubicBezTo>
                    <a:pt x="363" y="204"/>
                    <a:pt x="397" y="197"/>
                    <a:pt x="429" y="186"/>
                  </a:cubicBezTo>
                  <a:cubicBezTo>
                    <a:pt x="442" y="224"/>
                    <a:pt x="450" y="265"/>
                    <a:pt x="451" y="308"/>
                  </a:cubicBezTo>
                  <a:lnTo>
                    <a:pt x="328" y="308"/>
                  </a:lnTo>
                  <a:close/>
                  <a:moveTo>
                    <a:pt x="111" y="134"/>
                  </a:moveTo>
                  <a:cubicBezTo>
                    <a:pt x="135" y="152"/>
                    <a:pt x="160" y="168"/>
                    <a:pt x="188" y="179"/>
                  </a:cubicBezTo>
                  <a:cubicBezTo>
                    <a:pt x="174" y="219"/>
                    <a:pt x="166" y="262"/>
                    <a:pt x="165" y="308"/>
                  </a:cubicBezTo>
                  <a:cubicBezTo>
                    <a:pt x="42" y="308"/>
                    <a:pt x="42" y="308"/>
                    <a:pt x="42" y="308"/>
                  </a:cubicBezTo>
                  <a:cubicBezTo>
                    <a:pt x="44" y="241"/>
                    <a:pt x="70" y="181"/>
                    <a:pt x="111" y="134"/>
                  </a:cubicBezTo>
                  <a:close/>
                  <a:moveTo>
                    <a:pt x="42" y="328"/>
                  </a:moveTo>
                  <a:cubicBezTo>
                    <a:pt x="165" y="328"/>
                    <a:pt x="165" y="328"/>
                    <a:pt x="165" y="328"/>
                  </a:cubicBezTo>
                  <a:cubicBezTo>
                    <a:pt x="166" y="381"/>
                    <a:pt x="177" y="430"/>
                    <a:pt x="195" y="475"/>
                  </a:cubicBezTo>
                  <a:cubicBezTo>
                    <a:pt x="169" y="485"/>
                    <a:pt x="145" y="498"/>
                    <a:pt x="123" y="514"/>
                  </a:cubicBezTo>
                  <a:cubicBezTo>
                    <a:pt x="75" y="466"/>
                    <a:pt x="44" y="401"/>
                    <a:pt x="42" y="328"/>
                  </a:cubicBezTo>
                  <a:close/>
                  <a:moveTo>
                    <a:pt x="513" y="514"/>
                  </a:moveTo>
                  <a:cubicBezTo>
                    <a:pt x="491" y="498"/>
                    <a:pt x="467" y="485"/>
                    <a:pt x="441" y="475"/>
                  </a:cubicBezTo>
                  <a:cubicBezTo>
                    <a:pt x="459" y="430"/>
                    <a:pt x="470" y="381"/>
                    <a:pt x="471" y="328"/>
                  </a:cubicBezTo>
                  <a:cubicBezTo>
                    <a:pt x="594" y="328"/>
                    <a:pt x="594" y="328"/>
                    <a:pt x="594" y="328"/>
                  </a:cubicBezTo>
                  <a:cubicBezTo>
                    <a:pt x="592" y="401"/>
                    <a:pt x="561" y="466"/>
                    <a:pt x="513" y="514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Lato Light"/>
              </a:endParaRPr>
            </a:p>
          </p:txBody>
        </p:sp>
      </p:grp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A08EBDD-D3B1-49F6-BC92-38ED9C8340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42</a:t>
            </a:fld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7670D4F-285D-4982-9484-EA7D8676B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>
              <a:latin typeface="+mn-lt"/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71A900A-8BF5-4238-B577-5FBBE4A75C4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35CE154-6330-485C-8E80-D5D601B2BAD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Рисунок 4">
            <a:extLst>
              <a:ext uri="{FF2B5EF4-FFF2-40B4-BE49-F238E27FC236}">
                <a16:creationId xmlns:a16="http://schemas.microsoft.com/office/drawing/2014/main" id="{B81528B6-CA31-41D3-86C3-327E28EF020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6" name="Рисунок 5">
            <a:extLst>
              <a:ext uri="{FF2B5EF4-FFF2-40B4-BE49-F238E27FC236}">
                <a16:creationId xmlns:a16="http://schemas.microsoft.com/office/drawing/2014/main" id="{7B188587-A119-4DCD-9E44-87DD8E11DB77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</p:spTree>
    <p:extLst>
      <p:ext uri="{BB962C8B-B14F-4D97-AF65-F5344CB8AC3E}">
        <p14:creationId xmlns:p14="http://schemas.microsoft.com/office/powerpoint/2010/main" val="1163964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7433953" y="1435681"/>
            <a:ext cx="49862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u="sng" dirty="0">
                <a:solidFill>
                  <a:srgbClr val="E4EAE9"/>
                </a:solidFill>
              </a:rPr>
              <a:t>Поможет выбрать цвет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48795" y="2615219"/>
            <a:ext cx="48260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u="sng" dirty="0">
                <a:solidFill>
                  <a:srgbClr val="E4EAE9"/>
                </a:solidFill>
              </a:rPr>
              <a:t>Поможет выбрать изображение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433953" y="4071306"/>
            <a:ext cx="49862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u="sng" dirty="0">
                <a:solidFill>
                  <a:srgbClr val="E4EAE9"/>
                </a:solidFill>
              </a:rPr>
              <a:t>Тут ты найдешь иконки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61395" y="5300055"/>
            <a:ext cx="45428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u="sng" dirty="0">
                <a:solidFill>
                  <a:srgbClr val="E4EAE9"/>
                </a:solidFill>
              </a:rPr>
              <a:t>Горячие клавиши </a:t>
            </a:r>
            <a:r>
              <a:rPr lang="en-US" sz="2400" u="sng" dirty="0">
                <a:solidFill>
                  <a:srgbClr val="E4EAE9"/>
                </a:solidFill>
              </a:rPr>
              <a:t>PowerPoint</a:t>
            </a:r>
            <a:endParaRPr lang="ru-RU" sz="2400" u="sng" dirty="0">
              <a:solidFill>
                <a:srgbClr val="E4EAE9"/>
              </a:solidFill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611562" y="1316439"/>
            <a:ext cx="5361725" cy="768085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67" dirty="0">
                <a:solidFill>
                  <a:srgbClr val="F9257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https://presium.pro/blog/color_palette</a:t>
            </a:r>
            <a:endParaRPr lang="ru-RU" sz="1867" dirty="0">
              <a:solidFill>
                <a:srgbClr val="F92571"/>
              </a:solidFill>
            </a:endParaRPr>
          </a:p>
        </p:txBody>
      </p:sp>
      <p:sp>
        <p:nvSpPr>
          <p:cNvPr id="20" name="ïśḷîďè"/>
          <p:cNvSpPr/>
          <p:nvPr/>
        </p:nvSpPr>
        <p:spPr>
          <a:xfrm>
            <a:off x="6096000" y="1316439"/>
            <a:ext cx="1091713" cy="749932"/>
          </a:xfrm>
          <a:custGeom>
            <a:avLst/>
            <a:gdLst>
              <a:gd name="connsiteX0" fmla="*/ 0 w 1636548"/>
              <a:gd name="connsiteY0" fmla="*/ 0 h 724986"/>
              <a:gd name="connsiteX1" fmla="*/ 1336469 w 1636548"/>
              <a:gd name="connsiteY1" fmla="*/ 0 h 724986"/>
              <a:gd name="connsiteX2" fmla="*/ 1636548 w 1636548"/>
              <a:gd name="connsiteY2" fmla="*/ 362493 h 724986"/>
              <a:gd name="connsiteX3" fmla="*/ 1336469 w 1636548"/>
              <a:gd name="connsiteY3" fmla="*/ 724986 h 724986"/>
              <a:gd name="connsiteX4" fmla="*/ 0 w 1636548"/>
              <a:gd name="connsiteY4" fmla="*/ 724986 h 724986"/>
              <a:gd name="connsiteX5" fmla="*/ 300079 w 1636548"/>
              <a:gd name="connsiteY5" fmla="*/ 362493 h 724986"/>
              <a:gd name="connsiteX6" fmla="*/ 0 w 1636548"/>
              <a:gd name="connsiteY6" fmla="*/ 0 h 724986"/>
              <a:gd name="connsiteX0" fmla="*/ 0 w 1636548"/>
              <a:gd name="connsiteY0" fmla="*/ 0 h 724986"/>
              <a:gd name="connsiteX1" fmla="*/ 1336469 w 1636548"/>
              <a:gd name="connsiteY1" fmla="*/ 0 h 724986"/>
              <a:gd name="connsiteX2" fmla="*/ 1636548 w 1636548"/>
              <a:gd name="connsiteY2" fmla="*/ 362493 h 724986"/>
              <a:gd name="connsiteX3" fmla="*/ 1336469 w 1636548"/>
              <a:gd name="connsiteY3" fmla="*/ 724986 h 724986"/>
              <a:gd name="connsiteX4" fmla="*/ 0 w 1636548"/>
              <a:gd name="connsiteY4" fmla="*/ 724986 h 724986"/>
              <a:gd name="connsiteX5" fmla="*/ 12696 w 1636548"/>
              <a:gd name="connsiteY5" fmla="*/ 345076 h 724986"/>
              <a:gd name="connsiteX6" fmla="*/ 0 w 1636548"/>
              <a:gd name="connsiteY6" fmla="*/ 0 h 724986"/>
              <a:gd name="connsiteX0" fmla="*/ 0 w 1636548"/>
              <a:gd name="connsiteY0" fmla="*/ 0 h 724986"/>
              <a:gd name="connsiteX1" fmla="*/ 1336469 w 1636548"/>
              <a:gd name="connsiteY1" fmla="*/ 0 h 724986"/>
              <a:gd name="connsiteX2" fmla="*/ 1636548 w 1636548"/>
              <a:gd name="connsiteY2" fmla="*/ 362493 h 724986"/>
              <a:gd name="connsiteX3" fmla="*/ 1336469 w 1636548"/>
              <a:gd name="connsiteY3" fmla="*/ 724986 h 724986"/>
              <a:gd name="connsiteX4" fmla="*/ 0 w 1636548"/>
              <a:gd name="connsiteY4" fmla="*/ 724986 h 724986"/>
              <a:gd name="connsiteX5" fmla="*/ 8720 w 1636548"/>
              <a:gd name="connsiteY5" fmla="*/ 345076 h 724986"/>
              <a:gd name="connsiteX6" fmla="*/ 0 w 1636548"/>
              <a:gd name="connsiteY6" fmla="*/ 0 h 724986"/>
              <a:gd name="connsiteX0" fmla="*/ 0 w 1636548"/>
              <a:gd name="connsiteY0" fmla="*/ 0 h 724986"/>
              <a:gd name="connsiteX1" fmla="*/ 1336469 w 1636548"/>
              <a:gd name="connsiteY1" fmla="*/ 0 h 724986"/>
              <a:gd name="connsiteX2" fmla="*/ 1636548 w 1636548"/>
              <a:gd name="connsiteY2" fmla="*/ 362493 h 724986"/>
              <a:gd name="connsiteX3" fmla="*/ 1336469 w 1636548"/>
              <a:gd name="connsiteY3" fmla="*/ 724986 h 724986"/>
              <a:gd name="connsiteX4" fmla="*/ 0 w 1636548"/>
              <a:gd name="connsiteY4" fmla="*/ 724986 h 724986"/>
              <a:gd name="connsiteX5" fmla="*/ 4744 w 1636548"/>
              <a:gd name="connsiteY5" fmla="*/ 345076 h 724986"/>
              <a:gd name="connsiteX6" fmla="*/ 0 w 1636548"/>
              <a:gd name="connsiteY6" fmla="*/ 0 h 724986"/>
              <a:gd name="connsiteX0" fmla="*/ 0 w 1636548"/>
              <a:gd name="connsiteY0" fmla="*/ 0 h 724986"/>
              <a:gd name="connsiteX1" fmla="*/ 1121919 w 1636548"/>
              <a:gd name="connsiteY1" fmla="*/ 7951 h 724986"/>
              <a:gd name="connsiteX2" fmla="*/ 1636548 w 1636548"/>
              <a:gd name="connsiteY2" fmla="*/ 362493 h 724986"/>
              <a:gd name="connsiteX3" fmla="*/ 1336469 w 1636548"/>
              <a:gd name="connsiteY3" fmla="*/ 724986 h 724986"/>
              <a:gd name="connsiteX4" fmla="*/ 0 w 1636548"/>
              <a:gd name="connsiteY4" fmla="*/ 724986 h 724986"/>
              <a:gd name="connsiteX5" fmla="*/ 4744 w 1636548"/>
              <a:gd name="connsiteY5" fmla="*/ 345076 h 724986"/>
              <a:gd name="connsiteX6" fmla="*/ 0 w 1636548"/>
              <a:gd name="connsiteY6" fmla="*/ 0 h 724986"/>
              <a:gd name="connsiteX0" fmla="*/ 0 w 1636548"/>
              <a:gd name="connsiteY0" fmla="*/ 0 h 724986"/>
              <a:gd name="connsiteX1" fmla="*/ 1121919 w 1636548"/>
              <a:gd name="connsiteY1" fmla="*/ 7951 h 724986"/>
              <a:gd name="connsiteX2" fmla="*/ 1636548 w 1636548"/>
              <a:gd name="connsiteY2" fmla="*/ 362493 h 724986"/>
              <a:gd name="connsiteX3" fmla="*/ 1153704 w 1636548"/>
              <a:gd name="connsiteY3" fmla="*/ 717034 h 724986"/>
              <a:gd name="connsiteX4" fmla="*/ 0 w 1636548"/>
              <a:gd name="connsiteY4" fmla="*/ 724986 h 724986"/>
              <a:gd name="connsiteX5" fmla="*/ 4744 w 1636548"/>
              <a:gd name="connsiteY5" fmla="*/ 345076 h 724986"/>
              <a:gd name="connsiteX6" fmla="*/ 0 w 1636548"/>
              <a:gd name="connsiteY6" fmla="*/ 0 h 724986"/>
              <a:gd name="connsiteX0" fmla="*/ 0 w 1636548"/>
              <a:gd name="connsiteY0" fmla="*/ 0 h 724986"/>
              <a:gd name="connsiteX1" fmla="*/ 1121919 w 1636548"/>
              <a:gd name="connsiteY1" fmla="*/ 7951 h 724986"/>
              <a:gd name="connsiteX2" fmla="*/ 1636548 w 1636548"/>
              <a:gd name="connsiteY2" fmla="*/ 362493 h 724986"/>
              <a:gd name="connsiteX3" fmla="*/ 1185490 w 1636548"/>
              <a:gd name="connsiteY3" fmla="*/ 717034 h 724986"/>
              <a:gd name="connsiteX4" fmla="*/ 0 w 1636548"/>
              <a:gd name="connsiteY4" fmla="*/ 724986 h 724986"/>
              <a:gd name="connsiteX5" fmla="*/ 4744 w 1636548"/>
              <a:gd name="connsiteY5" fmla="*/ 345076 h 724986"/>
              <a:gd name="connsiteX6" fmla="*/ 0 w 1636548"/>
              <a:gd name="connsiteY6" fmla="*/ 0 h 724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36548" h="724986">
                <a:moveTo>
                  <a:pt x="0" y="0"/>
                </a:moveTo>
                <a:lnTo>
                  <a:pt x="1121919" y="7951"/>
                </a:lnTo>
                <a:lnTo>
                  <a:pt x="1636548" y="362493"/>
                </a:lnTo>
                <a:lnTo>
                  <a:pt x="1185490" y="717034"/>
                </a:lnTo>
                <a:lnTo>
                  <a:pt x="0" y="724986"/>
                </a:lnTo>
                <a:cubicBezTo>
                  <a:pt x="1581" y="598349"/>
                  <a:pt x="3163" y="471713"/>
                  <a:pt x="4744" y="345076"/>
                </a:cubicBezTo>
                <a:cubicBezTo>
                  <a:pt x="3163" y="230051"/>
                  <a:pt x="1581" y="115025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endParaRPr sz="2400">
              <a:latin typeface="Montserrat" panose="00000500000000000000" pitchFamily="50" charset="-52"/>
              <a:cs typeface="+mn-ea"/>
              <a:sym typeface="+mn-lt"/>
            </a:endParaRPr>
          </a:p>
        </p:txBody>
      </p:sp>
      <p:sp>
        <p:nvSpPr>
          <p:cNvPr id="21" name="Прямоугольник 20"/>
          <p:cNvSpPr/>
          <p:nvPr/>
        </p:nvSpPr>
        <p:spPr>
          <a:xfrm>
            <a:off x="6210795" y="2550636"/>
            <a:ext cx="5532410" cy="768085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67" dirty="0">
                <a:solidFill>
                  <a:srgbClr val="F9257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https://presium.pro/blog/images_for_presentation</a:t>
            </a:r>
            <a:endParaRPr lang="ru-RU" sz="1867" dirty="0">
              <a:solidFill>
                <a:srgbClr val="F92571"/>
              </a:solidFill>
            </a:endParaRPr>
          </a:p>
        </p:txBody>
      </p:sp>
      <p:sp>
        <p:nvSpPr>
          <p:cNvPr id="22" name="ïśḷîďè"/>
          <p:cNvSpPr/>
          <p:nvPr/>
        </p:nvSpPr>
        <p:spPr>
          <a:xfrm flipH="1">
            <a:off x="5004288" y="2550636"/>
            <a:ext cx="1091713" cy="768085"/>
          </a:xfrm>
          <a:custGeom>
            <a:avLst/>
            <a:gdLst>
              <a:gd name="connsiteX0" fmla="*/ 0 w 1636548"/>
              <a:gd name="connsiteY0" fmla="*/ 0 h 724986"/>
              <a:gd name="connsiteX1" fmla="*/ 1336469 w 1636548"/>
              <a:gd name="connsiteY1" fmla="*/ 0 h 724986"/>
              <a:gd name="connsiteX2" fmla="*/ 1636548 w 1636548"/>
              <a:gd name="connsiteY2" fmla="*/ 362493 h 724986"/>
              <a:gd name="connsiteX3" fmla="*/ 1336469 w 1636548"/>
              <a:gd name="connsiteY3" fmla="*/ 724986 h 724986"/>
              <a:gd name="connsiteX4" fmla="*/ 0 w 1636548"/>
              <a:gd name="connsiteY4" fmla="*/ 724986 h 724986"/>
              <a:gd name="connsiteX5" fmla="*/ 300079 w 1636548"/>
              <a:gd name="connsiteY5" fmla="*/ 362493 h 724986"/>
              <a:gd name="connsiteX6" fmla="*/ 0 w 1636548"/>
              <a:gd name="connsiteY6" fmla="*/ 0 h 724986"/>
              <a:gd name="connsiteX0" fmla="*/ 0 w 1636548"/>
              <a:gd name="connsiteY0" fmla="*/ 0 h 724986"/>
              <a:gd name="connsiteX1" fmla="*/ 1336469 w 1636548"/>
              <a:gd name="connsiteY1" fmla="*/ 0 h 724986"/>
              <a:gd name="connsiteX2" fmla="*/ 1636548 w 1636548"/>
              <a:gd name="connsiteY2" fmla="*/ 362493 h 724986"/>
              <a:gd name="connsiteX3" fmla="*/ 1336469 w 1636548"/>
              <a:gd name="connsiteY3" fmla="*/ 724986 h 724986"/>
              <a:gd name="connsiteX4" fmla="*/ 0 w 1636548"/>
              <a:gd name="connsiteY4" fmla="*/ 724986 h 724986"/>
              <a:gd name="connsiteX5" fmla="*/ 12696 w 1636548"/>
              <a:gd name="connsiteY5" fmla="*/ 345076 h 724986"/>
              <a:gd name="connsiteX6" fmla="*/ 0 w 1636548"/>
              <a:gd name="connsiteY6" fmla="*/ 0 h 724986"/>
              <a:gd name="connsiteX0" fmla="*/ 0 w 1636548"/>
              <a:gd name="connsiteY0" fmla="*/ 0 h 724986"/>
              <a:gd name="connsiteX1" fmla="*/ 1336469 w 1636548"/>
              <a:gd name="connsiteY1" fmla="*/ 0 h 724986"/>
              <a:gd name="connsiteX2" fmla="*/ 1636548 w 1636548"/>
              <a:gd name="connsiteY2" fmla="*/ 362493 h 724986"/>
              <a:gd name="connsiteX3" fmla="*/ 1336469 w 1636548"/>
              <a:gd name="connsiteY3" fmla="*/ 724986 h 724986"/>
              <a:gd name="connsiteX4" fmla="*/ 0 w 1636548"/>
              <a:gd name="connsiteY4" fmla="*/ 724986 h 724986"/>
              <a:gd name="connsiteX5" fmla="*/ 8720 w 1636548"/>
              <a:gd name="connsiteY5" fmla="*/ 345076 h 724986"/>
              <a:gd name="connsiteX6" fmla="*/ 0 w 1636548"/>
              <a:gd name="connsiteY6" fmla="*/ 0 h 724986"/>
              <a:gd name="connsiteX0" fmla="*/ 0 w 1636548"/>
              <a:gd name="connsiteY0" fmla="*/ 0 h 724986"/>
              <a:gd name="connsiteX1" fmla="*/ 1336469 w 1636548"/>
              <a:gd name="connsiteY1" fmla="*/ 0 h 724986"/>
              <a:gd name="connsiteX2" fmla="*/ 1636548 w 1636548"/>
              <a:gd name="connsiteY2" fmla="*/ 362493 h 724986"/>
              <a:gd name="connsiteX3" fmla="*/ 1336469 w 1636548"/>
              <a:gd name="connsiteY3" fmla="*/ 724986 h 724986"/>
              <a:gd name="connsiteX4" fmla="*/ 0 w 1636548"/>
              <a:gd name="connsiteY4" fmla="*/ 724986 h 724986"/>
              <a:gd name="connsiteX5" fmla="*/ 4744 w 1636548"/>
              <a:gd name="connsiteY5" fmla="*/ 345076 h 724986"/>
              <a:gd name="connsiteX6" fmla="*/ 0 w 1636548"/>
              <a:gd name="connsiteY6" fmla="*/ 0 h 724986"/>
              <a:gd name="connsiteX0" fmla="*/ 0 w 1636548"/>
              <a:gd name="connsiteY0" fmla="*/ 0 h 724986"/>
              <a:gd name="connsiteX1" fmla="*/ 1121919 w 1636548"/>
              <a:gd name="connsiteY1" fmla="*/ 7951 h 724986"/>
              <a:gd name="connsiteX2" fmla="*/ 1636548 w 1636548"/>
              <a:gd name="connsiteY2" fmla="*/ 362493 h 724986"/>
              <a:gd name="connsiteX3" fmla="*/ 1336469 w 1636548"/>
              <a:gd name="connsiteY3" fmla="*/ 724986 h 724986"/>
              <a:gd name="connsiteX4" fmla="*/ 0 w 1636548"/>
              <a:gd name="connsiteY4" fmla="*/ 724986 h 724986"/>
              <a:gd name="connsiteX5" fmla="*/ 4744 w 1636548"/>
              <a:gd name="connsiteY5" fmla="*/ 345076 h 724986"/>
              <a:gd name="connsiteX6" fmla="*/ 0 w 1636548"/>
              <a:gd name="connsiteY6" fmla="*/ 0 h 724986"/>
              <a:gd name="connsiteX0" fmla="*/ 0 w 1636548"/>
              <a:gd name="connsiteY0" fmla="*/ 0 h 724986"/>
              <a:gd name="connsiteX1" fmla="*/ 1121919 w 1636548"/>
              <a:gd name="connsiteY1" fmla="*/ 7951 h 724986"/>
              <a:gd name="connsiteX2" fmla="*/ 1636548 w 1636548"/>
              <a:gd name="connsiteY2" fmla="*/ 362493 h 724986"/>
              <a:gd name="connsiteX3" fmla="*/ 1153704 w 1636548"/>
              <a:gd name="connsiteY3" fmla="*/ 717034 h 724986"/>
              <a:gd name="connsiteX4" fmla="*/ 0 w 1636548"/>
              <a:gd name="connsiteY4" fmla="*/ 724986 h 724986"/>
              <a:gd name="connsiteX5" fmla="*/ 4744 w 1636548"/>
              <a:gd name="connsiteY5" fmla="*/ 345076 h 724986"/>
              <a:gd name="connsiteX6" fmla="*/ 0 w 1636548"/>
              <a:gd name="connsiteY6" fmla="*/ 0 h 724986"/>
              <a:gd name="connsiteX0" fmla="*/ 0 w 1636548"/>
              <a:gd name="connsiteY0" fmla="*/ 0 h 724986"/>
              <a:gd name="connsiteX1" fmla="*/ 1121919 w 1636548"/>
              <a:gd name="connsiteY1" fmla="*/ 7951 h 724986"/>
              <a:gd name="connsiteX2" fmla="*/ 1636548 w 1636548"/>
              <a:gd name="connsiteY2" fmla="*/ 362493 h 724986"/>
              <a:gd name="connsiteX3" fmla="*/ 1185490 w 1636548"/>
              <a:gd name="connsiteY3" fmla="*/ 717034 h 724986"/>
              <a:gd name="connsiteX4" fmla="*/ 0 w 1636548"/>
              <a:gd name="connsiteY4" fmla="*/ 724986 h 724986"/>
              <a:gd name="connsiteX5" fmla="*/ 4744 w 1636548"/>
              <a:gd name="connsiteY5" fmla="*/ 345076 h 724986"/>
              <a:gd name="connsiteX6" fmla="*/ 0 w 1636548"/>
              <a:gd name="connsiteY6" fmla="*/ 0 h 724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36548" h="724986">
                <a:moveTo>
                  <a:pt x="0" y="0"/>
                </a:moveTo>
                <a:lnTo>
                  <a:pt x="1121919" y="7951"/>
                </a:lnTo>
                <a:lnTo>
                  <a:pt x="1636548" y="362493"/>
                </a:lnTo>
                <a:lnTo>
                  <a:pt x="1185490" y="717034"/>
                </a:lnTo>
                <a:lnTo>
                  <a:pt x="0" y="724986"/>
                </a:lnTo>
                <a:cubicBezTo>
                  <a:pt x="1581" y="598349"/>
                  <a:pt x="3163" y="471713"/>
                  <a:pt x="4744" y="345076"/>
                </a:cubicBezTo>
                <a:cubicBezTo>
                  <a:pt x="3163" y="230051"/>
                  <a:pt x="1581" y="115025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endParaRPr sz="2400">
              <a:latin typeface="Montserrat" panose="00000500000000000000" pitchFamily="50" charset="-52"/>
              <a:cs typeface="+mn-ea"/>
              <a:sym typeface="+mn-lt"/>
            </a:endParaRPr>
          </a:p>
        </p:txBody>
      </p:sp>
      <p:sp>
        <p:nvSpPr>
          <p:cNvPr id="23" name="Прямоугольник 22"/>
          <p:cNvSpPr/>
          <p:nvPr/>
        </p:nvSpPr>
        <p:spPr>
          <a:xfrm>
            <a:off x="611562" y="3933484"/>
            <a:ext cx="5361726" cy="768085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67" dirty="0">
                <a:solidFill>
                  <a:srgbClr val="F9257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https://www.flaticon.com/</a:t>
            </a:r>
            <a:endParaRPr lang="ru-RU" sz="1867" dirty="0">
              <a:solidFill>
                <a:srgbClr val="F92571"/>
              </a:solidFill>
            </a:endParaRPr>
          </a:p>
        </p:txBody>
      </p:sp>
      <p:sp>
        <p:nvSpPr>
          <p:cNvPr id="24" name="ïśḷîďè"/>
          <p:cNvSpPr/>
          <p:nvPr/>
        </p:nvSpPr>
        <p:spPr>
          <a:xfrm>
            <a:off x="6095999" y="3933484"/>
            <a:ext cx="1091713" cy="768085"/>
          </a:xfrm>
          <a:custGeom>
            <a:avLst/>
            <a:gdLst>
              <a:gd name="connsiteX0" fmla="*/ 0 w 1636548"/>
              <a:gd name="connsiteY0" fmla="*/ 0 h 724986"/>
              <a:gd name="connsiteX1" fmla="*/ 1336469 w 1636548"/>
              <a:gd name="connsiteY1" fmla="*/ 0 h 724986"/>
              <a:gd name="connsiteX2" fmla="*/ 1636548 w 1636548"/>
              <a:gd name="connsiteY2" fmla="*/ 362493 h 724986"/>
              <a:gd name="connsiteX3" fmla="*/ 1336469 w 1636548"/>
              <a:gd name="connsiteY3" fmla="*/ 724986 h 724986"/>
              <a:gd name="connsiteX4" fmla="*/ 0 w 1636548"/>
              <a:gd name="connsiteY4" fmla="*/ 724986 h 724986"/>
              <a:gd name="connsiteX5" fmla="*/ 300079 w 1636548"/>
              <a:gd name="connsiteY5" fmla="*/ 362493 h 724986"/>
              <a:gd name="connsiteX6" fmla="*/ 0 w 1636548"/>
              <a:gd name="connsiteY6" fmla="*/ 0 h 724986"/>
              <a:gd name="connsiteX0" fmla="*/ 0 w 1636548"/>
              <a:gd name="connsiteY0" fmla="*/ 0 h 724986"/>
              <a:gd name="connsiteX1" fmla="*/ 1336469 w 1636548"/>
              <a:gd name="connsiteY1" fmla="*/ 0 h 724986"/>
              <a:gd name="connsiteX2" fmla="*/ 1636548 w 1636548"/>
              <a:gd name="connsiteY2" fmla="*/ 362493 h 724986"/>
              <a:gd name="connsiteX3" fmla="*/ 1336469 w 1636548"/>
              <a:gd name="connsiteY3" fmla="*/ 724986 h 724986"/>
              <a:gd name="connsiteX4" fmla="*/ 0 w 1636548"/>
              <a:gd name="connsiteY4" fmla="*/ 724986 h 724986"/>
              <a:gd name="connsiteX5" fmla="*/ 12696 w 1636548"/>
              <a:gd name="connsiteY5" fmla="*/ 345076 h 724986"/>
              <a:gd name="connsiteX6" fmla="*/ 0 w 1636548"/>
              <a:gd name="connsiteY6" fmla="*/ 0 h 724986"/>
              <a:gd name="connsiteX0" fmla="*/ 0 w 1636548"/>
              <a:gd name="connsiteY0" fmla="*/ 0 h 724986"/>
              <a:gd name="connsiteX1" fmla="*/ 1336469 w 1636548"/>
              <a:gd name="connsiteY1" fmla="*/ 0 h 724986"/>
              <a:gd name="connsiteX2" fmla="*/ 1636548 w 1636548"/>
              <a:gd name="connsiteY2" fmla="*/ 362493 h 724986"/>
              <a:gd name="connsiteX3" fmla="*/ 1336469 w 1636548"/>
              <a:gd name="connsiteY3" fmla="*/ 724986 h 724986"/>
              <a:gd name="connsiteX4" fmla="*/ 0 w 1636548"/>
              <a:gd name="connsiteY4" fmla="*/ 724986 h 724986"/>
              <a:gd name="connsiteX5" fmla="*/ 8720 w 1636548"/>
              <a:gd name="connsiteY5" fmla="*/ 345076 h 724986"/>
              <a:gd name="connsiteX6" fmla="*/ 0 w 1636548"/>
              <a:gd name="connsiteY6" fmla="*/ 0 h 724986"/>
              <a:gd name="connsiteX0" fmla="*/ 0 w 1636548"/>
              <a:gd name="connsiteY0" fmla="*/ 0 h 724986"/>
              <a:gd name="connsiteX1" fmla="*/ 1336469 w 1636548"/>
              <a:gd name="connsiteY1" fmla="*/ 0 h 724986"/>
              <a:gd name="connsiteX2" fmla="*/ 1636548 w 1636548"/>
              <a:gd name="connsiteY2" fmla="*/ 362493 h 724986"/>
              <a:gd name="connsiteX3" fmla="*/ 1336469 w 1636548"/>
              <a:gd name="connsiteY3" fmla="*/ 724986 h 724986"/>
              <a:gd name="connsiteX4" fmla="*/ 0 w 1636548"/>
              <a:gd name="connsiteY4" fmla="*/ 724986 h 724986"/>
              <a:gd name="connsiteX5" fmla="*/ 4744 w 1636548"/>
              <a:gd name="connsiteY5" fmla="*/ 345076 h 724986"/>
              <a:gd name="connsiteX6" fmla="*/ 0 w 1636548"/>
              <a:gd name="connsiteY6" fmla="*/ 0 h 724986"/>
              <a:gd name="connsiteX0" fmla="*/ 0 w 1636548"/>
              <a:gd name="connsiteY0" fmla="*/ 0 h 724986"/>
              <a:gd name="connsiteX1" fmla="*/ 1121919 w 1636548"/>
              <a:gd name="connsiteY1" fmla="*/ 7951 h 724986"/>
              <a:gd name="connsiteX2" fmla="*/ 1636548 w 1636548"/>
              <a:gd name="connsiteY2" fmla="*/ 362493 h 724986"/>
              <a:gd name="connsiteX3" fmla="*/ 1336469 w 1636548"/>
              <a:gd name="connsiteY3" fmla="*/ 724986 h 724986"/>
              <a:gd name="connsiteX4" fmla="*/ 0 w 1636548"/>
              <a:gd name="connsiteY4" fmla="*/ 724986 h 724986"/>
              <a:gd name="connsiteX5" fmla="*/ 4744 w 1636548"/>
              <a:gd name="connsiteY5" fmla="*/ 345076 h 724986"/>
              <a:gd name="connsiteX6" fmla="*/ 0 w 1636548"/>
              <a:gd name="connsiteY6" fmla="*/ 0 h 724986"/>
              <a:gd name="connsiteX0" fmla="*/ 0 w 1636548"/>
              <a:gd name="connsiteY0" fmla="*/ 0 h 724986"/>
              <a:gd name="connsiteX1" fmla="*/ 1121919 w 1636548"/>
              <a:gd name="connsiteY1" fmla="*/ 7951 h 724986"/>
              <a:gd name="connsiteX2" fmla="*/ 1636548 w 1636548"/>
              <a:gd name="connsiteY2" fmla="*/ 362493 h 724986"/>
              <a:gd name="connsiteX3" fmla="*/ 1153704 w 1636548"/>
              <a:gd name="connsiteY3" fmla="*/ 717034 h 724986"/>
              <a:gd name="connsiteX4" fmla="*/ 0 w 1636548"/>
              <a:gd name="connsiteY4" fmla="*/ 724986 h 724986"/>
              <a:gd name="connsiteX5" fmla="*/ 4744 w 1636548"/>
              <a:gd name="connsiteY5" fmla="*/ 345076 h 724986"/>
              <a:gd name="connsiteX6" fmla="*/ 0 w 1636548"/>
              <a:gd name="connsiteY6" fmla="*/ 0 h 724986"/>
              <a:gd name="connsiteX0" fmla="*/ 0 w 1636548"/>
              <a:gd name="connsiteY0" fmla="*/ 0 h 724986"/>
              <a:gd name="connsiteX1" fmla="*/ 1121919 w 1636548"/>
              <a:gd name="connsiteY1" fmla="*/ 7951 h 724986"/>
              <a:gd name="connsiteX2" fmla="*/ 1636548 w 1636548"/>
              <a:gd name="connsiteY2" fmla="*/ 362493 h 724986"/>
              <a:gd name="connsiteX3" fmla="*/ 1185490 w 1636548"/>
              <a:gd name="connsiteY3" fmla="*/ 717034 h 724986"/>
              <a:gd name="connsiteX4" fmla="*/ 0 w 1636548"/>
              <a:gd name="connsiteY4" fmla="*/ 724986 h 724986"/>
              <a:gd name="connsiteX5" fmla="*/ 4744 w 1636548"/>
              <a:gd name="connsiteY5" fmla="*/ 345076 h 724986"/>
              <a:gd name="connsiteX6" fmla="*/ 0 w 1636548"/>
              <a:gd name="connsiteY6" fmla="*/ 0 h 724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36548" h="724986">
                <a:moveTo>
                  <a:pt x="0" y="0"/>
                </a:moveTo>
                <a:lnTo>
                  <a:pt x="1121919" y="7951"/>
                </a:lnTo>
                <a:lnTo>
                  <a:pt x="1636548" y="362493"/>
                </a:lnTo>
                <a:lnTo>
                  <a:pt x="1185490" y="717034"/>
                </a:lnTo>
                <a:lnTo>
                  <a:pt x="0" y="724986"/>
                </a:lnTo>
                <a:cubicBezTo>
                  <a:pt x="1581" y="598349"/>
                  <a:pt x="3163" y="471713"/>
                  <a:pt x="4744" y="345076"/>
                </a:cubicBezTo>
                <a:cubicBezTo>
                  <a:pt x="3163" y="230051"/>
                  <a:pt x="1581" y="115025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endParaRPr sz="2400">
              <a:latin typeface="Montserrat" panose="00000500000000000000" pitchFamily="50" charset="-52"/>
              <a:cs typeface="+mn-ea"/>
              <a:sym typeface="+mn-lt"/>
            </a:endParaRPr>
          </a:p>
        </p:txBody>
      </p:sp>
      <p:sp>
        <p:nvSpPr>
          <p:cNvPr id="25" name="Прямоугольник 24"/>
          <p:cNvSpPr/>
          <p:nvPr/>
        </p:nvSpPr>
        <p:spPr>
          <a:xfrm>
            <a:off x="6210795" y="5250684"/>
            <a:ext cx="5532410" cy="768085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9257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https://nice-</a:t>
            </a:r>
            <a:r>
              <a:rPr lang="en-US" sz="1400" dirty="0" err="1">
                <a:solidFill>
                  <a:srgbClr val="F9257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slides.ru</a:t>
            </a:r>
            <a:r>
              <a:rPr lang="en-US" sz="1400" dirty="0">
                <a:solidFill>
                  <a:srgbClr val="F9257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/</a:t>
            </a:r>
            <a:r>
              <a:rPr lang="en-US" sz="1400" dirty="0" err="1">
                <a:solidFill>
                  <a:srgbClr val="F9257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powerpoint</a:t>
            </a:r>
            <a:r>
              <a:rPr lang="en-US" sz="1400" dirty="0">
                <a:solidFill>
                  <a:srgbClr val="F9257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/lessons/</a:t>
            </a:r>
            <a:r>
              <a:rPr lang="en-US" sz="1400" dirty="0" err="1">
                <a:solidFill>
                  <a:srgbClr val="F9257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quickstart</a:t>
            </a:r>
            <a:r>
              <a:rPr lang="en-US" sz="1400" dirty="0">
                <a:solidFill>
                  <a:srgbClr val="F9257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/</a:t>
            </a:r>
            <a:r>
              <a:rPr lang="ru-RU" sz="1400" dirty="0">
                <a:solidFill>
                  <a:srgbClr val="F9257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горячие-клавиши-</a:t>
            </a:r>
            <a:r>
              <a:rPr lang="en-US" sz="1400" dirty="0" err="1">
                <a:solidFill>
                  <a:srgbClr val="F9257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powerpoint</a:t>
            </a:r>
            <a:r>
              <a:rPr lang="en-US" sz="1400" dirty="0">
                <a:solidFill>
                  <a:srgbClr val="F9257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/</a:t>
            </a:r>
            <a:endParaRPr lang="ru-RU" sz="1400" dirty="0">
              <a:solidFill>
                <a:srgbClr val="F92571"/>
              </a:solidFill>
            </a:endParaRPr>
          </a:p>
        </p:txBody>
      </p:sp>
      <p:sp>
        <p:nvSpPr>
          <p:cNvPr id="26" name="ïśḷîďè"/>
          <p:cNvSpPr/>
          <p:nvPr/>
        </p:nvSpPr>
        <p:spPr>
          <a:xfrm flipH="1">
            <a:off x="5004288" y="5250684"/>
            <a:ext cx="1091713" cy="768085"/>
          </a:xfrm>
          <a:custGeom>
            <a:avLst/>
            <a:gdLst>
              <a:gd name="connsiteX0" fmla="*/ 0 w 1636548"/>
              <a:gd name="connsiteY0" fmla="*/ 0 h 724986"/>
              <a:gd name="connsiteX1" fmla="*/ 1336469 w 1636548"/>
              <a:gd name="connsiteY1" fmla="*/ 0 h 724986"/>
              <a:gd name="connsiteX2" fmla="*/ 1636548 w 1636548"/>
              <a:gd name="connsiteY2" fmla="*/ 362493 h 724986"/>
              <a:gd name="connsiteX3" fmla="*/ 1336469 w 1636548"/>
              <a:gd name="connsiteY3" fmla="*/ 724986 h 724986"/>
              <a:gd name="connsiteX4" fmla="*/ 0 w 1636548"/>
              <a:gd name="connsiteY4" fmla="*/ 724986 h 724986"/>
              <a:gd name="connsiteX5" fmla="*/ 300079 w 1636548"/>
              <a:gd name="connsiteY5" fmla="*/ 362493 h 724986"/>
              <a:gd name="connsiteX6" fmla="*/ 0 w 1636548"/>
              <a:gd name="connsiteY6" fmla="*/ 0 h 724986"/>
              <a:gd name="connsiteX0" fmla="*/ 0 w 1636548"/>
              <a:gd name="connsiteY0" fmla="*/ 0 h 724986"/>
              <a:gd name="connsiteX1" fmla="*/ 1336469 w 1636548"/>
              <a:gd name="connsiteY1" fmla="*/ 0 h 724986"/>
              <a:gd name="connsiteX2" fmla="*/ 1636548 w 1636548"/>
              <a:gd name="connsiteY2" fmla="*/ 362493 h 724986"/>
              <a:gd name="connsiteX3" fmla="*/ 1336469 w 1636548"/>
              <a:gd name="connsiteY3" fmla="*/ 724986 h 724986"/>
              <a:gd name="connsiteX4" fmla="*/ 0 w 1636548"/>
              <a:gd name="connsiteY4" fmla="*/ 724986 h 724986"/>
              <a:gd name="connsiteX5" fmla="*/ 12696 w 1636548"/>
              <a:gd name="connsiteY5" fmla="*/ 345076 h 724986"/>
              <a:gd name="connsiteX6" fmla="*/ 0 w 1636548"/>
              <a:gd name="connsiteY6" fmla="*/ 0 h 724986"/>
              <a:gd name="connsiteX0" fmla="*/ 0 w 1636548"/>
              <a:gd name="connsiteY0" fmla="*/ 0 h 724986"/>
              <a:gd name="connsiteX1" fmla="*/ 1336469 w 1636548"/>
              <a:gd name="connsiteY1" fmla="*/ 0 h 724986"/>
              <a:gd name="connsiteX2" fmla="*/ 1636548 w 1636548"/>
              <a:gd name="connsiteY2" fmla="*/ 362493 h 724986"/>
              <a:gd name="connsiteX3" fmla="*/ 1336469 w 1636548"/>
              <a:gd name="connsiteY3" fmla="*/ 724986 h 724986"/>
              <a:gd name="connsiteX4" fmla="*/ 0 w 1636548"/>
              <a:gd name="connsiteY4" fmla="*/ 724986 h 724986"/>
              <a:gd name="connsiteX5" fmla="*/ 8720 w 1636548"/>
              <a:gd name="connsiteY5" fmla="*/ 345076 h 724986"/>
              <a:gd name="connsiteX6" fmla="*/ 0 w 1636548"/>
              <a:gd name="connsiteY6" fmla="*/ 0 h 724986"/>
              <a:gd name="connsiteX0" fmla="*/ 0 w 1636548"/>
              <a:gd name="connsiteY0" fmla="*/ 0 h 724986"/>
              <a:gd name="connsiteX1" fmla="*/ 1336469 w 1636548"/>
              <a:gd name="connsiteY1" fmla="*/ 0 h 724986"/>
              <a:gd name="connsiteX2" fmla="*/ 1636548 w 1636548"/>
              <a:gd name="connsiteY2" fmla="*/ 362493 h 724986"/>
              <a:gd name="connsiteX3" fmla="*/ 1336469 w 1636548"/>
              <a:gd name="connsiteY3" fmla="*/ 724986 h 724986"/>
              <a:gd name="connsiteX4" fmla="*/ 0 w 1636548"/>
              <a:gd name="connsiteY4" fmla="*/ 724986 h 724986"/>
              <a:gd name="connsiteX5" fmla="*/ 4744 w 1636548"/>
              <a:gd name="connsiteY5" fmla="*/ 345076 h 724986"/>
              <a:gd name="connsiteX6" fmla="*/ 0 w 1636548"/>
              <a:gd name="connsiteY6" fmla="*/ 0 h 724986"/>
              <a:gd name="connsiteX0" fmla="*/ 0 w 1636548"/>
              <a:gd name="connsiteY0" fmla="*/ 0 h 724986"/>
              <a:gd name="connsiteX1" fmla="*/ 1121919 w 1636548"/>
              <a:gd name="connsiteY1" fmla="*/ 7951 h 724986"/>
              <a:gd name="connsiteX2" fmla="*/ 1636548 w 1636548"/>
              <a:gd name="connsiteY2" fmla="*/ 362493 h 724986"/>
              <a:gd name="connsiteX3" fmla="*/ 1336469 w 1636548"/>
              <a:gd name="connsiteY3" fmla="*/ 724986 h 724986"/>
              <a:gd name="connsiteX4" fmla="*/ 0 w 1636548"/>
              <a:gd name="connsiteY4" fmla="*/ 724986 h 724986"/>
              <a:gd name="connsiteX5" fmla="*/ 4744 w 1636548"/>
              <a:gd name="connsiteY5" fmla="*/ 345076 h 724986"/>
              <a:gd name="connsiteX6" fmla="*/ 0 w 1636548"/>
              <a:gd name="connsiteY6" fmla="*/ 0 h 724986"/>
              <a:gd name="connsiteX0" fmla="*/ 0 w 1636548"/>
              <a:gd name="connsiteY0" fmla="*/ 0 h 724986"/>
              <a:gd name="connsiteX1" fmla="*/ 1121919 w 1636548"/>
              <a:gd name="connsiteY1" fmla="*/ 7951 h 724986"/>
              <a:gd name="connsiteX2" fmla="*/ 1636548 w 1636548"/>
              <a:gd name="connsiteY2" fmla="*/ 362493 h 724986"/>
              <a:gd name="connsiteX3" fmla="*/ 1153704 w 1636548"/>
              <a:gd name="connsiteY3" fmla="*/ 717034 h 724986"/>
              <a:gd name="connsiteX4" fmla="*/ 0 w 1636548"/>
              <a:gd name="connsiteY4" fmla="*/ 724986 h 724986"/>
              <a:gd name="connsiteX5" fmla="*/ 4744 w 1636548"/>
              <a:gd name="connsiteY5" fmla="*/ 345076 h 724986"/>
              <a:gd name="connsiteX6" fmla="*/ 0 w 1636548"/>
              <a:gd name="connsiteY6" fmla="*/ 0 h 724986"/>
              <a:gd name="connsiteX0" fmla="*/ 0 w 1636548"/>
              <a:gd name="connsiteY0" fmla="*/ 0 h 724986"/>
              <a:gd name="connsiteX1" fmla="*/ 1121919 w 1636548"/>
              <a:gd name="connsiteY1" fmla="*/ 7951 h 724986"/>
              <a:gd name="connsiteX2" fmla="*/ 1636548 w 1636548"/>
              <a:gd name="connsiteY2" fmla="*/ 362493 h 724986"/>
              <a:gd name="connsiteX3" fmla="*/ 1185490 w 1636548"/>
              <a:gd name="connsiteY3" fmla="*/ 717034 h 724986"/>
              <a:gd name="connsiteX4" fmla="*/ 0 w 1636548"/>
              <a:gd name="connsiteY4" fmla="*/ 724986 h 724986"/>
              <a:gd name="connsiteX5" fmla="*/ 4744 w 1636548"/>
              <a:gd name="connsiteY5" fmla="*/ 345076 h 724986"/>
              <a:gd name="connsiteX6" fmla="*/ 0 w 1636548"/>
              <a:gd name="connsiteY6" fmla="*/ 0 h 724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36548" h="724986">
                <a:moveTo>
                  <a:pt x="0" y="0"/>
                </a:moveTo>
                <a:lnTo>
                  <a:pt x="1121919" y="7951"/>
                </a:lnTo>
                <a:lnTo>
                  <a:pt x="1636548" y="362493"/>
                </a:lnTo>
                <a:lnTo>
                  <a:pt x="1185490" y="717034"/>
                </a:lnTo>
                <a:lnTo>
                  <a:pt x="0" y="724986"/>
                </a:lnTo>
                <a:cubicBezTo>
                  <a:pt x="1581" y="598349"/>
                  <a:pt x="3163" y="471713"/>
                  <a:pt x="4744" y="345076"/>
                </a:cubicBezTo>
                <a:cubicBezTo>
                  <a:pt x="3163" y="230051"/>
                  <a:pt x="1581" y="115025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endParaRPr sz="2400">
              <a:latin typeface="Montserrat" panose="00000500000000000000" pitchFamily="50" charset="-52"/>
              <a:cs typeface="+mn-ea"/>
              <a:sym typeface="+mn-lt"/>
            </a:endParaRPr>
          </a:p>
        </p:txBody>
      </p:sp>
      <p:sp>
        <p:nvSpPr>
          <p:cNvPr id="14" name="Номер слайда 13">
            <a:extLst>
              <a:ext uri="{FF2B5EF4-FFF2-40B4-BE49-F238E27FC236}">
                <a16:creationId xmlns:a16="http://schemas.microsoft.com/office/drawing/2014/main" id="{527419C7-2D54-441E-9488-E982B9BCCA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43</a:t>
            </a:fld>
            <a:endParaRPr lang="ru-RU" dirty="0"/>
          </a:p>
        </p:txBody>
      </p:sp>
      <p:sp>
        <p:nvSpPr>
          <p:cNvPr id="13" name="Заголовок 12">
            <a:extLst>
              <a:ext uri="{FF2B5EF4-FFF2-40B4-BE49-F238E27FC236}">
                <a16:creationId xmlns:a16="http://schemas.microsoft.com/office/drawing/2014/main" id="{277933ED-5999-45CA-B109-E2C7D2126E0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66913" y="465700"/>
            <a:ext cx="6054725" cy="376237"/>
          </a:xfrm>
        </p:spPr>
        <p:txBody>
          <a:bodyPr/>
          <a:lstStyle/>
          <a:p>
            <a:r>
              <a:rPr lang="ru-RU" dirty="0">
                <a:latin typeface="+mn-lt"/>
              </a:rPr>
              <a:t>Полезные материалы</a:t>
            </a:r>
          </a:p>
        </p:txBody>
      </p:sp>
    </p:spTree>
    <p:extLst>
      <p:ext uri="{BB962C8B-B14F-4D97-AF65-F5344CB8AC3E}">
        <p14:creationId xmlns:p14="http://schemas.microsoft.com/office/powerpoint/2010/main" val="522700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TextBox 1097"/>
          <p:cNvSpPr txBox="1"/>
          <p:nvPr/>
        </p:nvSpPr>
        <p:spPr>
          <a:xfrm>
            <a:off x="5295623" y="1120745"/>
            <a:ext cx="16007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dirty="0">
                <a:solidFill>
                  <a:srgbClr val="E4EAE9"/>
                </a:solidFill>
                <a:latin typeface="+mj-lt"/>
              </a:rPr>
              <a:t>Бизнес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F0FBF02-F85C-4369-8D5C-9F6E2F06B1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44</a:t>
            </a:fld>
            <a:endParaRPr lang="ru-RU" dirty="0"/>
          </a:p>
        </p:txBody>
      </p:sp>
      <p:sp>
        <p:nvSpPr>
          <p:cNvPr id="2" name="Заголовок 710">
            <a:extLst>
              <a:ext uri="{FF2B5EF4-FFF2-40B4-BE49-F238E27FC236}">
                <a16:creationId xmlns:a16="http://schemas.microsoft.com/office/drawing/2014/main" id="{6AD9240D-8A0A-DACA-6825-A5FAE3E4706F}"/>
              </a:ext>
            </a:extLst>
          </p:cNvPr>
          <p:cNvSpPr txBox="1">
            <a:spLocks/>
          </p:cNvSpPr>
          <p:nvPr/>
        </p:nvSpPr>
        <p:spPr>
          <a:xfrm>
            <a:off x="1279020" y="557147"/>
            <a:ext cx="6054725" cy="376237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57875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997" b="1" kern="12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Amatic SC" panose="00000500000000000000" pitchFamily="2" charset="-79"/>
              </a:defRPr>
            </a:lvl1pPr>
          </a:lstStyle>
          <a:p>
            <a:r>
              <a:rPr lang="ru-RU" dirty="0"/>
              <a:t>ИКОНКИ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82CCC7E-D03F-E3B2-8C31-1841D736B1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2364" y="1979390"/>
            <a:ext cx="304800" cy="3048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F84C614-D76B-AD01-EF8E-FEB260AE59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8323" y="1979390"/>
            <a:ext cx="304800" cy="30480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3D98B693-201A-34C0-6D18-FD7EBDBB82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1303" y="1979390"/>
            <a:ext cx="304800" cy="304800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64ECEF93-A996-C743-FB9D-D373B932AE6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4283" y="1979390"/>
            <a:ext cx="304800" cy="304800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9876D9E5-9531-3E76-7AD5-3B69C1C3355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120" y="1567181"/>
            <a:ext cx="304800" cy="30480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1434F7EB-C935-5CAB-F0C0-913BDE44F78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1888" y="1567181"/>
            <a:ext cx="304800" cy="304800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7C0C417B-BC32-26C7-C161-F4B55B4EC9F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7653" y="1567181"/>
            <a:ext cx="304800" cy="304800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90B684B3-FCA2-B131-3A31-9C22380893C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3418" y="1567181"/>
            <a:ext cx="304800" cy="304800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208C8DE5-97B7-2897-F4F4-7CE25D1B1FD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9183" y="1567181"/>
            <a:ext cx="304800" cy="304800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9135565C-A364-F838-6742-9443B5CE206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948" y="1567181"/>
            <a:ext cx="304800" cy="304800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E40210D6-443C-3509-3F33-7B8EEBDCAD4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0713" y="1567181"/>
            <a:ext cx="304800" cy="304800"/>
          </a:xfrm>
          <a:prstGeom prst="rect">
            <a:avLst/>
          </a:prstGeom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7D029BB9-7832-4D0F-C66F-614A5FD24C3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6478" y="1567181"/>
            <a:ext cx="304800" cy="304800"/>
          </a:xfrm>
          <a:prstGeom prst="rect">
            <a:avLst/>
          </a:prstGeom>
        </p:spPr>
      </p:pic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614A1211-F9A1-6C72-481D-3DD17DE46F8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2243" y="1567181"/>
            <a:ext cx="304800" cy="304800"/>
          </a:xfrm>
          <a:prstGeom prst="rect">
            <a:avLst/>
          </a:prstGeom>
        </p:spPr>
      </p:pic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6175AAA5-95B8-44F2-577F-C669B2225EA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8008" y="1567181"/>
            <a:ext cx="304800" cy="304800"/>
          </a:xfrm>
          <a:prstGeom prst="rect">
            <a:avLst/>
          </a:prstGeom>
        </p:spPr>
      </p:pic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D220C376-9611-1F26-AC4A-1D1B2441409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3773" y="1567181"/>
            <a:ext cx="304800" cy="304800"/>
          </a:xfrm>
          <a:prstGeom prst="rect">
            <a:avLst/>
          </a:prstGeom>
        </p:spPr>
      </p:pic>
      <p:pic>
        <p:nvPicPr>
          <p:cNvPr id="37" name="Рисунок 36">
            <a:extLst>
              <a:ext uri="{FF2B5EF4-FFF2-40B4-BE49-F238E27FC236}">
                <a16:creationId xmlns:a16="http://schemas.microsoft.com/office/drawing/2014/main" id="{77362E0E-7E9F-ACFE-1474-B247649C6F5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9538" y="1567181"/>
            <a:ext cx="304800" cy="304800"/>
          </a:xfrm>
          <a:prstGeom prst="rect">
            <a:avLst/>
          </a:prstGeom>
        </p:spPr>
      </p:pic>
      <p:pic>
        <p:nvPicPr>
          <p:cNvPr id="39" name="Рисунок 38">
            <a:extLst>
              <a:ext uri="{FF2B5EF4-FFF2-40B4-BE49-F238E27FC236}">
                <a16:creationId xmlns:a16="http://schemas.microsoft.com/office/drawing/2014/main" id="{8972DC53-3E6A-5508-6D16-8E272F4DE020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5303" y="1567181"/>
            <a:ext cx="304800" cy="304800"/>
          </a:xfrm>
          <a:prstGeom prst="rect">
            <a:avLst/>
          </a:prstGeom>
        </p:spPr>
      </p:pic>
      <p:pic>
        <p:nvPicPr>
          <p:cNvPr id="41" name="Рисунок 40">
            <a:extLst>
              <a:ext uri="{FF2B5EF4-FFF2-40B4-BE49-F238E27FC236}">
                <a16:creationId xmlns:a16="http://schemas.microsoft.com/office/drawing/2014/main" id="{9BCA589B-3AA5-55D0-0CAC-488EF8757218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1068" y="1567181"/>
            <a:ext cx="304800" cy="304800"/>
          </a:xfrm>
          <a:prstGeom prst="rect">
            <a:avLst/>
          </a:prstGeom>
        </p:spPr>
      </p:pic>
      <p:pic>
        <p:nvPicPr>
          <p:cNvPr id="45" name="Рисунок 44">
            <a:extLst>
              <a:ext uri="{FF2B5EF4-FFF2-40B4-BE49-F238E27FC236}">
                <a16:creationId xmlns:a16="http://schemas.microsoft.com/office/drawing/2014/main" id="{03715951-76A7-8671-33CB-A290195FF27D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6833" y="1567181"/>
            <a:ext cx="304800" cy="304800"/>
          </a:xfrm>
          <a:prstGeom prst="rect">
            <a:avLst/>
          </a:prstGeom>
        </p:spPr>
      </p:pic>
      <p:pic>
        <p:nvPicPr>
          <p:cNvPr id="47" name="Рисунок 46">
            <a:extLst>
              <a:ext uri="{FF2B5EF4-FFF2-40B4-BE49-F238E27FC236}">
                <a16:creationId xmlns:a16="http://schemas.microsoft.com/office/drawing/2014/main" id="{0F714B3F-F9ED-753E-B9B2-CA1B30FBB139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2598" y="1567181"/>
            <a:ext cx="304800" cy="304800"/>
          </a:xfrm>
          <a:prstGeom prst="rect">
            <a:avLst/>
          </a:prstGeom>
        </p:spPr>
      </p:pic>
      <p:pic>
        <p:nvPicPr>
          <p:cNvPr id="49" name="Рисунок 48">
            <a:extLst>
              <a:ext uri="{FF2B5EF4-FFF2-40B4-BE49-F238E27FC236}">
                <a16:creationId xmlns:a16="http://schemas.microsoft.com/office/drawing/2014/main" id="{81297B7F-7E2E-7846-8AD1-4ED022684F16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8363" y="1567181"/>
            <a:ext cx="304800" cy="304800"/>
          </a:xfrm>
          <a:prstGeom prst="rect">
            <a:avLst/>
          </a:prstGeom>
        </p:spPr>
      </p:pic>
      <p:pic>
        <p:nvPicPr>
          <p:cNvPr id="51" name="Рисунок 50">
            <a:extLst>
              <a:ext uri="{FF2B5EF4-FFF2-40B4-BE49-F238E27FC236}">
                <a16:creationId xmlns:a16="http://schemas.microsoft.com/office/drawing/2014/main" id="{AE4C6DE9-64D2-BCF6-1E8C-B9E4CA1450AC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4128" y="1567181"/>
            <a:ext cx="304800" cy="304800"/>
          </a:xfrm>
          <a:prstGeom prst="rect">
            <a:avLst/>
          </a:prstGeom>
        </p:spPr>
      </p:pic>
      <p:pic>
        <p:nvPicPr>
          <p:cNvPr id="53" name="Рисунок 52">
            <a:extLst>
              <a:ext uri="{FF2B5EF4-FFF2-40B4-BE49-F238E27FC236}">
                <a16:creationId xmlns:a16="http://schemas.microsoft.com/office/drawing/2014/main" id="{E0A142D3-A00E-60FD-6799-916C73F8313A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9893" y="1567181"/>
            <a:ext cx="304800" cy="304800"/>
          </a:xfrm>
          <a:prstGeom prst="rect">
            <a:avLst/>
          </a:prstGeom>
        </p:spPr>
      </p:pic>
      <p:pic>
        <p:nvPicPr>
          <p:cNvPr id="55" name="Рисунок 54">
            <a:extLst>
              <a:ext uri="{FF2B5EF4-FFF2-40B4-BE49-F238E27FC236}">
                <a16:creationId xmlns:a16="http://schemas.microsoft.com/office/drawing/2014/main" id="{22364254-39CE-4013-62E7-214F253F725C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5658" y="1567181"/>
            <a:ext cx="304800" cy="304800"/>
          </a:xfrm>
          <a:prstGeom prst="rect">
            <a:avLst/>
          </a:prstGeom>
        </p:spPr>
      </p:pic>
      <p:pic>
        <p:nvPicPr>
          <p:cNvPr id="57" name="Рисунок 56">
            <a:extLst>
              <a:ext uri="{FF2B5EF4-FFF2-40B4-BE49-F238E27FC236}">
                <a16:creationId xmlns:a16="http://schemas.microsoft.com/office/drawing/2014/main" id="{90FA029D-AE74-9B96-6203-874CC4A69597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423" y="1567181"/>
            <a:ext cx="304800" cy="304800"/>
          </a:xfrm>
          <a:prstGeom prst="rect">
            <a:avLst/>
          </a:prstGeom>
        </p:spPr>
      </p:pic>
      <p:pic>
        <p:nvPicPr>
          <p:cNvPr id="59" name="Рисунок 58">
            <a:extLst>
              <a:ext uri="{FF2B5EF4-FFF2-40B4-BE49-F238E27FC236}">
                <a16:creationId xmlns:a16="http://schemas.microsoft.com/office/drawing/2014/main" id="{4EEC12D9-77D5-15E9-68AE-000C58ECEA2F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7188" y="1567181"/>
            <a:ext cx="304800" cy="304800"/>
          </a:xfrm>
          <a:prstGeom prst="rect">
            <a:avLst/>
          </a:prstGeom>
        </p:spPr>
      </p:pic>
      <p:pic>
        <p:nvPicPr>
          <p:cNvPr id="61" name="Рисунок 60">
            <a:extLst>
              <a:ext uri="{FF2B5EF4-FFF2-40B4-BE49-F238E27FC236}">
                <a16:creationId xmlns:a16="http://schemas.microsoft.com/office/drawing/2014/main" id="{61D362D1-CC53-0E19-03C1-246FC2260D5B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953" y="1567181"/>
            <a:ext cx="304800" cy="304800"/>
          </a:xfrm>
          <a:prstGeom prst="rect">
            <a:avLst/>
          </a:prstGeom>
        </p:spPr>
      </p:pic>
      <p:pic>
        <p:nvPicPr>
          <p:cNvPr id="63" name="Рисунок 62">
            <a:extLst>
              <a:ext uri="{FF2B5EF4-FFF2-40B4-BE49-F238E27FC236}">
                <a16:creationId xmlns:a16="http://schemas.microsoft.com/office/drawing/2014/main" id="{07669477-CD25-D8CB-9605-0010188528AA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718" y="1567181"/>
            <a:ext cx="304800" cy="304800"/>
          </a:xfrm>
          <a:prstGeom prst="rect">
            <a:avLst/>
          </a:prstGeom>
        </p:spPr>
      </p:pic>
      <p:pic>
        <p:nvPicPr>
          <p:cNvPr id="1104" name="Рисунок 1103">
            <a:extLst>
              <a:ext uri="{FF2B5EF4-FFF2-40B4-BE49-F238E27FC236}">
                <a16:creationId xmlns:a16="http://schemas.microsoft.com/office/drawing/2014/main" id="{E0777D12-F90C-2B7D-268C-571447AABDA7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1511" y="1979390"/>
            <a:ext cx="304800" cy="304800"/>
          </a:xfrm>
          <a:prstGeom prst="rect">
            <a:avLst/>
          </a:prstGeom>
        </p:spPr>
      </p:pic>
      <p:pic>
        <p:nvPicPr>
          <p:cNvPr id="1106" name="Рисунок 1105">
            <a:extLst>
              <a:ext uri="{FF2B5EF4-FFF2-40B4-BE49-F238E27FC236}">
                <a16:creationId xmlns:a16="http://schemas.microsoft.com/office/drawing/2014/main" id="{EAAA558B-80F0-4E2D-0F5E-B36CD84924AD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8532" y="1979390"/>
            <a:ext cx="304800" cy="304800"/>
          </a:xfrm>
          <a:prstGeom prst="rect">
            <a:avLst/>
          </a:prstGeom>
        </p:spPr>
      </p:pic>
      <p:pic>
        <p:nvPicPr>
          <p:cNvPr id="1114" name="Рисунок 1113">
            <a:extLst>
              <a:ext uri="{FF2B5EF4-FFF2-40B4-BE49-F238E27FC236}">
                <a16:creationId xmlns:a16="http://schemas.microsoft.com/office/drawing/2014/main" id="{5D55BBB9-BEA4-BE92-F5A2-C2E72E2E452F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5553" y="1979390"/>
            <a:ext cx="304800" cy="304800"/>
          </a:xfrm>
          <a:prstGeom prst="rect">
            <a:avLst/>
          </a:prstGeom>
        </p:spPr>
      </p:pic>
      <p:pic>
        <p:nvPicPr>
          <p:cNvPr id="1116" name="Рисунок 1115">
            <a:extLst>
              <a:ext uri="{FF2B5EF4-FFF2-40B4-BE49-F238E27FC236}">
                <a16:creationId xmlns:a16="http://schemas.microsoft.com/office/drawing/2014/main" id="{6D5D8A48-1E78-9AE6-E640-A39A8681DECA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2574" y="1979390"/>
            <a:ext cx="304800" cy="304800"/>
          </a:xfrm>
          <a:prstGeom prst="rect">
            <a:avLst/>
          </a:prstGeom>
        </p:spPr>
      </p:pic>
      <p:pic>
        <p:nvPicPr>
          <p:cNvPr id="1118" name="Рисунок 1117">
            <a:extLst>
              <a:ext uri="{FF2B5EF4-FFF2-40B4-BE49-F238E27FC236}">
                <a16:creationId xmlns:a16="http://schemas.microsoft.com/office/drawing/2014/main" id="{E62846C3-9E63-D840-C5EF-A1A767626281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9595" y="1979390"/>
            <a:ext cx="304800" cy="304800"/>
          </a:xfrm>
          <a:prstGeom prst="rect">
            <a:avLst/>
          </a:prstGeom>
        </p:spPr>
      </p:pic>
      <p:pic>
        <p:nvPicPr>
          <p:cNvPr id="1120" name="Рисунок 1119">
            <a:extLst>
              <a:ext uri="{FF2B5EF4-FFF2-40B4-BE49-F238E27FC236}">
                <a16:creationId xmlns:a16="http://schemas.microsoft.com/office/drawing/2014/main" id="{7A2822D4-97F0-6E00-38C8-10949C1D8E10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6616" y="1979390"/>
            <a:ext cx="304800" cy="304800"/>
          </a:xfrm>
          <a:prstGeom prst="rect">
            <a:avLst/>
          </a:prstGeom>
        </p:spPr>
      </p:pic>
      <p:pic>
        <p:nvPicPr>
          <p:cNvPr id="1122" name="Рисунок 1121">
            <a:extLst>
              <a:ext uri="{FF2B5EF4-FFF2-40B4-BE49-F238E27FC236}">
                <a16:creationId xmlns:a16="http://schemas.microsoft.com/office/drawing/2014/main" id="{274C7504-B9B7-557C-3950-151152F40DFD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3637" y="1979390"/>
            <a:ext cx="304800" cy="304800"/>
          </a:xfrm>
          <a:prstGeom prst="rect">
            <a:avLst/>
          </a:prstGeom>
        </p:spPr>
      </p:pic>
      <p:pic>
        <p:nvPicPr>
          <p:cNvPr id="1124" name="Рисунок 1123">
            <a:extLst>
              <a:ext uri="{FF2B5EF4-FFF2-40B4-BE49-F238E27FC236}">
                <a16:creationId xmlns:a16="http://schemas.microsoft.com/office/drawing/2014/main" id="{A203AC88-A12C-6923-1FF3-DD54D2B9FE16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0658" y="1979390"/>
            <a:ext cx="304800" cy="304800"/>
          </a:xfrm>
          <a:prstGeom prst="rect">
            <a:avLst/>
          </a:prstGeom>
        </p:spPr>
      </p:pic>
      <p:pic>
        <p:nvPicPr>
          <p:cNvPr id="1126" name="Рисунок 1125">
            <a:extLst>
              <a:ext uri="{FF2B5EF4-FFF2-40B4-BE49-F238E27FC236}">
                <a16:creationId xmlns:a16="http://schemas.microsoft.com/office/drawing/2014/main" id="{CB58D5B3-4C59-91E4-31AB-5F3BA291FB6D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7679" y="1979390"/>
            <a:ext cx="304800" cy="304800"/>
          </a:xfrm>
          <a:prstGeom prst="rect">
            <a:avLst/>
          </a:prstGeom>
        </p:spPr>
      </p:pic>
      <p:pic>
        <p:nvPicPr>
          <p:cNvPr id="1128" name="Рисунок 1127">
            <a:extLst>
              <a:ext uri="{FF2B5EF4-FFF2-40B4-BE49-F238E27FC236}">
                <a16:creationId xmlns:a16="http://schemas.microsoft.com/office/drawing/2014/main" id="{EC3B9B2B-BC5E-9BAC-B9B5-F1815563C805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4700" y="1979390"/>
            <a:ext cx="304800" cy="304800"/>
          </a:xfrm>
          <a:prstGeom prst="rect">
            <a:avLst/>
          </a:prstGeom>
        </p:spPr>
      </p:pic>
      <p:pic>
        <p:nvPicPr>
          <p:cNvPr id="1130" name="Рисунок 1129">
            <a:extLst>
              <a:ext uri="{FF2B5EF4-FFF2-40B4-BE49-F238E27FC236}">
                <a16:creationId xmlns:a16="http://schemas.microsoft.com/office/drawing/2014/main" id="{11A4E2E1-0E3A-D8CB-8C98-E74C08044880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1721" y="1979390"/>
            <a:ext cx="304800" cy="304800"/>
          </a:xfrm>
          <a:prstGeom prst="rect">
            <a:avLst/>
          </a:prstGeom>
        </p:spPr>
      </p:pic>
      <p:pic>
        <p:nvPicPr>
          <p:cNvPr id="1132" name="Рисунок 1131">
            <a:extLst>
              <a:ext uri="{FF2B5EF4-FFF2-40B4-BE49-F238E27FC236}">
                <a16:creationId xmlns:a16="http://schemas.microsoft.com/office/drawing/2014/main" id="{CEA9EFDE-95CA-4BBD-6069-80B7C86F1250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8742" y="1979390"/>
            <a:ext cx="304800" cy="304800"/>
          </a:xfrm>
          <a:prstGeom prst="rect">
            <a:avLst/>
          </a:prstGeom>
        </p:spPr>
      </p:pic>
      <p:pic>
        <p:nvPicPr>
          <p:cNvPr id="1134" name="Рисунок 1133">
            <a:extLst>
              <a:ext uri="{FF2B5EF4-FFF2-40B4-BE49-F238E27FC236}">
                <a16:creationId xmlns:a16="http://schemas.microsoft.com/office/drawing/2014/main" id="{2092AD4D-0647-84BB-2501-42BF833F5F8A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5763" y="1979390"/>
            <a:ext cx="304800" cy="304800"/>
          </a:xfrm>
          <a:prstGeom prst="rect">
            <a:avLst/>
          </a:prstGeom>
        </p:spPr>
      </p:pic>
      <p:pic>
        <p:nvPicPr>
          <p:cNvPr id="1136" name="Рисунок 1135">
            <a:extLst>
              <a:ext uri="{FF2B5EF4-FFF2-40B4-BE49-F238E27FC236}">
                <a16:creationId xmlns:a16="http://schemas.microsoft.com/office/drawing/2014/main" id="{90681C94-0AC8-E34F-54E9-23AE9B0F2FF6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2775" y="1979390"/>
            <a:ext cx="304800" cy="304800"/>
          </a:xfrm>
          <a:prstGeom prst="rect">
            <a:avLst/>
          </a:prstGeom>
        </p:spPr>
      </p:pic>
      <p:pic>
        <p:nvPicPr>
          <p:cNvPr id="1138" name="Рисунок 1137">
            <a:extLst>
              <a:ext uri="{FF2B5EF4-FFF2-40B4-BE49-F238E27FC236}">
                <a16:creationId xmlns:a16="http://schemas.microsoft.com/office/drawing/2014/main" id="{D8FFD1B2-FB12-3125-0B50-2B032A82F162}"/>
              </a:ext>
            </a:extLst>
          </p:cNvPr>
          <p:cNvPicPr>
            <a:picLocks noChangeAspect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6511" y="2436282"/>
            <a:ext cx="304800" cy="304800"/>
          </a:xfrm>
          <a:prstGeom prst="rect">
            <a:avLst/>
          </a:prstGeom>
        </p:spPr>
      </p:pic>
      <p:pic>
        <p:nvPicPr>
          <p:cNvPr id="1140" name="Рисунок 1139">
            <a:extLst>
              <a:ext uri="{FF2B5EF4-FFF2-40B4-BE49-F238E27FC236}">
                <a16:creationId xmlns:a16="http://schemas.microsoft.com/office/drawing/2014/main" id="{A8228419-E853-A18A-CDE8-8B3F790F1D43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5245" y="2436282"/>
            <a:ext cx="304800" cy="304800"/>
          </a:xfrm>
          <a:prstGeom prst="rect">
            <a:avLst/>
          </a:prstGeom>
        </p:spPr>
      </p:pic>
      <p:pic>
        <p:nvPicPr>
          <p:cNvPr id="1142" name="Рисунок 1141">
            <a:extLst>
              <a:ext uri="{FF2B5EF4-FFF2-40B4-BE49-F238E27FC236}">
                <a16:creationId xmlns:a16="http://schemas.microsoft.com/office/drawing/2014/main" id="{16A3A462-7F33-E359-A047-AA8EF7DC5B6A}"/>
              </a:ext>
            </a:extLst>
          </p:cNvPr>
          <p:cNvPicPr>
            <a:picLocks noChangeAspect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3979" y="2436282"/>
            <a:ext cx="304800" cy="304800"/>
          </a:xfrm>
          <a:prstGeom prst="rect">
            <a:avLst/>
          </a:prstGeom>
        </p:spPr>
      </p:pic>
      <p:pic>
        <p:nvPicPr>
          <p:cNvPr id="1144" name="Рисунок 1143">
            <a:extLst>
              <a:ext uri="{FF2B5EF4-FFF2-40B4-BE49-F238E27FC236}">
                <a16:creationId xmlns:a16="http://schemas.microsoft.com/office/drawing/2014/main" id="{190EA21B-3B7A-3347-F445-6E36C3EB68C6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2713" y="2436282"/>
            <a:ext cx="304800" cy="304800"/>
          </a:xfrm>
          <a:prstGeom prst="rect">
            <a:avLst/>
          </a:prstGeom>
        </p:spPr>
      </p:pic>
      <p:pic>
        <p:nvPicPr>
          <p:cNvPr id="1146" name="Рисунок 1145">
            <a:extLst>
              <a:ext uri="{FF2B5EF4-FFF2-40B4-BE49-F238E27FC236}">
                <a16:creationId xmlns:a16="http://schemas.microsoft.com/office/drawing/2014/main" id="{F018C400-7CD1-C52A-4967-4172A7384D42}"/>
              </a:ext>
            </a:extLst>
          </p:cNvPr>
          <p:cNvPicPr>
            <a:picLocks noChangeAspect="1"/>
          </p:cNvPicPr>
          <p:nvPr/>
        </p:nvPicPr>
        <p:blipFill>
          <a:blip r:embed="rId4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4490" y="1979390"/>
            <a:ext cx="304800" cy="304800"/>
          </a:xfrm>
          <a:prstGeom prst="rect">
            <a:avLst/>
          </a:prstGeom>
        </p:spPr>
      </p:pic>
      <p:pic>
        <p:nvPicPr>
          <p:cNvPr id="1148" name="Рисунок 1147">
            <a:extLst>
              <a:ext uri="{FF2B5EF4-FFF2-40B4-BE49-F238E27FC236}">
                <a16:creationId xmlns:a16="http://schemas.microsoft.com/office/drawing/2014/main" id="{6F87CA67-7382-1F5C-49BD-F449B6A21244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7469" y="1979390"/>
            <a:ext cx="304800" cy="304800"/>
          </a:xfrm>
          <a:prstGeom prst="rect">
            <a:avLst/>
          </a:prstGeom>
        </p:spPr>
      </p:pic>
      <p:pic>
        <p:nvPicPr>
          <p:cNvPr id="1150" name="Рисунок 1149">
            <a:extLst>
              <a:ext uri="{FF2B5EF4-FFF2-40B4-BE49-F238E27FC236}">
                <a16:creationId xmlns:a16="http://schemas.microsoft.com/office/drawing/2014/main" id="{659963B5-C0FD-F74D-69D0-2CB1F56EC0C6}"/>
              </a:ext>
            </a:extLst>
          </p:cNvPr>
          <p:cNvPicPr>
            <a:picLocks noChangeAspect="1"/>
          </p:cNvPicPr>
          <p:nvPr/>
        </p:nvPicPr>
        <p:blipFill>
          <a:blip r:embed="rId5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0448" y="1979390"/>
            <a:ext cx="304800" cy="304800"/>
          </a:xfrm>
          <a:prstGeom prst="rect">
            <a:avLst/>
          </a:prstGeom>
        </p:spPr>
      </p:pic>
      <p:pic>
        <p:nvPicPr>
          <p:cNvPr id="704" name="Рисунок 703">
            <a:extLst>
              <a:ext uri="{FF2B5EF4-FFF2-40B4-BE49-F238E27FC236}">
                <a16:creationId xmlns:a16="http://schemas.microsoft.com/office/drawing/2014/main" id="{CECA06DE-2C9F-0B01-70C0-0E1AA1BDB98D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3427" y="1979390"/>
            <a:ext cx="304800" cy="304800"/>
          </a:xfrm>
          <a:prstGeom prst="rect">
            <a:avLst/>
          </a:prstGeom>
        </p:spPr>
      </p:pic>
      <p:pic>
        <p:nvPicPr>
          <p:cNvPr id="706" name="Рисунок 705">
            <a:extLst>
              <a:ext uri="{FF2B5EF4-FFF2-40B4-BE49-F238E27FC236}">
                <a16:creationId xmlns:a16="http://schemas.microsoft.com/office/drawing/2014/main" id="{0C9476E6-D57C-78E2-F380-BC6699E97A0C}"/>
              </a:ext>
            </a:extLst>
          </p:cNvPr>
          <p:cNvPicPr>
            <a:picLocks noChangeAspect="1"/>
          </p:cNvPicPr>
          <p:nvPr/>
        </p:nvPicPr>
        <p:blipFill>
          <a:blip r:embed="rId5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6406" y="1979390"/>
            <a:ext cx="304800" cy="304800"/>
          </a:xfrm>
          <a:prstGeom prst="rect">
            <a:avLst/>
          </a:prstGeom>
        </p:spPr>
      </p:pic>
      <p:pic>
        <p:nvPicPr>
          <p:cNvPr id="1153" name="Рисунок 1152">
            <a:extLst>
              <a:ext uri="{FF2B5EF4-FFF2-40B4-BE49-F238E27FC236}">
                <a16:creationId xmlns:a16="http://schemas.microsoft.com/office/drawing/2014/main" id="{D9768CE3-9F2B-9EDF-D6AF-51324A4AE24F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9385" y="1979390"/>
            <a:ext cx="304800" cy="304800"/>
          </a:xfrm>
          <a:prstGeom prst="rect">
            <a:avLst/>
          </a:prstGeom>
        </p:spPr>
      </p:pic>
      <p:pic>
        <p:nvPicPr>
          <p:cNvPr id="1155" name="Рисунок 1154">
            <a:extLst>
              <a:ext uri="{FF2B5EF4-FFF2-40B4-BE49-F238E27FC236}">
                <a16:creationId xmlns:a16="http://schemas.microsoft.com/office/drawing/2014/main" id="{62D6F6E2-98A5-ABA0-CB40-718C923EBF04}"/>
              </a:ext>
            </a:extLst>
          </p:cNvPr>
          <p:cNvPicPr>
            <a:picLocks noChangeAspect="1"/>
          </p:cNvPicPr>
          <p:nvPr/>
        </p:nvPicPr>
        <p:blipFill>
          <a:blip r:embed="rId5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5343" y="1979390"/>
            <a:ext cx="304800" cy="304800"/>
          </a:xfrm>
          <a:prstGeom prst="rect">
            <a:avLst/>
          </a:prstGeom>
        </p:spPr>
      </p:pic>
      <p:pic>
        <p:nvPicPr>
          <p:cNvPr id="1157" name="Рисунок 1156">
            <a:extLst>
              <a:ext uri="{FF2B5EF4-FFF2-40B4-BE49-F238E27FC236}">
                <a16:creationId xmlns:a16="http://schemas.microsoft.com/office/drawing/2014/main" id="{C9B047E5-273E-C684-09AD-3D4F1717CF09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0181" y="2436282"/>
            <a:ext cx="304800" cy="304800"/>
          </a:xfrm>
          <a:prstGeom prst="rect">
            <a:avLst/>
          </a:prstGeom>
        </p:spPr>
      </p:pic>
      <p:pic>
        <p:nvPicPr>
          <p:cNvPr id="1159" name="Рисунок 1158">
            <a:extLst>
              <a:ext uri="{FF2B5EF4-FFF2-40B4-BE49-F238E27FC236}">
                <a16:creationId xmlns:a16="http://schemas.microsoft.com/office/drawing/2014/main" id="{FB51788F-C5C1-68F2-7EE9-C1CB02ED06EF}"/>
              </a:ext>
            </a:extLst>
          </p:cNvPr>
          <p:cNvPicPr>
            <a:picLocks noChangeAspect="1"/>
          </p:cNvPicPr>
          <p:nvPr/>
        </p:nvPicPr>
        <p:blipFill>
          <a:blip r:embed="rId5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1447" y="2436282"/>
            <a:ext cx="304800" cy="304800"/>
          </a:xfrm>
          <a:prstGeom prst="rect">
            <a:avLst/>
          </a:prstGeom>
        </p:spPr>
      </p:pic>
      <p:pic>
        <p:nvPicPr>
          <p:cNvPr id="1161" name="Рисунок 1160">
            <a:extLst>
              <a:ext uri="{FF2B5EF4-FFF2-40B4-BE49-F238E27FC236}">
                <a16:creationId xmlns:a16="http://schemas.microsoft.com/office/drawing/2014/main" id="{3A0808CD-230D-53EC-50C1-8D1C5D7DA5A9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120" y="2436282"/>
            <a:ext cx="304800" cy="304800"/>
          </a:xfrm>
          <a:prstGeom prst="rect">
            <a:avLst/>
          </a:prstGeom>
        </p:spPr>
      </p:pic>
      <p:pic>
        <p:nvPicPr>
          <p:cNvPr id="1169" name="Рисунок 1168">
            <a:extLst>
              <a:ext uri="{FF2B5EF4-FFF2-40B4-BE49-F238E27FC236}">
                <a16:creationId xmlns:a16="http://schemas.microsoft.com/office/drawing/2014/main" id="{5E6BBAE6-2E15-2A63-2E5F-896FF4EBE23C}"/>
              </a:ext>
            </a:extLst>
          </p:cNvPr>
          <p:cNvPicPr>
            <a:picLocks noChangeAspect="1"/>
          </p:cNvPicPr>
          <p:nvPr/>
        </p:nvPicPr>
        <p:blipFill>
          <a:blip r:embed="rId5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7393" y="2436282"/>
            <a:ext cx="304800" cy="304800"/>
          </a:xfrm>
          <a:prstGeom prst="rect">
            <a:avLst/>
          </a:prstGeom>
        </p:spPr>
      </p:pic>
      <p:pic>
        <p:nvPicPr>
          <p:cNvPr id="1171" name="Рисунок 1170">
            <a:extLst>
              <a:ext uri="{FF2B5EF4-FFF2-40B4-BE49-F238E27FC236}">
                <a16:creationId xmlns:a16="http://schemas.microsoft.com/office/drawing/2014/main" id="{55915883-770C-CBED-5FAC-2354C3CE6D5F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8659" y="2436282"/>
            <a:ext cx="304800" cy="304800"/>
          </a:xfrm>
          <a:prstGeom prst="rect">
            <a:avLst/>
          </a:prstGeom>
        </p:spPr>
      </p:pic>
      <p:pic>
        <p:nvPicPr>
          <p:cNvPr id="1175" name="Рисунок 1174">
            <a:extLst>
              <a:ext uri="{FF2B5EF4-FFF2-40B4-BE49-F238E27FC236}">
                <a16:creationId xmlns:a16="http://schemas.microsoft.com/office/drawing/2014/main" id="{895C7E91-F44B-80D7-1176-90C7632100F8}"/>
              </a:ext>
            </a:extLst>
          </p:cNvPr>
          <p:cNvPicPr>
            <a:picLocks noChangeAspect="1"/>
          </p:cNvPicPr>
          <p:nvPr/>
        </p:nvPicPr>
        <p:blipFill>
          <a:blip r:embed="rId6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9925" y="2436282"/>
            <a:ext cx="304800" cy="304800"/>
          </a:xfrm>
          <a:prstGeom prst="rect">
            <a:avLst/>
          </a:prstGeom>
        </p:spPr>
      </p:pic>
      <p:pic>
        <p:nvPicPr>
          <p:cNvPr id="1177" name="Рисунок 1176">
            <a:extLst>
              <a:ext uri="{FF2B5EF4-FFF2-40B4-BE49-F238E27FC236}">
                <a16:creationId xmlns:a16="http://schemas.microsoft.com/office/drawing/2014/main" id="{D7986B9F-88DF-BD40-55F4-347DD111DA4E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1191" y="2436282"/>
            <a:ext cx="304800" cy="304800"/>
          </a:xfrm>
          <a:prstGeom prst="rect">
            <a:avLst/>
          </a:prstGeom>
        </p:spPr>
      </p:pic>
      <p:pic>
        <p:nvPicPr>
          <p:cNvPr id="1179" name="Рисунок 1178">
            <a:extLst>
              <a:ext uri="{FF2B5EF4-FFF2-40B4-BE49-F238E27FC236}">
                <a16:creationId xmlns:a16="http://schemas.microsoft.com/office/drawing/2014/main" id="{B9EC446B-AA25-27DB-F30F-76254314473D}"/>
              </a:ext>
            </a:extLst>
          </p:cNvPr>
          <p:cNvPicPr>
            <a:picLocks noChangeAspect="1"/>
          </p:cNvPicPr>
          <p:nvPr/>
        </p:nvPicPr>
        <p:blipFill>
          <a:blip r:embed="rId6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2457" y="2436282"/>
            <a:ext cx="304800" cy="304800"/>
          </a:xfrm>
          <a:prstGeom prst="rect">
            <a:avLst/>
          </a:prstGeom>
        </p:spPr>
      </p:pic>
      <p:pic>
        <p:nvPicPr>
          <p:cNvPr id="1185" name="Рисунок 1184">
            <a:extLst>
              <a:ext uri="{FF2B5EF4-FFF2-40B4-BE49-F238E27FC236}">
                <a16:creationId xmlns:a16="http://schemas.microsoft.com/office/drawing/2014/main" id="{BE179663-09A4-0660-C628-007D231AAA70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3723" y="2436282"/>
            <a:ext cx="304800" cy="304800"/>
          </a:xfrm>
          <a:prstGeom prst="rect">
            <a:avLst/>
          </a:prstGeom>
        </p:spPr>
      </p:pic>
      <p:pic>
        <p:nvPicPr>
          <p:cNvPr id="1187" name="Рисунок 1186">
            <a:extLst>
              <a:ext uri="{FF2B5EF4-FFF2-40B4-BE49-F238E27FC236}">
                <a16:creationId xmlns:a16="http://schemas.microsoft.com/office/drawing/2014/main" id="{45B87A76-707E-3583-7C29-ED3451C597BF}"/>
              </a:ext>
            </a:extLst>
          </p:cNvPr>
          <p:cNvPicPr>
            <a:picLocks noChangeAspect="1"/>
          </p:cNvPicPr>
          <p:nvPr/>
        </p:nvPicPr>
        <p:blipFill>
          <a:blip r:embed="rId6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4989" y="2436282"/>
            <a:ext cx="304800" cy="304800"/>
          </a:xfrm>
          <a:prstGeom prst="rect">
            <a:avLst/>
          </a:prstGeom>
        </p:spPr>
      </p:pic>
      <p:pic>
        <p:nvPicPr>
          <p:cNvPr id="1189" name="Рисунок 1188">
            <a:extLst>
              <a:ext uri="{FF2B5EF4-FFF2-40B4-BE49-F238E27FC236}">
                <a16:creationId xmlns:a16="http://schemas.microsoft.com/office/drawing/2014/main" id="{4D40DD33-FA07-AC0A-72C5-FE4FDCC77A52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6255" y="2436282"/>
            <a:ext cx="304800" cy="304800"/>
          </a:xfrm>
          <a:prstGeom prst="rect">
            <a:avLst/>
          </a:prstGeom>
        </p:spPr>
      </p:pic>
      <p:pic>
        <p:nvPicPr>
          <p:cNvPr id="1191" name="Рисунок 1190">
            <a:extLst>
              <a:ext uri="{FF2B5EF4-FFF2-40B4-BE49-F238E27FC236}">
                <a16:creationId xmlns:a16="http://schemas.microsoft.com/office/drawing/2014/main" id="{F4FD96F4-5667-D530-BAE0-84FCFE383E90}"/>
              </a:ext>
            </a:extLst>
          </p:cNvPr>
          <p:cNvPicPr>
            <a:picLocks noChangeAspect="1"/>
          </p:cNvPicPr>
          <p:nvPr/>
        </p:nvPicPr>
        <p:blipFill>
          <a:blip r:embed="rId6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7521" y="2436282"/>
            <a:ext cx="304800" cy="304800"/>
          </a:xfrm>
          <a:prstGeom prst="rect">
            <a:avLst/>
          </a:prstGeom>
        </p:spPr>
      </p:pic>
      <p:pic>
        <p:nvPicPr>
          <p:cNvPr id="1193" name="Рисунок 1192">
            <a:extLst>
              <a:ext uri="{FF2B5EF4-FFF2-40B4-BE49-F238E27FC236}">
                <a16:creationId xmlns:a16="http://schemas.microsoft.com/office/drawing/2014/main" id="{43F0F5BE-FDF4-465E-3A69-F09BBD662D59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8787" y="2436282"/>
            <a:ext cx="304800" cy="304800"/>
          </a:xfrm>
          <a:prstGeom prst="rect">
            <a:avLst/>
          </a:prstGeom>
        </p:spPr>
      </p:pic>
      <p:pic>
        <p:nvPicPr>
          <p:cNvPr id="1195" name="Рисунок 1194">
            <a:extLst>
              <a:ext uri="{FF2B5EF4-FFF2-40B4-BE49-F238E27FC236}">
                <a16:creationId xmlns:a16="http://schemas.microsoft.com/office/drawing/2014/main" id="{9A0D3D1B-016B-D81C-329B-08320064B17E}"/>
              </a:ext>
            </a:extLst>
          </p:cNvPr>
          <p:cNvPicPr>
            <a:picLocks noChangeAspect="1"/>
          </p:cNvPicPr>
          <p:nvPr/>
        </p:nvPicPr>
        <p:blipFill>
          <a:blip r:embed="rId6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0053" y="2436282"/>
            <a:ext cx="304800" cy="304800"/>
          </a:xfrm>
          <a:prstGeom prst="rect">
            <a:avLst/>
          </a:prstGeom>
        </p:spPr>
      </p:pic>
      <p:pic>
        <p:nvPicPr>
          <p:cNvPr id="1197" name="Рисунок 1196">
            <a:extLst>
              <a:ext uri="{FF2B5EF4-FFF2-40B4-BE49-F238E27FC236}">
                <a16:creationId xmlns:a16="http://schemas.microsoft.com/office/drawing/2014/main" id="{35B5353F-3E51-215E-F6EC-815A36A3A4E3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1319" y="2436282"/>
            <a:ext cx="304800" cy="304800"/>
          </a:xfrm>
          <a:prstGeom prst="rect">
            <a:avLst/>
          </a:prstGeom>
        </p:spPr>
      </p:pic>
      <p:pic>
        <p:nvPicPr>
          <p:cNvPr id="1199" name="Рисунок 1198">
            <a:extLst>
              <a:ext uri="{FF2B5EF4-FFF2-40B4-BE49-F238E27FC236}">
                <a16:creationId xmlns:a16="http://schemas.microsoft.com/office/drawing/2014/main" id="{D45DBA79-3D7C-B04D-32B0-EA6D94E46D8C}"/>
              </a:ext>
            </a:extLst>
          </p:cNvPr>
          <p:cNvPicPr>
            <a:picLocks noChangeAspect="1"/>
          </p:cNvPicPr>
          <p:nvPr/>
        </p:nvPicPr>
        <p:blipFill>
          <a:blip r:embed="rId7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2585" y="2436282"/>
            <a:ext cx="304800" cy="304800"/>
          </a:xfrm>
          <a:prstGeom prst="rect">
            <a:avLst/>
          </a:prstGeom>
        </p:spPr>
      </p:pic>
      <p:pic>
        <p:nvPicPr>
          <p:cNvPr id="1201" name="Рисунок 1200">
            <a:extLst>
              <a:ext uri="{FF2B5EF4-FFF2-40B4-BE49-F238E27FC236}">
                <a16:creationId xmlns:a16="http://schemas.microsoft.com/office/drawing/2014/main" id="{A459F8D3-68EA-5846-2B5D-5CA307C5D569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3851" y="2436282"/>
            <a:ext cx="304800" cy="304800"/>
          </a:xfrm>
          <a:prstGeom prst="rect">
            <a:avLst/>
          </a:prstGeom>
        </p:spPr>
      </p:pic>
      <p:pic>
        <p:nvPicPr>
          <p:cNvPr id="1203" name="Рисунок 1202">
            <a:extLst>
              <a:ext uri="{FF2B5EF4-FFF2-40B4-BE49-F238E27FC236}">
                <a16:creationId xmlns:a16="http://schemas.microsoft.com/office/drawing/2014/main" id="{2568831E-E6E2-251B-726F-8F191E7B8F2F}"/>
              </a:ext>
            </a:extLst>
          </p:cNvPr>
          <p:cNvPicPr>
            <a:picLocks noChangeAspect="1"/>
          </p:cNvPicPr>
          <p:nvPr/>
        </p:nvPicPr>
        <p:blipFill>
          <a:blip r:embed="rId7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5117" y="2436282"/>
            <a:ext cx="304800" cy="304800"/>
          </a:xfrm>
          <a:prstGeom prst="rect">
            <a:avLst/>
          </a:prstGeom>
        </p:spPr>
      </p:pic>
      <p:pic>
        <p:nvPicPr>
          <p:cNvPr id="1205" name="Рисунок 1204">
            <a:extLst>
              <a:ext uri="{FF2B5EF4-FFF2-40B4-BE49-F238E27FC236}">
                <a16:creationId xmlns:a16="http://schemas.microsoft.com/office/drawing/2014/main" id="{1EEF7507-6F0B-B2FF-34F4-1DCD66BC939E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6383" y="2436282"/>
            <a:ext cx="304800" cy="304800"/>
          </a:xfrm>
          <a:prstGeom prst="rect">
            <a:avLst/>
          </a:prstGeom>
        </p:spPr>
      </p:pic>
      <p:pic>
        <p:nvPicPr>
          <p:cNvPr id="1207" name="Рисунок 1206">
            <a:extLst>
              <a:ext uri="{FF2B5EF4-FFF2-40B4-BE49-F238E27FC236}">
                <a16:creationId xmlns:a16="http://schemas.microsoft.com/office/drawing/2014/main" id="{1857809E-763F-B824-D0F0-0C9018F21483}"/>
              </a:ext>
            </a:extLst>
          </p:cNvPr>
          <p:cNvPicPr>
            <a:picLocks noChangeAspect="1"/>
          </p:cNvPicPr>
          <p:nvPr/>
        </p:nvPicPr>
        <p:blipFill>
          <a:blip r:embed="rId7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7649" y="2436282"/>
            <a:ext cx="304800" cy="304800"/>
          </a:xfrm>
          <a:prstGeom prst="rect">
            <a:avLst/>
          </a:prstGeom>
        </p:spPr>
      </p:pic>
      <p:pic>
        <p:nvPicPr>
          <p:cNvPr id="1209" name="Рисунок 1208">
            <a:extLst>
              <a:ext uri="{FF2B5EF4-FFF2-40B4-BE49-F238E27FC236}">
                <a16:creationId xmlns:a16="http://schemas.microsoft.com/office/drawing/2014/main" id="{B2EF4D05-B226-C6EF-D4F7-9A197817955A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8915" y="2436282"/>
            <a:ext cx="304800" cy="304800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1519EDF-652B-A11D-1FC2-6BF164C9B82A}"/>
              </a:ext>
            </a:extLst>
          </p:cNvPr>
          <p:cNvPicPr>
            <a:picLocks noChangeAspect="1"/>
          </p:cNvPicPr>
          <p:nvPr/>
        </p:nvPicPr>
        <p:blipFill>
          <a:blip r:embed="rId7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8877" y="3806298"/>
            <a:ext cx="304800" cy="3048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E92349D-C81A-A9AA-A972-0A92544FBE34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61" y="3806298"/>
            <a:ext cx="304800" cy="3048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13FA6CF-8861-96A7-F038-88D629F85440}"/>
              </a:ext>
            </a:extLst>
          </p:cNvPr>
          <p:cNvPicPr>
            <a:picLocks noChangeAspect="1"/>
          </p:cNvPicPr>
          <p:nvPr/>
        </p:nvPicPr>
        <p:blipFill>
          <a:blip r:embed="rId7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7193" y="3385628"/>
            <a:ext cx="304800" cy="30480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C4AED046-25D5-062B-E4A4-952EAD790230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3476" y="3385628"/>
            <a:ext cx="304800" cy="30480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B25AFE08-9CC1-7E23-AC6F-0CCD77646278}"/>
              </a:ext>
            </a:extLst>
          </p:cNvPr>
          <p:cNvPicPr>
            <a:picLocks noChangeAspect="1"/>
          </p:cNvPicPr>
          <p:nvPr/>
        </p:nvPicPr>
        <p:blipFill>
          <a:blip r:embed="rId8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9761" y="3385628"/>
            <a:ext cx="304800" cy="304800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453E3208-D501-A366-DD18-ADB5300EC92A}"/>
              </a:ext>
            </a:extLst>
          </p:cNvPr>
          <p:cNvPicPr>
            <a:picLocks noChangeAspect="1"/>
          </p:cNvPicPr>
          <p:nvPr/>
        </p:nvPicPr>
        <p:blipFill>
          <a:blip r:embed="rId8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6046" y="3385628"/>
            <a:ext cx="304800" cy="304800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6E700F1F-195C-89CB-604C-1F0ECBE3791B}"/>
              </a:ext>
            </a:extLst>
          </p:cNvPr>
          <p:cNvPicPr>
            <a:picLocks noChangeAspect="1"/>
          </p:cNvPicPr>
          <p:nvPr/>
        </p:nvPicPr>
        <p:blipFill>
          <a:blip r:embed="rId8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2331" y="3385628"/>
            <a:ext cx="304800" cy="304800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6C81D100-BBD5-66F0-0E00-A999041B121A}"/>
              </a:ext>
            </a:extLst>
          </p:cNvPr>
          <p:cNvPicPr>
            <a:picLocks noChangeAspect="1"/>
          </p:cNvPicPr>
          <p:nvPr/>
        </p:nvPicPr>
        <p:blipFill>
          <a:blip r:embed="rId8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8616" y="3385628"/>
            <a:ext cx="304800" cy="304800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167F72C5-BC9C-C6F2-B424-F96B43295120}"/>
              </a:ext>
            </a:extLst>
          </p:cNvPr>
          <p:cNvPicPr>
            <a:picLocks noChangeAspect="1"/>
          </p:cNvPicPr>
          <p:nvPr/>
        </p:nvPicPr>
        <p:blipFill>
          <a:blip r:embed="rId8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4901" y="3385628"/>
            <a:ext cx="304800" cy="304800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E0C4960E-936F-742B-481C-8164A9DEA555}"/>
              </a:ext>
            </a:extLst>
          </p:cNvPr>
          <p:cNvPicPr>
            <a:picLocks noChangeAspect="1"/>
          </p:cNvPicPr>
          <p:nvPr/>
        </p:nvPicPr>
        <p:blipFill>
          <a:blip r:embed="rId8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1186" y="3385628"/>
            <a:ext cx="304800" cy="304800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3403C17B-1F06-D8FE-1A4A-F17758B40039}"/>
              </a:ext>
            </a:extLst>
          </p:cNvPr>
          <p:cNvPicPr>
            <a:picLocks noChangeAspect="1"/>
          </p:cNvPicPr>
          <p:nvPr/>
        </p:nvPicPr>
        <p:blipFill>
          <a:blip r:embed="rId8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7471" y="3385628"/>
            <a:ext cx="304800" cy="304800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FC98ED30-1192-DA98-06B6-C5D6CE6F2474}"/>
              </a:ext>
            </a:extLst>
          </p:cNvPr>
          <p:cNvPicPr>
            <a:picLocks noChangeAspect="1"/>
          </p:cNvPicPr>
          <p:nvPr/>
        </p:nvPicPr>
        <p:blipFill>
          <a:blip r:embed="rId8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3756" y="3385628"/>
            <a:ext cx="304800" cy="304800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097182FD-7A1F-6EAF-6F2A-78989646DDB7}"/>
              </a:ext>
            </a:extLst>
          </p:cNvPr>
          <p:cNvPicPr>
            <a:picLocks noChangeAspect="1"/>
          </p:cNvPicPr>
          <p:nvPr/>
        </p:nvPicPr>
        <p:blipFill>
          <a:blip r:embed="rId8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0041" y="3385628"/>
            <a:ext cx="304800" cy="304800"/>
          </a:xfrm>
          <a:prstGeom prst="rect">
            <a:avLst/>
          </a:prstGeom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1D3D0CFF-9119-2DA3-11BB-1A1F278FCD27}"/>
              </a:ext>
            </a:extLst>
          </p:cNvPr>
          <p:cNvPicPr>
            <a:picLocks noChangeAspect="1"/>
          </p:cNvPicPr>
          <p:nvPr/>
        </p:nvPicPr>
        <p:blipFill>
          <a:blip r:embed="rId9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6326" y="3385628"/>
            <a:ext cx="304800" cy="304800"/>
          </a:xfrm>
          <a:prstGeom prst="rect">
            <a:avLst/>
          </a:prstGeom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A822255F-6063-400A-6B35-F0CBC414B931}"/>
              </a:ext>
            </a:extLst>
          </p:cNvPr>
          <p:cNvPicPr>
            <a:picLocks noChangeAspect="1"/>
          </p:cNvPicPr>
          <p:nvPr/>
        </p:nvPicPr>
        <p:blipFill>
          <a:blip r:embed="rId9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2611" y="3385628"/>
            <a:ext cx="304800" cy="304800"/>
          </a:xfrm>
          <a:prstGeom prst="rect">
            <a:avLst/>
          </a:prstGeom>
        </p:spPr>
      </p:pic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4729E62A-33BD-4275-52E9-991DA4500C8F}"/>
              </a:ext>
            </a:extLst>
          </p:cNvPr>
          <p:cNvPicPr>
            <a:picLocks noChangeAspect="1"/>
          </p:cNvPicPr>
          <p:nvPr/>
        </p:nvPicPr>
        <p:blipFill>
          <a:blip r:embed="rId9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8896" y="3385628"/>
            <a:ext cx="304800" cy="304800"/>
          </a:xfrm>
          <a:prstGeom prst="rect">
            <a:avLst/>
          </a:prstGeom>
        </p:spPr>
      </p:pic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89F4FC52-7777-0057-1CFD-3DFCA1F5A30F}"/>
              </a:ext>
            </a:extLst>
          </p:cNvPr>
          <p:cNvPicPr>
            <a:picLocks noChangeAspect="1"/>
          </p:cNvPicPr>
          <p:nvPr/>
        </p:nvPicPr>
        <p:blipFill>
          <a:blip r:embed="rId9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5181" y="3385628"/>
            <a:ext cx="304800" cy="304800"/>
          </a:xfrm>
          <a:prstGeom prst="rect">
            <a:avLst/>
          </a:prstGeom>
        </p:spPr>
      </p:pic>
      <p:pic>
        <p:nvPicPr>
          <p:cNvPr id="36" name="Рисунок 35">
            <a:extLst>
              <a:ext uri="{FF2B5EF4-FFF2-40B4-BE49-F238E27FC236}">
                <a16:creationId xmlns:a16="http://schemas.microsoft.com/office/drawing/2014/main" id="{16C8F812-4A0C-B81F-91F8-C8A3FABD50FD}"/>
              </a:ext>
            </a:extLst>
          </p:cNvPr>
          <p:cNvPicPr>
            <a:picLocks noChangeAspect="1"/>
          </p:cNvPicPr>
          <p:nvPr/>
        </p:nvPicPr>
        <p:blipFill>
          <a:blip r:embed="rId9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466" y="3385628"/>
            <a:ext cx="304800" cy="304800"/>
          </a:xfrm>
          <a:prstGeom prst="rect">
            <a:avLst/>
          </a:prstGeom>
        </p:spPr>
      </p:pic>
      <p:pic>
        <p:nvPicPr>
          <p:cNvPr id="38" name="Рисунок 37">
            <a:extLst>
              <a:ext uri="{FF2B5EF4-FFF2-40B4-BE49-F238E27FC236}">
                <a16:creationId xmlns:a16="http://schemas.microsoft.com/office/drawing/2014/main" id="{A2A94D99-2334-F2CA-BCF2-D7A964B1E27A}"/>
              </a:ext>
            </a:extLst>
          </p:cNvPr>
          <p:cNvPicPr>
            <a:picLocks noChangeAspect="1"/>
          </p:cNvPicPr>
          <p:nvPr/>
        </p:nvPicPr>
        <p:blipFill>
          <a:blip r:embed="rId9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7751" y="3385628"/>
            <a:ext cx="304800" cy="304800"/>
          </a:xfrm>
          <a:prstGeom prst="rect">
            <a:avLst/>
          </a:prstGeom>
        </p:spPr>
      </p:pic>
      <p:pic>
        <p:nvPicPr>
          <p:cNvPr id="40" name="Рисунок 39">
            <a:extLst>
              <a:ext uri="{FF2B5EF4-FFF2-40B4-BE49-F238E27FC236}">
                <a16:creationId xmlns:a16="http://schemas.microsoft.com/office/drawing/2014/main" id="{62454E30-1749-9BD7-7BD0-38F88805EF37}"/>
              </a:ext>
            </a:extLst>
          </p:cNvPr>
          <p:cNvPicPr>
            <a:picLocks noChangeAspect="1"/>
          </p:cNvPicPr>
          <p:nvPr/>
        </p:nvPicPr>
        <p:blipFill>
          <a:blip r:embed="rId9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4036" y="3385628"/>
            <a:ext cx="304800" cy="304800"/>
          </a:xfrm>
          <a:prstGeom prst="rect">
            <a:avLst/>
          </a:prstGeom>
        </p:spPr>
      </p:pic>
      <p:pic>
        <p:nvPicPr>
          <p:cNvPr id="42" name="Рисунок 41">
            <a:extLst>
              <a:ext uri="{FF2B5EF4-FFF2-40B4-BE49-F238E27FC236}">
                <a16:creationId xmlns:a16="http://schemas.microsoft.com/office/drawing/2014/main" id="{243EC17A-DECB-DA49-4602-1A49D7B2E8ED}"/>
              </a:ext>
            </a:extLst>
          </p:cNvPr>
          <p:cNvPicPr>
            <a:picLocks noChangeAspect="1"/>
          </p:cNvPicPr>
          <p:nvPr/>
        </p:nvPicPr>
        <p:blipFill>
          <a:blip r:embed="rId9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0321" y="3385628"/>
            <a:ext cx="304800" cy="304800"/>
          </a:xfrm>
          <a:prstGeom prst="rect">
            <a:avLst/>
          </a:prstGeom>
        </p:spPr>
      </p:pic>
      <p:pic>
        <p:nvPicPr>
          <p:cNvPr id="43" name="Рисунок 42">
            <a:extLst>
              <a:ext uri="{FF2B5EF4-FFF2-40B4-BE49-F238E27FC236}">
                <a16:creationId xmlns:a16="http://schemas.microsoft.com/office/drawing/2014/main" id="{13E26D86-EE6B-B68F-9073-AE237FDD4B03}"/>
              </a:ext>
            </a:extLst>
          </p:cNvPr>
          <p:cNvPicPr>
            <a:picLocks noChangeAspect="1"/>
          </p:cNvPicPr>
          <p:nvPr/>
        </p:nvPicPr>
        <p:blipFill>
          <a:blip r:embed="rId9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6606" y="3385628"/>
            <a:ext cx="304800" cy="304800"/>
          </a:xfrm>
          <a:prstGeom prst="rect">
            <a:avLst/>
          </a:prstGeom>
        </p:spPr>
      </p:pic>
      <p:pic>
        <p:nvPicPr>
          <p:cNvPr id="44" name="Рисунок 43">
            <a:extLst>
              <a:ext uri="{FF2B5EF4-FFF2-40B4-BE49-F238E27FC236}">
                <a16:creationId xmlns:a16="http://schemas.microsoft.com/office/drawing/2014/main" id="{AF91C416-7423-9A78-233B-F644880F131E}"/>
              </a:ext>
            </a:extLst>
          </p:cNvPr>
          <p:cNvPicPr>
            <a:picLocks noChangeAspect="1"/>
          </p:cNvPicPr>
          <p:nvPr/>
        </p:nvPicPr>
        <p:blipFill>
          <a:blip r:embed="rId9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2891" y="3385628"/>
            <a:ext cx="304800" cy="304800"/>
          </a:xfrm>
          <a:prstGeom prst="rect">
            <a:avLst/>
          </a:prstGeom>
        </p:spPr>
      </p:pic>
      <p:pic>
        <p:nvPicPr>
          <p:cNvPr id="46" name="Рисунок 45">
            <a:extLst>
              <a:ext uri="{FF2B5EF4-FFF2-40B4-BE49-F238E27FC236}">
                <a16:creationId xmlns:a16="http://schemas.microsoft.com/office/drawing/2014/main" id="{30670776-2586-C68E-CCE4-048C5D40CBF5}"/>
              </a:ext>
            </a:extLst>
          </p:cNvPr>
          <p:cNvPicPr>
            <a:picLocks noChangeAspect="1"/>
          </p:cNvPicPr>
          <p:nvPr/>
        </p:nvPicPr>
        <p:blipFill>
          <a:blip r:embed="rId10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9176" y="3385628"/>
            <a:ext cx="304800" cy="304800"/>
          </a:xfrm>
          <a:prstGeom prst="rect">
            <a:avLst/>
          </a:prstGeom>
        </p:spPr>
      </p:pic>
      <p:pic>
        <p:nvPicPr>
          <p:cNvPr id="48" name="Рисунок 47">
            <a:extLst>
              <a:ext uri="{FF2B5EF4-FFF2-40B4-BE49-F238E27FC236}">
                <a16:creationId xmlns:a16="http://schemas.microsoft.com/office/drawing/2014/main" id="{0689AB83-24AC-3CC4-F453-4FE500DE20DD}"/>
              </a:ext>
            </a:extLst>
          </p:cNvPr>
          <p:cNvPicPr>
            <a:picLocks noChangeAspect="1"/>
          </p:cNvPicPr>
          <p:nvPr/>
        </p:nvPicPr>
        <p:blipFill>
          <a:blip r:embed="rId10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61" y="3385628"/>
            <a:ext cx="304800" cy="304800"/>
          </a:xfrm>
          <a:prstGeom prst="rect">
            <a:avLst/>
          </a:prstGeom>
        </p:spPr>
      </p:pic>
      <p:pic>
        <p:nvPicPr>
          <p:cNvPr id="50" name="Рисунок 49">
            <a:extLst>
              <a:ext uri="{FF2B5EF4-FFF2-40B4-BE49-F238E27FC236}">
                <a16:creationId xmlns:a16="http://schemas.microsoft.com/office/drawing/2014/main" id="{5873A61B-BB22-2D9A-AF73-B248B1B81771}"/>
              </a:ext>
            </a:extLst>
          </p:cNvPr>
          <p:cNvPicPr>
            <a:picLocks noChangeAspect="1"/>
          </p:cNvPicPr>
          <p:nvPr/>
        </p:nvPicPr>
        <p:blipFill>
          <a:blip r:embed="rId10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7193" y="3806298"/>
            <a:ext cx="304800" cy="304800"/>
          </a:xfrm>
          <a:prstGeom prst="rect">
            <a:avLst/>
          </a:prstGeom>
        </p:spPr>
      </p:pic>
      <p:pic>
        <p:nvPicPr>
          <p:cNvPr id="52" name="Рисунок 51">
            <a:extLst>
              <a:ext uri="{FF2B5EF4-FFF2-40B4-BE49-F238E27FC236}">
                <a16:creationId xmlns:a16="http://schemas.microsoft.com/office/drawing/2014/main" id="{01F61ADA-9836-0E49-AA39-91C247770E7E}"/>
              </a:ext>
            </a:extLst>
          </p:cNvPr>
          <p:cNvPicPr>
            <a:picLocks noChangeAspect="1"/>
          </p:cNvPicPr>
          <p:nvPr/>
        </p:nvPicPr>
        <p:blipFill>
          <a:blip r:embed="rId10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3781" y="3806298"/>
            <a:ext cx="304800" cy="304800"/>
          </a:xfrm>
          <a:prstGeom prst="rect">
            <a:avLst/>
          </a:prstGeom>
        </p:spPr>
      </p:pic>
      <p:pic>
        <p:nvPicPr>
          <p:cNvPr id="54" name="Рисунок 53">
            <a:extLst>
              <a:ext uri="{FF2B5EF4-FFF2-40B4-BE49-F238E27FC236}">
                <a16:creationId xmlns:a16="http://schemas.microsoft.com/office/drawing/2014/main" id="{1A55D006-2D9F-DF38-0A7D-4169D641A65F}"/>
              </a:ext>
            </a:extLst>
          </p:cNvPr>
          <p:cNvPicPr>
            <a:picLocks noChangeAspect="1"/>
          </p:cNvPicPr>
          <p:nvPr/>
        </p:nvPicPr>
        <p:blipFill>
          <a:blip r:embed="rId10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0365" y="3806298"/>
            <a:ext cx="304800" cy="304800"/>
          </a:xfrm>
          <a:prstGeom prst="rect">
            <a:avLst/>
          </a:prstGeom>
        </p:spPr>
      </p:pic>
      <p:pic>
        <p:nvPicPr>
          <p:cNvPr id="56" name="Рисунок 55">
            <a:extLst>
              <a:ext uri="{FF2B5EF4-FFF2-40B4-BE49-F238E27FC236}">
                <a16:creationId xmlns:a16="http://schemas.microsoft.com/office/drawing/2014/main" id="{3C222F85-125C-E8F4-152A-8079248373F7}"/>
              </a:ext>
            </a:extLst>
          </p:cNvPr>
          <p:cNvPicPr>
            <a:picLocks noChangeAspect="1"/>
          </p:cNvPicPr>
          <p:nvPr/>
        </p:nvPicPr>
        <p:blipFill>
          <a:blip r:embed="rId10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6949" y="3806298"/>
            <a:ext cx="304800" cy="304800"/>
          </a:xfrm>
          <a:prstGeom prst="rect">
            <a:avLst/>
          </a:prstGeom>
        </p:spPr>
      </p:pic>
      <p:pic>
        <p:nvPicPr>
          <p:cNvPr id="58" name="Рисунок 57">
            <a:extLst>
              <a:ext uri="{FF2B5EF4-FFF2-40B4-BE49-F238E27FC236}">
                <a16:creationId xmlns:a16="http://schemas.microsoft.com/office/drawing/2014/main" id="{3663763B-FE41-974E-1A29-D2316E58D0B8}"/>
              </a:ext>
            </a:extLst>
          </p:cNvPr>
          <p:cNvPicPr>
            <a:picLocks noChangeAspect="1"/>
          </p:cNvPicPr>
          <p:nvPr/>
        </p:nvPicPr>
        <p:blipFill>
          <a:blip r:embed="rId10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3533" y="3806298"/>
            <a:ext cx="304800" cy="304800"/>
          </a:xfrm>
          <a:prstGeom prst="rect">
            <a:avLst/>
          </a:prstGeom>
        </p:spPr>
      </p:pic>
      <p:pic>
        <p:nvPicPr>
          <p:cNvPr id="60" name="Рисунок 59">
            <a:extLst>
              <a:ext uri="{FF2B5EF4-FFF2-40B4-BE49-F238E27FC236}">
                <a16:creationId xmlns:a16="http://schemas.microsoft.com/office/drawing/2014/main" id="{F4599DCB-0DCC-25EF-116B-53E23A836FE7}"/>
              </a:ext>
            </a:extLst>
          </p:cNvPr>
          <p:cNvPicPr>
            <a:picLocks noChangeAspect="1"/>
          </p:cNvPicPr>
          <p:nvPr/>
        </p:nvPicPr>
        <p:blipFill>
          <a:blip r:embed="rId10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0117" y="3806298"/>
            <a:ext cx="304800" cy="304800"/>
          </a:xfrm>
          <a:prstGeom prst="rect">
            <a:avLst/>
          </a:prstGeom>
        </p:spPr>
      </p:pic>
      <p:pic>
        <p:nvPicPr>
          <p:cNvPr id="62" name="Рисунок 61">
            <a:extLst>
              <a:ext uri="{FF2B5EF4-FFF2-40B4-BE49-F238E27FC236}">
                <a16:creationId xmlns:a16="http://schemas.microsoft.com/office/drawing/2014/main" id="{D16652B3-F62E-51E5-1052-09AF84895765}"/>
              </a:ext>
            </a:extLst>
          </p:cNvPr>
          <p:cNvPicPr>
            <a:picLocks noChangeAspect="1"/>
          </p:cNvPicPr>
          <p:nvPr/>
        </p:nvPicPr>
        <p:blipFill>
          <a:blip r:embed="rId10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6701" y="3806298"/>
            <a:ext cx="304800" cy="304800"/>
          </a:xfrm>
          <a:prstGeom prst="rect">
            <a:avLst/>
          </a:prstGeom>
        </p:spPr>
      </p:pic>
      <p:pic>
        <p:nvPicPr>
          <p:cNvPr id="1344" name="Рисунок 1343">
            <a:extLst>
              <a:ext uri="{FF2B5EF4-FFF2-40B4-BE49-F238E27FC236}">
                <a16:creationId xmlns:a16="http://schemas.microsoft.com/office/drawing/2014/main" id="{58EF6D5C-275B-611F-773D-995A5C8C8C67}"/>
              </a:ext>
            </a:extLst>
          </p:cNvPr>
          <p:cNvPicPr>
            <a:picLocks noChangeAspect="1"/>
          </p:cNvPicPr>
          <p:nvPr/>
        </p:nvPicPr>
        <p:blipFill>
          <a:blip r:embed="rId10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3285" y="3806298"/>
            <a:ext cx="304800" cy="304800"/>
          </a:xfrm>
          <a:prstGeom prst="rect">
            <a:avLst/>
          </a:prstGeom>
        </p:spPr>
      </p:pic>
      <p:pic>
        <p:nvPicPr>
          <p:cNvPr id="1346" name="Рисунок 1345">
            <a:extLst>
              <a:ext uri="{FF2B5EF4-FFF2-40B4-BE49-F238E27FC236}">
                <a16:creationId xmlns:a16="http://schemas.microsoft.com/office/drawing/2014/main" id="{592DA40D-65CF-D420-964C-91CC74E2FC50}"/>
              </a:ext>
            </a:extLst>
          </p:cNvPr>
          <p:cNvPicPr>
            <a:picLocks noChangeAspect="1"/>
          </p:cNvPicPr>
          <p:nvPr/>
        </p:nvPicPr>
        <p:blipFill>
          <a:blip r:embed="rId1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9869" y="3806298"/>
            <a:ext cx="304800" cy="304800"/>
          </a:xfrm>
          <a:prstGeom prst="rect">
            <a:avLst/>
          </a:prstGeom>
        </p:spPr>
      </p:pic>
      <p:pic>
        <p:nvPicPr>
          <p:cNvPr id="1348" name="Рисунок 1347">
            <a:extLst>
              <a:ext uri="{FF2B5EF4-FFF2-40B4-BE49-F238E27FC236}">
                <a16:creationId xmlns:a16="http://schemas.microsoft.com/office/drawing/2014/main" id="{8E890808-E89B-AB37-51F4-B7AF5FA54898}"/>
              </a:ext>
            </a:extLst>
          </p:cNvPr>
          <p:cNvPicPr>
            <a:picLocks noChangeAspect="1"/>
          </p:cNvPicPr>
          <p:nvPr/>
        </p:nvPicPr>
        <p:blipFill>
          <a:blip r:embed="rId1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6453" y="3806298"/>
            <a:ext cx="304800" cy="304800"/>
          </a:xfrm>
          <a:prstGeom prst="rect">
            <a:avLst/>
          </a:prstGeom>
        </p:spPr>
      </p:pic>
      <p:pic>
        <p:nvPicPr>
          <p:cNvPr id="1350" name="Рисунок 1349">
            <a:extLst>
              <a:ext uri="{FF2B5EF4-FFF2-40B4-BE49-F238E27FC236}">
                <a16:creationId xmlns:a16="http://schemas.microsoft.com/office/drawing/2014/main" id="{1B1F137C-24BE-7EDA-C355-65CD52C6D598}"/>
              </a:ext>
            </a:extLst>
          </p:cNvPr>
          <p:cNvPicPr>
            <a:picLocks noChangeAspect="1"/>
          </p:cNvPicPr>
          <p:nvPr/>
        </p:nvPicPr>
        <p:blipFill>
          <a:blip r:embed="rId1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3037" y="3806298"/>
            <a:ext cx="304800" cy="304800"/>
          </a:xfrm>
          <a:prstGeom prst="rect">
            <a:avLst/>
          </a:prstGeom>
        </p:spPr>
      </p:pic>
      <p:pic>
        <p:nvPicPr>
          <p:cNvPr id="1352" name="Рисунок 1351">
            <a:extLst>
              <a:ext uri="{FF2B5EF4-FFF2-40B4-BE49-F238E27FC236}">
                <a16:creationId xmlns:a16="http://schemas.microsoft.com/office/drawing/2014/main" id="{18DCD086-CC93-5185-ADB4-FFC58D8CA4F4}"/>
              </a:ext>
            </a:extLst>
          </p:cNvPr>
          <p:cNvPicPr>
            <a:picLocks noChangeAspect="1"/>
          </p:cNvPicPr>
          <p:nvPr/>
        </p:nvPicPr>
        <p:blipFill>
          <a:blip r:embed="rId1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9621" y="3806298"/>
            <a:ext cx="304800" cy="304800"/>
          </a:xfrm>
          <a:prstGeom prst="rect">
            <a:avLst/>
          </a:prstGeom>
        </p:spPr>
      </p:pic>
      <p:pic>
        <p:nvPicPr>
          <p:cNvPr id="1354" name="Рисунок 1353">
            <a:extLst>
              <a:ext uri="{FF2B5EF4-FFF2-40B4-BE49-F238E27FC236}">
                <a16:creationId xmlns:a16="http://schemas.microsoft.com/office/drawing/2014/main" id="{D887D35B-1A05-A3F2-204B-9ED3EE091F17}"/>
              </a:ext>
            </a:extLst>
          </p:cNvPr>
          <p:cNvPicPr>
            <a:picLocks noChangeAspect="1"/>
          </p:cNvPicPr>
          <p:nvPr/>
        </p:nvPicPr>
        <p:blipFill>
          <a:blip r:embed="rId1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6205" y="3806298"/>
            <a:ext cx="304800" cy="304800"/>
          </a:xfrm>
          <a:prstGeom prst="rect">
            <a:avLst/>
          </a:prstGeom>
        </p:spPr>
      </p:pic>
      <p:pic>
        <p:nvPicPr>
          <p:cNvPr id="1356" name="Рисунок 1355">
            <a:extLst>
              <a:ext uri="{FF2B5EF4-FFF2-40B4-BE49-F238E27FC236}">
                <a16:creationId xmlns:a16="http://schemas.microsoft.com/office/drawing/2014/main" id="{9D3454DC-F3F9-2F33-2B56-448A2DEEC1BD}"/>
              </a:ext>
            </a:extLst>
          </p:cNvPr>
          <p:cNvPicPr>
            <a:picLocks noChangeAspect="1"/>
          </p:cNvPicPr>
          <p:nvPr/>
        </p:nvPicPr>
        <p:blipFill>
          <a:blip r:embed="rId1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789" y="3806298"/>
            <a:ext cx="304800" cy="304800"/>
          </a:xfrm>
          <a:prstGeom prst="rect">
            <a:avLst/>
          </a:prstGeom>
        </p:spPr>
      </p:pic>
      <p:pic>
        <p:nvPicPr>
          <p:cNvPr id="1358" name="Рисунок 1357">
            <a:extLst>
              <a:ext uri="{FF2B5EF4-FFF2-40B4-BE49-F238E27FC236}">
                <a16:creationId xmlns:a16="http://schemas.microsoft.com/office/drawing/2014/main" id="{885E84DB-4112-0046-C6C9-26CC5C810970}"/>
              </a:ext>
            </a:extLst>
          </p:cNvPr>
          <p:cNvPicPr>
            <a:picLocks noChangeAspect="1"/>
          </p:cNvPicPr>
          <p:nvPr/>
        </p:nvPicPr>
        <p:blipFill>
          <a:blip r:embed="rId1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9373" y="3806298"/>
            <a:ext cx="304800" cy="304800"/>
          </a:xfrm>
          <a:prstGeom prst="rect">
            <a:avLst/>
          </a:prstGeom>
        </p:spPr>
      </p:pic>
      <p:pic>
        <p:nvPicPr>
          <p:cNvPr id="1360" name="Рисунок 1359">
            <a:extLst>
              <a:ext uri="{FF2B5EF4-FFF2-40B4-BE49-F238E27FC236}">
                <a16:creationId xmlns:a16="http://schemas.microsoft.com/office/drawing/2014/main" id="{5B1FB7F5-2C3A-0675-C426-A4EE7C62F1BA}"/>
              </a:ext>
            </a:extLst>
          </p:cNvPr>
          <p:cNvPicPr>
            <a:picLocks noChangeAspect="1"/>
          </p:cNvPicPr>
          <p:nvPr/>
        </p:nvPicPr>
        <p:blipFill>
          <a:blip r:embed="rId1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5957" y="3806298"/>
            <a:ext cx="304800" cy="304800"/>
          </a:xfrm>
          <a:prstGeom prst="rect">
            <a:avLst/>
          </a:prstGeom>
        </p:spPr>
      </p:pic>
      <p:pic>
        <p:nvPicPr>
          <p:cNvPr id="1362" name="Рисунок 1361">
            <a:extLst>
              <a:ext uri="{FF2B5EF4-FFF2-40B4-BE49-F238E27FC236}">
                <a16:creationId xmlns:a16="http://schemas.microsoft.com/office/drawing/2014/main" id="{77F6896F-E4D2-8364-5D18-1A49B0051474}"/>
              </a:ext>
            </a:extLst>
          </p:cNvPr>
          <p:cNvPicPr>
            <a:picLocks noChangeAspect="1"/>
          </p:cNvPicPr>
          <p:nvPr/>
        </p:nvPicPr>
        <p:blipFill>
          <a:blip r:embed="rId1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2541" y="3806298"/>
            <a:ext cx="304800" cy="304800"/>
          </a:xfrm>
          <a:prstGeom prst="rect">
            <a:avLst/>
          </a:prstGeom>
        </p:spPr>
      </p:pic>
      <p:pic>
        <p:nvPicPr>
          <p:cNvPr id="1364" name="Рисунок 1363">
            <a:extLst>
              <a:ext uri="{FF2B5EF4-FFF2-40B4-BE49-F238E27FC236}">
                <a16:creationId xmlns:a16="http://schemas.microsoft.com/office/drawing/2014/main" id="{C9DE1449-C4BE-102E-63B6-9F9D8F062CE4}"/>
              </a:ext>
            </a:extLst>
          </p:cNvPr>
          <p:cNvPicPr>
            <a:picLocks noChangeAspect="1"/>
          </p:cNvPicPr>
          <p:nvPr/>
        </p:nvPicPr>
        <p:blipFill>
          <a:blip r:embed="rId1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9125" y="3806298"/>
            <a:ext cx="304800" cy="304800"/>
          </a:xfrm>
          <a:prstGeom prst="rect">
            <a:avLst/>
          </a:prstGeom>
        </p:spPr>
      </p:pic>
      <p:pic>
        <p:nvPicPr>
          <p:cNvPr id="1366" name="Рисунок 1365">
            <a:extLst>
              <a:ext uri="{FF2B5EF4-FFF2-40B4-BE49-F238E27FC236}">
                <a16:creationId xmlns:a16="http://schemas.microsoft.com/office/drawing/2014/main" id="{CF2121DE-A8C3-A7E8-37AD-63BEE5C2651E}"/>
              </a:ext>
            </a:extLst>
          </p:cNvPr>
          <p:cNvPicPr>
            <a:picLocks noChangeAspect="1"/>
          </p:cNvPicPr>
          <p:nvPr/>
        </p:nvPicPr>
        <p:blipFill>
          <a:blip r:embed="rId1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5709" y="3806298"/>
            <a:ext cx="304800" cy="304800"/>
          </a:xfrm>
          <a:prstGeom prst="rect">
            <a:avLst/>
          </a:prstGeom>
        </p:spPr>
      </p:pic>
      <p:pic>
        <p:nvPicPr>
          <p:cNvPr id="1368" name="Рисунок 1367">
            <a:extLst>
              <a:ext uri="{FF2B5EF4-FFF2-40B4-BE49-F238E27FC236}">
                <a16:creationId xmlns:a16="http://schemas.microsoft.com/office/drawing/2014/main" id="{E7CC35BD-0212-1370-C136-B3CBCD4904E3}"/>
              </a:ext>
            </a:extLst>
          </p:cNvPr>
          <p:cNvPicPr>
            <a:picLocks noChangeAspect="1"/>
          </p:cNvPicPr>
          <p:nvPr/>
        </p:nvPicPr>
        <p:blipFill>
          <a:blip r:embed="rId1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2293" y="3806298"/>
            <a:ext cx="304800" cy="304800"/>
          </a:xfrm>
          <a:prstGeom prst="rect">
            <a:avLst/>
          </a:prstGeom>
        </p:spPr>
      </p:pic>
      <p:sp>
        <p:nvSpPr>
          <p:cNvPr id="1370" name="TextBox 1369">
            <a:extLst>
              <a:ext uri="{FF2B5EF4-FFF2-40B4-BE49-F238E27FC236}">
                <a16:creationId xmlns:a16="http://schemas.microsoft.com/office/drawing/2014/main" id="{E2006C57-BAEA-EA66-6234-B2543A1EAA5E}"/>
              </a:ext>
            </a:extLst>
          </p:cNvPr>
          <p:cNvSpPr txBox="1"/>
          <p:nvPr/>
        </p:nvSpPr>
        <p:spPr>
          <a:xfrm>
            <a:off x="4868765" y="2933084"/>
            <a:ext cx="25291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dirty="0">
                <a:solidFill>
                  <a:srgbClr val="E4EAE9"/>
                </a:solidFill>
                <a:latin typeface="+mj-lt"/>
              </a:rPr>
              <a:t>Графики</a:t>
            </a:r>
          </a:p>
        </p:txBody>
      </p:sp>
      <p:pic>
        <p:nvPicPr>
          <p:cNvPr id="1441" name="Рисунок 1440">
            <a:extLst>
              <a:ext uri="{FF2B5EF4-FFF2-40B4-BE49-F238E27FC236}">
                <a16:creationId xmlns:a16="http://schemas.microsoft.com/office/drawing/2014/main" id="{39FCDA43-4F8D-2666-6DEC-C72BF3A10574}"/>
              </a:ext>
            </a:extLst>
          </p:cNvPr>
          <p:cNvPicPr>
            <a:picLocks noChangeAspect="1"/>
          </p:cNvPicPr>
          <p:nvPr/>
        </p:nvPicPr>
        <p:blipFill>
          <a:blip r:embed="rId1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5625" y="5592034"/>
            <a:ext cx="304800" cy="304800"/>
          </a:xfrm>
          <a:prstGeom prst="rect">
            <a:avLst/>
          </a:prstGeom>
        </p:spPr>
      </p:pic>
      <p:pic>
        <p:nvPicPr>
          <p:cNvPr id="1442" name="Рисунок 1441">
            <a:extLst>
              <a:ext uri="{FF2B5EF4-FFF2-40B4-BE49-F238E27FC236}">
                <a16:creationId xmlns:a16="http://schemas.microsoft.com/office/drawing/2014/main" id="{8A1E02B0-008F-E95D-C147-96F7A5F15860}"/>
              </a:ext>
            </a:extLst>
          </p:cNvPr>
          <p:cNvPicPr>
            <a:picLocks noChangeAspect="1"/>
          </p:cNvPicPr>
          <p:nvPr/>
        </p:nvPicPr>
        <p:blipFill>
          <a:blip r:embed="rId1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0314" y="5592034"/>
            <a:ext cx="304800" cy="304800"/>
          </a:xfrm>
          <a:prstGeom prst="rect">
            <a:avLst/>
          </a:prstGeom>
        </p:spPr>
      </p:pic>
      <p:pic>
        <p:nvPicPr>
          <p:cNvPr id="1443" name="Рисунок 1442">
            <a:extLst>
              <a:ext uri="{FF2B5EF4-FFF2-40B4-BE49-F238E27FC236}">
                <a16:creationId xmlns:a16="http://schemas.microsoft.com/office/drawing/2014/main" id="{B8FAA6E7-F077-A94E-F469-C78FADB89128}"/>
              </a:ext>
            </a:extLst>
          </p:cNvPr>
          <p:cNvPicPr>
            <a:picLocks noChangeAspect="1"/>
          </p:cNvPicPr>
          <p:nvPr/>
        </p:nvPicPr>
        <p:blipFill>
          <a:blip r:embed="rId1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2974" y="5592034"/>
            <a:ext cx="304800" cy="304800"/>
          </a:xfrm>
          <a:prstGeom prst="rect">
            <a:avLst/>
          </a:prstGeom>
        </p:spPr>
      </p:pic>
      <p:pic>
        <p:nvPicPr>
          <p:cNvPr id="1444" name="Рисунок 1443">
            <a:extLst>
              <a:ext uri="{FF2B5EF4-FFF2-40B4-BE49-F238E27FC236}">
                <a16:creationId xmlns:a16="http://schemas.microsoft.com/office/drawing/2014/main" id="{C3511EF0-1F06-9411-0838-549CA5CD9BC0}"/>
              </a:ext>
            </a:extLst>
          </p:cNvPr>
          <p:cNvPicPr>
            <a:picLocks noChangeAspect="1"/>
          </p:cNvPicPr>
          <p:nvPr/>
        </p:nvPicPr>
        <p:blipFill>
          <a:blip r:embed="rId1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5548" y="4702770"/>
            <a:ext cx="304800" cy="304800"/>
          </a:xfrm>
          <a:prstGeom prst="rect">
            <a:avLst/>
          </a:prstGeom>
        </p:spPr>
      </p:pic>
      <p:pic>
        <p:nvPicPr>
          <p:cNvPr id="1445" name="Рисунок 1444">
            <a:extLst>
              <a:ext uri="{FF2B5EF4-FFF2-40B4-BE49-F238E27FC236}">
                <a16:creationId xmlns:a16="http://schemas.microsoft.com/office/drawing/2014/main" id="{1CD31167-6EBA-81B8-C279-FF05B6DE196C}"/>
              </a:ext>
            </a:extLst>
          </p:cNvPr>
          <p:cNvPicPr>
            <a:picLocks noChangeAspect="1"/>
          </p:cNvPicPr>
          <p:nvPr/>
        </p:nvPicPr>
        <p:blipFill>
          <a:blip r:embed="rId1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1556" y="5160646"/>
            <a:ext cx="304800" cy="304800"/>
          </a:xfrm>
          <a:prstGeom prst="rect">
            <a:avLst/>
          </a:prstGeom>
        </p:spPr>
      </p:pic>
      <p:pic>
        <p:nvPicPr>
          <p:cNvPr id="1446" name="Рисунок 1445">
            <a:extLst>
              <a:ext uri="{FF2B5EF4-FFF2-40B4-BE49-F238E27FC236}">
                <a16:creationId xmlns:a16="http://schemas.microsoft.com/office/drawing/2014/main" id="{BCCC0841-1E06-BE30-2F5B-A0D878D9FA2C}"/>
              </a:ext>
            </a:extLst>
          </p:cNvPr>
          <p:cNvPicPr>
            <a:picLocks noChangeAspect="1"/>
          </p:cNvPicPr>
          <p:nvPr/>
        </p:nvPicPr>
        <p:blipFill>
          <a:blip r:embed="rId1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2465" y="5160646"/>
            <a:ext cx="304800" cy="304800"/>
          </a:xfrm>
          <a:prstGeom prst="rect">
            <a:avLst/>
          </a:prstGeom>
        </p:spPr>
      </p:pic>
      <p:pic>
        <p:nvPicPr>
          <p:cNvPr id="1447" name="Рисунок 1446">
            <a:extLst>
              <a:ext uri="{FF2B5EF4-FFF2-40B4-BE49-F238E27FC236}">
                <a16:creationId xmlns:a16="http://schemas.microsoft.com/office/drawing/2014/main" id="{666B1395-0923-2C09-8354-75856B7DDC20}"/>
              </a:ext>
            </a:extLst>
          </p:cNvPr>
          <p:cNvPicPr>
            <a:picLocks noChangeAspect="1"/>
          </p:cNvPicPr>
          <p:nvPr/>
        </p:nvPicPr>
        <p:blipFill>
          <a:blip r:embed="rId1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3374" y="5160646"/>
            <a:ext cx="304800" cy="304800"/>
          </a:xfrm>
          <a:prstGeom prst="rect">
            <a:avLst/>
          </a:prstGeom>
        </p:spPr>
      </p:pic>
      <p:pic>
        <p:nvPicPr>
          <p:cNvPr id="1448" name="Рисунок 1447">
            <a:extLst>
              <a:ext uri="{FF2B5EF4-FFF2-40B4-BE49-F238E27FC236}">
                <a16:creationId xmlns:a16="http://schemas.microsoft.com/office/drawing/2014/main" id="{68651DD5-3B31-DDC6-7A8C-6927A53B76AE}"/>
              </a:ext>
            </a:extLst>
          </p:cNvPr>
          <p:cNvPicPr>
            <a:picLocks noChangeAspect="1"/>
          </p:cNvPicPr>
          <p:nvPr/>
        </p:nvPicPr>
        <p:blipFill>
          <a:blip r:embed="rId1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8276" y="5592034"/>
            <a:ext cx="304800" cy="304800"/>
          </a:xfrm>
          <a:prstGeom prst="rect">
            <a:avLst/>
          </a:prstGeom>
        </p:spPr>
      </p:pic>
      <p:pic>
        <p:nvPicPr>
          <p:cNvPr id="1450" name="Рисунок 1449">
            <a:extLst>
              <a:ext uri="{FF2B5EF4-FFF2-40B4-BE49-F238E27FC236}">
                <a16:creationId xmlns:a16="http://schemas.microsoft.com/office/drawing/2014/main" id="{27A928BE-01BC-D108-501E-25154C3E47B2}"/>
              </a:ext>
            </a:extLst>
          </p:cNvPr>
          <p:cNvPicPr>
            <a:picLocks noChangeAspect="1"/>
          </p:cNvPicPr>
          <p:nvPr/>
        </p:nvPicPr>
        <p:blipFill>
          <a:blip r:embed="rId1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0927" y="5592034"/>
            <a:ext cx="304800" cy="304800"/>
          </a:xfrm>
          <a:prstGeom prst="rect">
            <a:avLst/>
          </a:prstGeom>
        </p:spPr>
      </p:pic>
      <p:pic>
        <p:nvPicPr>
          <p:cNvPr id="1452" name="Рисунок 1451">
            <a:extLst>
              <a:ext uri="{FF2B5EF4-FFF2-40B4-BE49-F238E27FC236}">
                <a16:creationId xmlns:a16="http://schemas.microsoft.com/office/drawing/2014/main" id="{C13E8538-EC28-0892-CA96-1A6545F003F3}"/>
              </a:ext>
            </a:extLst>
          </p:cNvPr>
          <p:cNvPicPr>
            <a:picLocks noChangeAspect="1"/>
          </p:cNvPicPr>
          <p:nvPr/>
        </p:nvPicPr>
        <p:blipFill>
          <a:blip r:embed="rId1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3578" y="5592034"/>
            <a:ext cx="304800" cy="304800"/>
          </a:xfrm>
          <a:prstGeom prst="rect">
            <a:avLst/>
          </a:prstGeom>
        </p:spPr>
      </p:pic>
      <p:pic>
        <p:nvPicPr>
          <p:cNvPr id="1454" name="Рисунок 1453">
            <a:extLst>
              <a:ext uri="{FF2B5EF4-FFF2-40B4-BE49-F238E27FC236}">
                <a16:creationId xmlns:a16="http://schemas.microsoft.com/office/drawing/2014/main" id="{E288774A-C850-AC78-2263-3D63D48ED7CC}"/>
              </a:ext>
            </a:extLst>
          </p:cNvPr>
          <p:cNvPicPr>
            <a:picLocks noChangeAspect="1"/>
          </p:cNvPicPr>
          <p:nvPr/>
        </p:nvPicPr>
        <p:blipFill>
          <a:blip r:embed="rId1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6229" y="5592034"/>
            <a:ext cx="304800" cy="304800"/>
          </a:xfrm>
          <a:prstGeom prst="rect">
            <a:avLst/>
          </a:prstGeom>
        </p:spPr>
      </p:pic>
      <p:pic>
        <p:nvPicPr>
          <p:cNvPr id="1456" name="Рисунок 1455">
            <a:extLst>
              <a:ext uri="{FF2B5EF4-FFF2-40B4-BE49-F238E27FC236}">
                <a16:creationId xmlns:a16="http://schemas.microsoft.com/office/drawing/2014/main" id="{EE46909A-D041-DC55-7A04-D4E6F1E02865}"/>
              </a:ext>
            </a:extLst>
          </p:cNvPr>
          <p:cNvPicPr>
            <a:picLocks noChangeAspect="1"/>
          </p:cNvPicPr>
          <p:nvPr/>
        </p:nvPicPr>
        <p:blipFill>
          <a:blip r:embed="rId1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8880" y="5592034"/>
            <a:ext cx="304800" cy="304800"/>
          </a:xfrm>
          <a:prstGeom prst="rect">
            <a:avLst/>
          </a:prstGeom>
        </p:spPr>
      </p:pic>
      <p:pic>
        <p:nvPicPr>
          <p:cNvPr id="1458" name="Рисунок 1457">
            <a:extLst>
              <a:ext uri="{FF2B5EF4-FFF2-40B4-BE49-F238E27FC236}">
                <a16:creationId xmlns:a16="http://schemas.microsoft.com/office/drawing/2014/main" id="{CE89C150-AFBB-60DA-6F73-4550D3C37E2C}"/>
              </a:ext>
            </a:extLst>
          </p:cNvPr>
          <p:cNvPicPr>
            <a:picLocks noChangeAspect="1"/>
          </p:cNvPicPr>
          <p:nvPr/>
        </p:nvPicPr>
        <p:blipFill>
          <a:blip r:embed="rId1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1531" y="5592034"/>
            <a:ext cx="304800" cy="304800"/>
          </a:xfrm>
          <a:prstGeom prst="rect">
            <a:avLst/>
          </a:prstGeom>
        </p:spPr>
      </p:pic>
      <p:pic>
        <p:nvPicPr>
          <p:cNvPr id="1460" name="Рисунок 1459">
            <a:extLst>
              <a:ext uri="{FF2B5EF4-FFF2-40B4-BE49-F238E27FC236}">
                <a16:creationId xmlns:a16="http://schemas.microsoft.com/office/drawing/2014/main" id="{BEE23B86-1EC7-5CCA-471D-005C97168A57}"/>
              </a:ext>
            </a:extLst>
          </p:cNvPr>
          <p:cNvPicPr>
            <a:picLocks noChangeAspect="1"/>
          </p:cNvPicPr>
          <p:nvPr/>
        </p:nvPicPr>
        <p:blipFill>
          <a:blip r:embed="rId1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4182" y="5592034"/>
            <a:ext cx="304800" cy="304800"/>
          </a:xfrm>
          <a:prstGeom prst="rect">
            <a:avLst/>
          </a:prstGeom>
        </p:spPr>
      </p:pic>
      <p:pic>
        <p:nvPicPr>
          <p:cNvPr id="1462" name="Рисунок 1461">
            <a:extLst>
              <a:ext uri="{FF2B5EF4-FFF2-40B4-BE49-F238E27FC236}">
                <a16:creationId xmlns:a16="http://schemas.microsoft.com/office/drawing/2014/main" id="{B776B4B3-300E-723F-1027-34FA63CFBC10}"/>
              </a:ext>
            </a:extLst>
          </p:cNvPr>
          <p:cNvPicPr>
            <a:picLocks noChangeAspect="1"/>
          </p:cNvPicPr>
          <p:nvPr/>
        </p:nvPicPr>
        <p:blipFill>
          <a:blip r:embed="rId1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0647" y="5160646"/>
            <a:ext cx="304800" cy="304800"/>
          </a:xfrm>
          <a:prstGeom prst="rect">
            <a:avLst/>
          </a:prstGeom>
        </p:spPr>
      </p:pic>
      <p:pic>
        <p:nvPicPr>
          <p:cNvPr id="1464" name="Рисунок 1463">
            <a:extLst>
              <a:ext uri="{FF2B5EF4-FFF2-40B4-BE49-F238E27FC236}">
                <a16:creationId xmlns:a16="http://schemas.microsoft.com/office/drawing/2014/main" id="{1E1BFD7E-A1B6-0F79-85F4-CBFC267C81F7}"/>
              </a:ext>
            </a:extLst>
          </p:cNvPr>
          <p:cNvPicPr>
            <a:picLocks noChangeAspect="1"/>
          </p:cNvPicPr>
          <p:nvPr/>
        </p:nvPicPr>
        <p:blipFill>
          <a:blip r:embed="rId1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6833" y="5592034"/>
            <a:ext cx="304800" cy="304800"/>
          </a:xfrm>
          <a:prstGeom prst="rect">
            <a:avLst/>
          </a:prstGeom>
        </p:spPr>
      </p:pic>
      <p:pic>
        <p:nvPicPr>
          <p:cNvPr id="1466" name="Рисунок 1465">
            <a:extLst>
              <a:ext uri="{FF2B5EF4-FFF2-40B4-BE49-F238E27FC236}">
                <a16:creationId xmlns:a16="http://schemas.microsoft.com/office/drawing/2014/main" id="{45862A08-C45C-87C0-384E-D243EBD7F3D4}"/>
              </a:ext>
            </a:extLst>
          </p:cNvPr>
          <p:cNvPicPr>
            <a:picLocks noChangeAspect="1"/>
          </p:cNvPicPr>
          <p:nvPr/>
        </p:nvPicPr>
        <p:blipFill>
          <a:blip r:embed="rId1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9484" y="5592034"/>
            <a:ext cx="304800" cy="304800"/>
          </a:xfrm>
          <a:prstGeom prst="rect">
            <a:avLst/>
          </a:prstGeom>
        </p:spPr>
      </p:pic>
      <p:pic>
        <p:nvPicPr>
          <p:cNvPr id="1468" name="Рисунок 1467">
            <a:extLst>
              <a:ext uri="{FF2B5EF4-FFF2-40B4-BE49-F238E27FC236}">
                <a16:creationId xmlns:a16="http://schemas.microsoft.com/office/drawing/2014/main" id="{9509CC25-A118-B076-B369-F6932D67A0EB}"/>
              </a:ext>
            </a:extLst>
          </p:cNvPr>
          <p:cNvPicPr>
            <a:picLocks noChangeAspect="1"/>
          </p:cNvPicPr>
          <p:nvPr/>
        </p:nvPicPr>
        <p:blipFill>
          <a:blip r:embed="rId1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2135" y="5592034"/>
            <a:ext cx="304800" cy="304800"/>
          </a:xfrm>
          <a:prstGeom prst="rect">
            <a:avLst/>
          </a:prstGeom>
        </p:spPr>
      </p:pic>
      <p:pic>
        <p:nvPicPr>
          <p:cNvPr id="1470" name="Рисунок 1469">
            <a:extLst>
              <a:ext uri="{FF2B5EF4-FFF2-40B4-BE49-F238E27FC236}">
                <a16:creationId xmlns:a16="http://schemas.microsoft.com/office/drawing/2014/main" id="{08AD513D-071D-DAD2-C8A9-838A31CE609F}"/>
              </a:ext>
            </a:extLst>
          </p:cNvPr>
          <p:cNvPicPr>
            <a:picLocks noChangeAspect="1"/>
          </p:cNvPicPr>
          <p:nvPr/>
        </p:nvPicPr>
        <p:blipFill>
          <a:blip r:embed="rId1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4786" y="5592034"/>
            <a:ext cx="304800" cy="304800"/>
          </a:xfrm>
          <a:prstGeom prst="rect">
            <a:avLst/>
          </a:prstGeom>
        </p:spPr>
      </p:pic>
      <p:pic>
        <p:nvPicPr>
          <p:cNvPr id="1472" name="Рисунок 1471">
            <a:extLst>
              <a:ext uri="{FF2B5EF4-FFF2-40B4-BE49-F238E27FC236}">
                <a16:creationId xmlns:a16="http://schemas.microsoft.com/office/drawing/2014/main" id="{BD1CCD33-C660-4316-EB46-A8A6E7A59595}"/>
              </a:ext>
            </a:extLst>
          </p:cNvPr>
          <p:cNvPicPr>
            <a:picLocks noChangeAspect="1"/>
          </p:cNvPicPr>
          <p:nvPr/>
        </p:nvPicPr>
        <p:blipFill>
          <a:blip r:embed="rId1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7437" y="5592034"/>
            <a:ext cx="304800" cy="304800"/>
          </a:xfrm>
          <a:prstGeom prst="rect">
            <a:avLst/>
          </a:prstGeom>
        </p:spPr>
      </p:pic>
      <p:pic>
        <p:nvPicPr>
          <p:cNvPr id="1474" name="Рисунок 1473">
            <a:extLst>
              <a:ext uri="{FF2B5EF4-FFF2-40B4-BE49-F238E27FC236}">
                <a16:creationId xmlns:a16="http://schemas.microsoft.com/office/drawing/2014/main" id="{606AE0CC-4FB8-479A-BE1E-3EA28E5D733B}"/>
              </a:ext>
            </a:extLst>
          </p:cNvPr>
          <p:cNvPicPr>
            <a:picLocks noChangeAspect="1"/>
          </p:cNvPicPr>
          <p:nvPr/>
        </p:nvPicPr>
        <p:blipFill>
          <a:blip r:embed="rId1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0088" y="5592034"/>
            <a:ext cx="304800" cy="304800"/>
          </a:xfrm>
          <a:prstGeom prst="rect">
            <a:avLst/>
          </a:prstGeom>
        </p:spPr>
      </p:pic>
      <p:pic>
        <p:nvPicPr>
          <p:cNvPr id="1476" name="Рисунок 1475">
            <a:extLst>
              <a:ext uri="{FF2B5EF4-FFF2-40B4-BE49-F238E27FC236}">
                <a16:creationId xmlns:a16="http://schemas.microsoft.com/office/drawing/2014/main" id="{56A42749-CF5B-E725-EB9F-355DFF64206C}"/>
              </a:ext>
            </a:extLst>
          </p:cNvPr>
          <p:cNvPicPr>
            <a:picLocks noChangeAspect="1"/>
          </p:cNvPicPr>
          <p:nvPr/>
        </p:nvPicPr>
        <p:blipFill>
          <a:blip r:embed="rId1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2739" y="5592034"/>
            <a:ext cx="304800" cy="304800"/>
          </a:xfrm>
          <a:prstGeom prst="rect">
            <a:avLst/>
          </a:prstGeom>
        </p:spPr>
      </p:pic>
      <p:pic>
        <p:nvPicPr>
          <p:cNvPr id="1478" name="Рисунок 1477">
            <a:extLst>
              <a:ext uri="{FF2B5EF4-FFF2-40B4-BE49-F238E27FC236}">
                <a16:creationId xmlns:a16="http://schemas.microsoft.com/office/drawing/2014/main" id="{320A7203-5B5C-E4A8-680B-DA8183951A69}"/>
              </a:ext>
            </a:extLst>
          </p:cNvPr>
          <p:cNvPicPr>
            <a:picLocks noChangeAspect="1"/>
          </p:cNvPicPr>
          <p:nvPr/>
        </p:nvPicPr>
        <p:blipFill>
          <a:blip r:embed="rId1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5390" y="5592034"/>
            <a:ext cx="304800" cy="304800"/>
          </a:xfrm>
          <a:prstGeom prst="rect">
            <a:avLst/>
          </a:prstGeom>
        </p:spPr>
      </p:pic>
      <p:pic>
        <p:nvPicPr>
          <p:cNvPr id="1481" name="Рисунок 1480">
            <a:extLst>
              <a:ext uri="{FF2B5EF4-FFF2-40B4-BE49-F238E27FC236}">
                <a16:creationId xmlns:a16="http://schemas.microsoft.com/office/drawing/2014/main" id="{266A2F7A-63E2-70B5-A9F5-F9F4F3C4DDE0}"/>
              </a:ext>
            </a:extLst>
          </p:cNvPr>
          <p:cNvPicPr>
            <a:picLocks noChangeAspect="1"/>
          </p:cNvPicPr>
          <p:nvPr/>
        </p:nvPicPr>
        <p:blipFill>
          <a:blip r:embed="rId1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8041" y="5592034"/>
            <a:ext cx="304800" cy="304800"/>
          </a:xfrm>
          <a:prstGeom prst="rect">
            <a:avLst/>
          </a:prstGeom>
        </p:spPr>
      </p:pic>
      <p:pic>
        <p:nvPicPr>
          <p:cNvPr id="1482" name="Рисунок 1481">
            <a:extLst>
              <a:ext uri="{FF2B5EF4-FFF2-40B4-BE49-F238E27FC236}">
                <a16:creationId xmlns:a16="http://schemas.microsoft.com/office/drawing/2014/main" id="{BDEAE4B3-F39C-DA80-5CB8-FFABD5AEC4CE}"/>
              </a:ext>
            </a:extLst>
          </p:cNvPr>
          <p:cNvPicPr>
            <a:picLocks noChangeAspect="1"/>
          </p:cNvPicPr>
          <p:nvPr/>
        </p:nvPicPr>
        <p:blipFill>
          <a:blip r:embed="rId1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0692" y="5592034"/>
            <a:ext cx="304800" cy="304800"/>
          </a:xfrm>
          <a:prstGeom prst="rect">
            <a:avLst/>
          </a:prstGeom>
        </p:spPr>
      </p:pic>
      <p:pic>
        <p:nvPicPr>
          <p:cNvPr id="1483" name="Рисунок 1482">
            <a:extLst>
              <a:ext uri="{FF2B5EF4-FFF2-40B4-BE49-F238E27FC236}">
                <a16:creationId xmlns:a16="http://schemas.microsoft.com/office/drawing/2014/main" id="{34CB3DB6-DF03-CC94-D3E3-B6D5FD269AAA}"/>
              </a:ext>
            </a:extLst>
          </p:cNvPr>
          <p:cNvPicPr>
            <a:picLocks noChangeAspect="1"/>
          </p:cNvPicPr>
          <p:nvPr/>
        </p:nvPicPr>
        <p:blipFill>
          <a:blip r:embed="rId1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3343" y="5592034"/>
            <a:ext cx="304800" cy="304800"/>
          </a:xfrm>
          <a:prstGeom prst="rect">
            <a:avLst/>
          </a:prstGeom>
        </p:spPr>
      </p:pic>
      <p:pic>
        <p:nvPicPr>
          <p:cNvPr id="1484" name="Рисунок 1483">
            <a:extLst>
              <a:ext uri="{FF2B5EF4-FFF2-40B4-BE49-F238E27FC236}">
                <a16:creationId xmlns:a16="http://schemas.microsoft.com/office/drawing/2014/main" id="{4097E40C-B96D-EEA9-AB73-4F85CEEC9FB2}"/>
              </a:ext>
            </a:extLst>
          </p:cNvPr>
          <p:cNvPicPr>
            <a:picLocks noChangeAspect="1"/>
          </p:cNvPicPr>
          <p:nvPr/>
        </p:nvPicPr>
        <p:blipFill>
          <a:blip r:embed="rId14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5994" y="5592034"/>
            <a:ext cx="304800" cy="304800"/>
          </a:xfrm>
          <a:prstGeom prst="rect">
            <a:avLst/>
          </a:prstGeom>
        </p:spPr>
      </p:pic>
      <p:pic>
        <p:nvPicPr>
          <p:cNvPr id="1485" name="Рисунок 1484">
            <a:extLst>
              <a:ext uri="{FF2B5EF4-FFF2-40B4-BE49-F238E27FC236}">
                <a16:creationId xmlns:a16="http://schemas.microsoft.com/office/drawing/2014/main" id="{A8AE4777-E192-EA2A-0CBA-BFD9F8DC64C0}"/>
              </a:ext>
            </a:extLst>
          </p:cNvPr>
          <p:cNvPicPr>
            <a:picLocks noChangeAspect="1"/>
          </p:cNvPicPr>
          <p:nvPr/>
        </p:nvPicPr>
        <p:blipFill>
          <a:blip r:embed="rId14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8645" y="5592034"/>
            <a:ext cx="304800" cy="304800"/>
          </a:xfrm>
          <a:prstGeom prst="rect">
            <a:avLst/>
          </a:prstGeom>
        </p:spPr>
      </p:pic>
      <p:pic>
        <p:nvPicPr>
          <p:cNvPr id="1486" name="Рисунок 1485">
            <a:extLst>
              <a:ext uri="{FF2B5EF4-FFF2-40B4-BE49-F238E27FC236}">
                <a16:creationId xmlns:a16="http://schemas.microsoft.com/office/drawing/2014/main" id="{0C11812B-736F-EE2E-688B-53CC553586E5}"/>
              </a:ext>
            </a:extLst>
          </p:cNvPr>
          <p:cNvPicPr>
            <a:picLocks noChangeAspect="1"/>
          </p:cNvPicPr>
          <p:nvPr/>
        </p:nvPicPr>
        <p:blipFill>
          <a:blip r:embed="rId15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4283" y="5160646"/>
            <a:ext cx="304800" cy="304800"/>
          </a:xfrm>
          <a:prstGeom prst="rect">
            <a:avLst/>
          </a:prstGeom>
        </p:spPr>
      </p:pic>
      <p:pic>
        <p:nvPicPr>
          <p:cNvPr id="1487" name="Рисунок 1486">
            <a:extLst>
              <a:ext uri="{FF2B5EF4-FFF2-40B4-BE49-F238E27FC236}">
                <a16:creationId xmlns:a16="http://schemas.microsoft.com/office/drawing/2014/main" id="{60059982-067B-F73A-72C0-15ECE90F888D}"/>
              </a:ext>
            </a:extLst>
          </p:cNvPr>
          <p:cNvPicPr>
            <a:picLocks noChangeAspect="1"/>
          </p:cNvPicPr>
          <p:nvPr/>
        </p:nvPicPr>
        <p:blipFill>
          <a:blip r:embed="rId15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3366" y="5160646"/>
            <a:ext cx="304800" cy="304800"/>
          </a:xfrm>
          <a:prstGeom prst="rect">
            <a:avLst/>
          </a:prstGeom>
        </p:spPr>
      </p:pic>
      <p:pic>
        <p:nvPicPr>
          <p:cNvPr id="1488" name="Рисунок 1487">
            <a:extLst>
              <a:ext uri="{FF2B5EF4-FFF2-40B4-BE49-F238E27FC236}">
                <a16:creationId xmlns:a16="http://schemas.microsoft.com/office/drawing/2014/main" id="{52DBA848-FC96-CA94-7792-3D8609815964}"/>
              </a:ext>
            </a:extLst>
          </p:cNvPr>
          <p:cNvPicPr>
            <a:picLocks noChangeAspect="1"/>
          </p:cNvPicPr>
          <p:nvPr/>
        </p:nvPicPr>
        <p:blipFill>
          <a:blip r:embed="rId15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4285" y="5160646"/>
            <a:ext cx="304800" cy="304800"/>
          </a:xfrm>
          <a:prstGeom prst="rect">
            <a:avLst/>
          </a:prstGeom>
        </p:spPr>
      </p:pic>
      <p:pic>
        <p:nvPicPr>
          <p:cNvPr id="1489" name="Рисунок 1488">
            <a:extLst>
              <a:ext uri="{FF2B5EF4-FFF2-40B4-BE49-F238E27FC236}">
                <a16:creationId xmlns:a16="http://schemas.microsoft.com/office/drawing/2014/main" id="{5BE4C1B3-D827-CB24-5828-C816CF3F72A6}"/>
              </a:ext>
            </a:extLst>
          </p:cNvPr>
          <p:cNvPicPr>
            <a:picLocks noChangeAspect="1"/>
          </p:cNvPicPr>
          <p:nvPr/>
        </p:nvPicPr>
        <p:blipFill>
          <a:blip r:embed="rId15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5194" y="5160646"/>
            <a:ext cx="304800" cy="304800"/>
          </a:xfrm>
          <a:prstGeom prst="rect">
            <a:avLst/>
          </a:prstGeom>
        </p:spPr>
      </p:pic>
      <p:pic>
        <p:nvPicPr>
          <p:cNvPr id="1490" name="Рисунок 1489">
            <a:extLst>
              <a:ext uri="{FF2B5EF4-FFF2-40B4-BE49-F238E27FC236}">
                <a16:creationId xmlns:a16="http://schemas.microsoft.com/office/drawing/2014/main" id="{87CDEA91-1968-8FC9-D2B9-6441CE8592E3}"/>
              </a:ext>
            </a:extLst>
          </p:cNvPr>
          <p:cNvPicPr>
            <a:picLocks noChangeAspect="1"/>
          </p:cNvPicPr>
          <p:nvPr/>
        </p:nvPicPr>
        <p:blipFill>
          <a:blip r:embed="rId15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6103" y="5160646"/>
            <a:ext cx="304800" cy="304800"/>
          </a:xfrm>
          <a:prstGeom prst="rect">
            <a:avLst/>
          </a:prstGeom>
        </p:spPr>
      </p:pic>
      <p:pic>
        <p:nvPicPr>
          <p:cNvPr id="1491" name="Рисунок 1490">
            <a:extLst>
              <a:ext uri="{FF2B5EF4-FFF2-40B4-BE49-F238E27FC236}">
                <a16:creationId xmlns:a16="http://schemas.microsoft.com/office/drawing/2014/main" id="{16E82704-1A3C-0FCE-6A23-0BE206E0AC8C}"/>
              </a:ext>
            </a:extLst>
          </p:cNvPr>
          <p:cNvPicPr>
            <a:picLocks noChangeAspect="1"/>
          </p:cNvPicPr>
          <p:nvPr/>
        </p:nvPicPr>
        <p:blipFill>
          <a:blip r:embed="rId15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7012" y="5160646"/>
            <a:ext cx="304800" cy="304800"/>
          </a:xfrm>
          <a:prstGeom prst="rect">
            <a:avLst/>
          </a:prstGeom>
        </p:spPr>
      </p:pic>
      <p:pic>
        <p:nvPicPr>
          <p:cNvPr id="1492" name="Рисунок 1491">
            <a:extLst>
              <a:ext uri="{FF2B5EF4-FFF2-40B4-BE49-F238E27FC236}">
                <a16:creationId xmlns:a16="http://schemas.microsoft.com/office/drawing/2014/main" id="{BE5913A2-8B7D-6F42-22E0-070A70EC4B2D}"/>
              </a:ext>
            </a:extLst>
          </p:cNvPr>
          <p:cNvPicPr>
            <a:picLocks noChangeAspect="1"/>
          </p:cNvPicPr>
          <p:nvPr/>
        </p:nvPicPr>
        <p:blipFill>
          <a:blip r:embed="rId15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7921" y="5160646"/>
            <a:ext cx="304800" cy="304800"/>
          </a:xfrm>
          <a:prstGeom prst="rect">
            <a:avLst/>
          </a:prstGeom>
        </p:spPr>
      </p:pic>
      <p:pic>
        <p:nvPicPr>
          <p:cNvPr id="1493" name="Рисунок 1492">
            <a:extLst>
              <a:ext uri="{FF2B5EF4-FFF2-40B4-BE49-F238E27FC236}">
                <a16:creationId xmlns:a16="http://schemas.microsoft.com/office/drawing/2014/main" id="{B60287A0-4AEE-F4EF-00D8-2D4D30617D23}"/>
              </a:ext>
            </a:extLst>
          </p:cNvPr>
          <p:cNvPicPr>
            <a:picLocks noChangeAspect="1"/>
          </p:cNvPicPr>
          <p:nvPr/>
        </p:nvPicPr>
        <p:blipFill>
          <a:blip r:embed="rId15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8830" y="5160646"/>
            <a:ext cx="304800" cy="304800"/>
          </a:xfrm>
          <a:prstGeom prst="rect">
            <a:avLst/>
          </a:prstGeom>
        </p:spPr>
      </p:pic>
      <p:pic>
        <p:nvPicPr>
          <p:cNvPr id="1494" name="Рисунок 1493">
            <a:extLst>
              <a:ext uri="{FF2B5EF4-FFF2-40B4-BE49-F238E27FC236}">
                <a16:creationId xmlns:a16="http://schemas.microsoft.com/office/drawing/2014/main" id="{2CFB9DEC-EF2E-07BD-A06C-DBC8F18C701F}"/>
              </a:ext>
            </a:extLst>
          </p:cNvPr>
          <p:cNvPicPr>
            <a:picLocks noChangeAspect="1"/>
          </p:cNvPicPr>
          <p:nvPr/>
        </p:nvPicPr>
        <p:blipFill>
          <a:blip r:embed="rId15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9739" y="5160646"/>
            <a:ext cx="304800" cy="304800"/>
          </a:xfrm>
          <a:prstGeom prst="rect">
            <a:avLst/>
          </a:prstGeom>
        </p:spPr>
      </p:pic>
      <p:pic>
        <p:nvPicPr>
          <p:cNvPr id="1495" name="Рисунок 1494">
            <a:extLst>
              <a:ext uri="{FF2B5EF4-FFF2-40B4-BE49-F238E27FC236}">
                <a16:creationId xmlns:a16="http://schemas.microsoft.com/office/drawing/2014/main" id="{D128E3A8-AFD4-C11E-FFB8-0BC4B14A22E1}"/>
              </a:ext>
            </a:extLst>
          </p:cNvPr>
          <p:cNvPicPr>
            <a:picLocks noChangeAspect="1"/>
          </p:cNvPicPr>
          <p:nvPr/>
        </p:nvPicPr>
        <p:blipFill>
          <a:blip r:embed="rId15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0648" y="5160646"/>
            <a:ext cx="304800" cy="304800"/>
          </a:xfrm>
          <a:prstGeom prst="rect">
            <a:avLst/>
          </a:prstGeom>
        </p:spPr>
      </p:pic>
      <p:pic>
        <p:nvPicPr>
          <p:cNvPr id="1496" name="Рисунок 1495">
            <a:extLst>
              <a:ext uri="{FF2B5EF4-FFF2-40B4-BE49-F238E27FC236}">
                <a16:creationId xmlns:a16="http://schemas.microsoft.com/office/drawing/2014/main" id="{22553378-A950-036D-A962-34B222866666}"/>
              </a:ext>
            </a:extLst>
          </p:cNvPr>
          <p:cNvPicPr>
            <a:picLocks noChangeAspect="1"/>
          </p:cNvPicPr>
          <p:nvPr/>
        </p:nvPicPr>
        <p:blipFill>
          <a:blip r:embed="rId16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1557" y="5160646"/>
            <a:ext cx="304800" cy="304800"/>
          </a:xfrm>
          <a:prstGeom prst="rect">
            <a:avLst/>
          </a:prstGeom>
        </p:spPr>
      </p:pic>
      <p:pic>
        <p:nvPicPr>
          <p:cNvPr id="1497" name="Рисунок 1496">
            <a:extLst>
              <a:ext uri="{FF2B5EF4-FFF2-40B4-BE49-F238E27FC236}">
                <a16:creationId xmlns:a16="http://schemas.microsoft.com/office/drawing/2014/main" id="{E912C1FE-2C13-D5B9-FBD2-82CCD39479ED}"/>
              </a:ext>
            </a:extLst>
          </p:cNvPr>
          <p:cNvPicPr>
            <a:picLocks noChangeAspect="1"/>
          </p:cNvPicPr>
          <p:nvPr/>
        </p:nvPicPr>
        <p:blipFill>
          <a:blip r:embed="rId16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2466" y="5160646"/>
            <a:ext cx="304800" cy="304800"/>
          </a:xfrm>
          <a:prstGeom prst="rect">
            <a:avLst/>
          </a:prstGeom>
        </p:spPr>
      </p:pic>
      <p:pic>
        <p:nvPicPr>
          <p:cNvPr id="1498" name="Рисунок 1497">
            <a:extLst>
              <a:ext uri="{FF2B5EF4-FFF2-40B4-BE49-F238E27FC236}">
                <a16:creationId xmlns:a16="http://schemas.microsoft.com/office/drawing/2014/main" id="{15B4B46F-35AB-1770-396B-65F497EB08A0}"/>
              </a:ext>
            </a:extLst>
          </p:cNvPr>
          <p:cNvPicPr>
            <a:picLocks noChangeAspect="1"/>
          </p:cNvPicPr>
          <p:nvPr/>
        </p:nvPicPr>
        <p:blipFill>
          <a:blip r:embed="rId16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3375" y="5160646"/>
            <a:ext cx="304800" cy="304800"/>
          </a:xfrm>
          <a:prstGeom prst="rect">
            <a:avLst/>
          </a:prstGeom>
        </p:spPr>
      </p:pic>
      <p:pic>
        <p:nvPicPr>
          <p:cNvPr id="1499" name="Рисунок 1498">
            <a:extLst>
              <a:ext uri="{FF2B5EF4-FFF2-40B4-BE49-F238E27FC236}">
                <a16:creationId xmlns:a16="http://schemas.microsoft.com/office/drawing/2014/main" id="{30D95654-7A1C-C1FA-C122-214B34D5D2EB}"/>
              </a:ext>
            </a:extLst>
          </p:cNvPr>
          <p:cNvPicPr>
            <a:picLocks noChangeAspect="1"/>
          </p:cNvPicPr>
          <p:nvPr/>
        </p:nvPicPr>
        <p:blipFill>
          <a:blip r:embed="rId16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4284" y="5160646"/>
            <a:ext cx="304800" cy="304800"/>
          </a:xfrm>
          <a:prstGeom prst="rect">
            <a:avLst/>
          </a:prstGeom>
        </p:spPr>
      </p:pic>
      <p:pic>
        <p:nvPicPr>
          <p:cNvPr id="1500" name="Рисунок 1499">
            <a:extLst>
              <a:ext uri="{FF2B5EF4-FFF2-40B4-BE49-F238E27FC236}">
                <a16:creationId xmlns:a16="http://schemas.microsoft.com/office/drawing/2014/main" id="{DFC4DF2B-AC9A-7897-7262-287347ED0E4C}"/>
              </a:ext>
            </a:extLst>
          </p:cNvPr>
          <p:cNvPicPr>
            <a:picLocks noChangeAspect="1"/>
          </p:cNvPicPr>
          <p:nvPr/>
        </p:nvPicPr>
        <p:blipFill>
          <a:blip r:embed="rId16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5193" y="5160646"/>
            <a:ext cx="304800" cy="304800"/>
          </a:xfrm>
          <a:prstGeom prst="rect">
            <a:avLst/>
          </a:prstGeom>
        </p:spPr>
      </p:pic>
      <p:pic>
        <p:nvPicPr>
          <p:cNvPr id="1501" name="Рисунок 1500">
            <a:extLst>
              <a:ext uri="{FF2B5EF4-FFF2-40B4-BE49-F238E27FC236}">
                <a16:creationId xmlns:a16="http://schemas.microsoft.com/office/drawing/2014/main" id="{D08F91DB-0383-907E-883B-85C1F0550ECA}"/>
              </a:ext>
            </a:extLst>
          </p:cNvPr>
          <p:cNvPicPr>
            <a:picLocks noChangeAspect="1"/>
          </p:cNvPicPr>
          <p:nvPr/>
        </p:nvPicPr>
        <p:blipFill>
          <a:blip r:embed="rId16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6102" y="5160646"/>
            <a:ext cx="304800" cy="304800"/>
          </a:xfrm>
          <a:prstGeom prst="rect">
            <a:avLst/>
          </a:prstGeom>
        </p:spPr>
      </p:pic>
      <p:pic>
        <p:nvPicPr>
          <p:cNvPr id="1502" name="Рисунок 1501">
            <a:extLst>
              <a:ext uri="{FF2B5EF4-FFF2-40B4-BE49-F238E27FC236}">
                <a16:creationId xmlns:a16="http://schemas.microsoft.com/office/drawing/2014/main" id="{29E042C4-682D-97DE-0DCB-17ABD767A852}"/>
              </a:ext>
            </a:extLst>
          </p:cNvPr>
          <p:cNvPicPr>
            <a:picLocks noChangeAspect="1"/>
          </p:cNvPicPr>
          <p:nvPr/>
        </p:nvPicPr>
        <p:blipFill>
          <a:blip r:embed="rId16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7011" y="5160646"/>
            <a:ext cx="304800" cy="304800"/>
          </a:xfrm>
          <a:prstGeom prst="rect">
            <a:avLst/>
          </a:prstGeom>
        </p:spPr>
      </p:pic>
      <p:pic>
        <p:nvPicPr>
          <p:cNvPr id="1503" name="Рисунок 1502">
            <a:extLst>
              <a:ext uri="{FF2B5EF4-FFF2-40B4-BE49-F238E27FC236}">
                <a16:creationId xmlns:a16="http://schemas.microsoft.com/office/drawing/2014/main" id="{1FE4B7CA-68D8-B4A0-2A7D-E9B7938696A6}"/>
              </a:ext>
            </a:extLst>
          </p:cNvPr>
          <p:cNvPicPr>
            <a:picLocks noChangeAspect="1"/>
          </p:cNvPicPr>
          <p:nvPr/>
        </p:nvPicPr>
        <p:blipFill>
          <a:blip r:embed="rId16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7920" y="5160646"/>
            <a:ext cx="304800" cy="304800"/>
          </a:xfrm>
          <a:prstGeom prst="rect">
            <a:avLst/>
          </a:prstGeom>
        </p:spPr>
      </p:pic>
      <p:pic>
        <p:nvPicPr>
          <p:cNvPr id="1504" name="Рисунок 1503">
            <a:extLst>
              <a:ext uri="{FF2B5EF4-FFF2-40B4-BE49-F238E27FC236}">
                <a16:creationId xmlns:a16="http://schemas.microsoft.com/office/drawing/2014/main" id="{E7AC82DD-8B96-6594-3C7B-603BAA0CA964}"/>
              </a:ext>
            </a:extLst>
          </p:cNvPr>
          <p:cNvPicPr>
            <a:picLocks noChangeAspect="1"/>
          </p:cNvPicPr>
          <p:nvPr/>
        </p:nvPicPr>
        <p:blipFill>
          <a:blip r:embed="rId16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8829" y="5160646"/>
            <a:ext cx="304800" cy="304800"/>
          </a:xfrm>
          <a:prstGeom prst="rect">
            <a:avLst/>
          </a:prstGeom>
        </p:spPr>
      </p:pic>
      <p:pic>
        <p:nvPicPr>
          <p:cNvPr id="1505" name="Рисунок 1504">
            <a:extLst>
              <a:ext uri="{FF2B5EF4-FFF2-40B4-BE49-F238E27FC236}">
                <a16:creationId xmlns:a16="http://schemas.microsoft.com/office/drawing/2014/main" id="{AD0121A9-C6AF-AF1F-64E7-0ABDB04BF346}"/>
              </a:ext>
            </a:extLst>
          </p:cNvPr>
          <p:cNvPicPr>
            <a:picLocks noChangeAspect="1"/>
          </p:cNvPicPr>
          <p:nvPr/>
        </p:nvPicPr>
        <p:blipFill>
          <a:blip r:embed="rId16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9738" y="5160646"/>
            <a:ext cx="304800" cy="304800"/>
          </a:xfrm>
          <a:prstGeom prst="rect">
            <a:avLst/>
          </a:prstGeom>
        </p:spPr>
      </p:pic>
      <p:pic>
        <p:nvPicPr>
          <p:cNvPr id="1506" name="Рисунок 1505">
            <a:extLst>
              <a:ext uri="{FF2B5EF4-FFF2-40B4-BE49-F238E27FC236}">
                <a16:creationId xmlns:a16="http://schemas.microsoft.com/office/drawing/2014/main" id="{C2D1E5CE-6FE3-19D8-DBCF-15CB8D60982A}"/>
              </a:ext>
            </a:extLst>
          </p:cNvPr>
          <p:cNvPicPr>
            <a:picLocks noChangeAspect="1"/>
          </p:cNvPicPr>
          <p:nvPr/>
        </p:nvPicPr>
        <p:blipFill>
          <a:blip r:embed="rId17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0314" y="4702770"/>
            <a:ext cx="304800" cy="304800"/>
          </a:xfrm>
          <a:prstGeom prst="rect">
            <a:avLst/>
          </a:prstGeom>
        </p:spPr>
      </p:pic>
      <p:pic>
        <p:nvPicPr>
          <p:cNvPr id="1507" name="Рисунок 1506">
            <a:extLst>
              <a:ext uri="{FF2B5EF4-FFF2-40B4-BE49-F238E27FC236}">
                <a16:creationId xmlns:a16="http://schemas.microsoft.com/office/drawing/2014/main" id="{5FAC9380-A976-823F-A71B-90986E22C6EE}"/>
              </a:ext>
            </a:extLst>
          </p:cNvPr>
          <p:cNvPicPr>
            <a:picLocks noChangeAspect="1"/>
          </p:cNvPicPr>
          <p:nvPr/>
        </p:nvPicPr>
        <p:blipFill>
          <a:blip r:embed="rId17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7556" y="4702770"/>
            <a:ext cx="304800" cy="304800"/>
          </a:xfrm>
          <a:prstGeom prst="rect">
            <a:avLst/>
          </a:prstGeom>
        </p:spPr>
      </p:pic>
      <p:pic>
        <p:nvPicPr>
          <p:cNvPr id="1508" name="Рисунок 1507">
            <a:extLst>
              <a:ext uri="{FF2B5EF4-FFF2-40B4-BE49-F238E27FC236}">
                <a16:creationId xmlns:a16="http://schemas.microsoft.com/office/drawing/2014/main" id="{5439B151-2E42-1109-7C45-5CE25E8786CD}"/>
              </a:ext>
            </a:extLst>
          </p:cNvPr>
          <p:cNvPicPr>
            <a:picLocks noChangeAspect="1"/>
          </p:cNvPicPr>
          <p:nvPr/>
        </p:nvPicPr>
        <p:blipFill>
          <a:blip r:embed="rId17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805" y="4702770"/>
            <a:ext cx="304800" cy="304800"/>
          </a:xfrm>
          <a:prstGeom prst="rect">
            <a:avLst/>
          </a:prstGeom>
        </p:spPr>
      </p:pic>
      <p:pic>
        <p:nvPicPr>
          <p:cNvPr id="1509" name="Рисунок 1508">
            <a:extLst>
              <a:ext uri="{FF2B5EF4-FFF2-40B4-BE49-F238E27FC236}">
                <a16:creationId xmlns:a16="http://schemas.microsoft.com/office/drawing/2014/main" id="{DE07C16B-96F6-85AA-E672-67B193993444}"/>
              </a:ext>
            </a:extLst>
          </p:cNvPr>
          <p:cNvPicPr>
            <a:picLocks noChangeAspect="1"/>
          </p:cNvPicPr>
          <p:nvPr/>
        </p:nvPicPr>
        <p:blipFill>
          <a:blip r:embed="rId17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2054" y="4702770"/>
            <a:ext cx="304800" cy="304800"/>
          </a:xfrm>
          <a:prstGeom prst="rect">
            <a:avLst/>
          </a:prstGeom>
        </p:spPr>
      </p:pic>
      <p:pic>
        <p:nvPicPr>
          <p:cNvPr id="1510" name="Рисунок 1509">
            <a:extLst>
              <a:ext uri="{FF2B5EF4-FFF2-40B4-BE49-F238E27FC236}">
                <a16:creationId xmlns:a16="http://schemas.microsoft.com/office/drawing/2014/main" id="{A7C397E2-7663-CAB9-45DC-C09F41CE6D6A}"/>
              </a:ext>
            </a:extLst>
          </p:cNvPr>
          <p:cNvPicPr>
            <a:picLocks noChangeAspect="1"/>
          </p:cNvPicPr>
          <p:nvPr/>
        </p:nvPicPr>
        <p:blipFill>
          <a:blip r:embed="rId17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9303" y="4702770"/>
            <a:ext cx="304800" cy="304800"/>
          </a:xfrm>
          <a:prstGeom prst="rect">
            <a:avLst/>
          </a:prstGeom>
        </p:spPr>
      </p:pic>
      <p:pic>
        <p:nvPicPr>
          <p:cNvPr id="1511" name="Рисунок 1510">
            <a:extLst>
              <a:ext uri="{FF2B5EF4-FFF2-40B4-BE49-F238E27FC236}">
                <a16:creationId xmlns:a16="http://schemas.microsoft.com/office/drawing/2014/main" id="{B832526D-B9F9-4776-83FE-AD88AD0907BC}"/>
              </a:ext>
            </a:extLst>
          </p:cNvPr>
          <p:cNvPicPr>
            <a:picLocks noChangeAspect="1"/>
          </p:cNvPicPr>
          <p:nvPr/>
        </p:nvPicPr>
        <p:blipFill>
          <a:blip r:embed="rId17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6552" y="4702770"/>
            <a:ext cx="304800" cy="304800"/>
          </a:xfrm>
          <a:prstGeom prst="rect">
            <a:avLst/>
          </a:prstGeom>
        </p:spPr>
      </p:pic>
      <p:pic>
        <p:nvPicPr>
          <p:cNvPr id="1512" name="Рисунок 1511">
            <a:extLst>
              <a:ext uri="{FF2B5EF4-FFF2-40B4-BE49-F238E27FC236}">
                <a16:creationId xmlns:a16="http://schemas.microsoft.com/office/drawing/2014/main" id="{88B0E2EE-66E8-AD50-82F7-07AA35F55A33}"/>
              </a:ext>
            </a:extLst>
          </p:cNvPr>
          <p:cNvPicPr>
            <a:picLocks noChangeAspect="1"/>
          </p:cNvPicPr>
          <p:nvPr/>
        </p:nvPicPr>
        <p:blipFill>
          <a:blip r:embed="rId17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3801" y="4702770"/>
            <a:ext cx="304800" cy="304800"/>
          </a:xfrm>
          <a:prstGeom prst="rect">
            <a:avLst/>
          </a:prstGeom>
        </p:spPr>
      </p:pic>
      <p:pic>
        <p:nvPicPr>
          <p:cNvPr id="1513" name="Рисунок 1512">
            <a:extLst>
              <a:ext uri="{FF2B5EF4-FFF2-40B4-BE49-F238E27FC236}">
                <a16:creationId xmlns:a16="http://schemas.microsoft.com/office/drawing/2014/main" id="{0A538883-CFDC-4AB0-F258-E11A55B74116}"/>
              </a:ext>
            </a:extLst>
          </p:cNvPr>
          <p:cNvPicPr>
            <a:picLocks noChangeAspect="1"/>
          </p:cNvPicPr>
          <p:nvPr/>
        </p:nvPicPr>
        <p:blipFill>
          <a:blip r:embed="rId17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1050" y="4702770"/>
            <a:ext cx="304800" cy="304800"/>
          </a:xfrm>
          <a:prstGeom prst="rect">
            <a:avLst/>
          </a:prstGeom>
        </p:spPr>
      </p:pic>
      <p:pic>
        <p:nvPicPr>
          <p:cNvPr id="1514" name="Рисунок 1513">
            <a:extLst>
              <a:ext uri="{FF2B5EF4-FFF2-40B4-BE49-F238E27FC236}">
                <a16:creationId xmlns:a16="http://schemas.microsoft.com/office/drawing/2014/main" id="{2CD9F087-A5AB-D39C-18C7-45D583FE8EF5}"/>
              </a:ext>
            </a:extLst>
          </p:cNvPr>
          <p:cNvPicPr>
            <a:picLocks noChangeAspect="1"/>
          </p:cNvPicPr>
          <p:nvPr/>
        </p:nvPicPr>
        <p:blipFill>
          <a:blip r:embed="rId17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8299" y="4702770"/>
            <a:ext cx="304800" cy="304800"/>
          </a:xfrm>
          <a:prstGeom prst="rect">
            <a:avLst/>
          </a:prstGeom>
        </p:spPr>
      </p:pic>
      <p:pic>
        <p:nvPicPr>
          <p:cNvPr id="1515" name="Рисунок 1514">
            <a:extLst>
              <a:ext uri="{FF2B5EF4-FFF2-40B4-BE49-F238E27FC236}">
                <a16:creationId xmlns:a16="http://schemas.microsoft.com/office/drawing/2014/main" id="{C2A12A19-1268-1442-5277-E7EA7676FC27}"/>
              </a:ext>
            </a:extLst>
          </p:cNvPr>
          <p:cNvPicPr>
            <a:picLocks noChangeAspect="1"/>
          </p:cNvPicPr>
          <p:nvPr/>
        </p:nvPicPr>
        <p:blipFill>
          <a:blip r:embed="rId17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2797" y="4702770"/>
            <a:ext cx="304800" cy="304800"/>
          </a:xfrm>
          <a:prstGeom prst="rect">
            <a:avLst/>
          </a:prstGeom>
        </p:spPr>
      </p:pic>
      <p:pic>
        <p:nvPicPr>
          <p:cNvPr id="1516" name="Рисунок 1515">
            <a:extLst>
              <a:ext uri="{FF2B5EF4-FFF2-40B4-BE49-F238E27FC236}">
                <a16:creationId xmlns:a16="http://schemas.microsoft.com/office/drawing/2014/main" id="{1C367F75-9901-C453-92E0-D38197E76125}"/>
              </a:ext>
            </a:extLst>
          </p:cNvPr>
          <p:cNvPicPr>
            <a:picLocks noChangeAspect="1"/>
          </p:cNvPicPr>
          <p:nvPr/>
        </p:nvPicPr>
        <p:blipFill>
          <a:blip r:embed="rId18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0046" y="4702770"/>
            <a:ext cx="304800" cy="304800"/>
          </a:xfrm>
          <a:prstGeom prst="rect">
            <a:avLst/>
          </a:prstGeom>
        </p:spPr>
      </p:pic>
      <p:pic>
        <p:nvPicPr>
          <p:cNvPr id="1517" name="Рисунок 1516">
            <a:extLst>
              <a:ext uri="{FF2B5EF4-FFF2-40B4-BE49-F238E27FC236}">
                <a16:creationId xmlns:a16="http://schemas.microsoft.com/office/drawing/2014/main" id="{C1D26751-9794-980E-35A9-73D6DFD02EB9}"/>
              </a:ext>
            </a:extLst>
          </p:cNvPr>
          <p:cNvPicPr>
            <a:picLocks noChangeAspect="1"/>
          </p:cNvPicPr>
          <p:nvPr/>
        </p:nvPicPr>
        <p:blipFill>
          <a:blip r:embed="rId18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7295" y="4702770"/>
            <a:ext cx="304800" cy="304800"/>
          </a:xfrm>
          <a:prstGeom prst="rect">
            <a:avLst/>
          </a:prstGeom>
        </p:spPr>
      </p:pic>
      <p:pic>
        <p:nvPicPr>
          <p:cNvPr id="1518" name="Рисунок 1517">
            <a:extLst>
              <a:ext uri="{FF2B5EF4-FFF2-40B4-BE49-F238E27FC236}">
                <a16:creationId xmlns:a16="http://schemas.microsoft.com/office/drawing/2014/main" id="{CC5078A4-A0BB-4AE5-7F87-8CD6E30B407C}"/>
              </a:ext>
            </a:extLst>
          </p:cNvPr>
          <p:cNvPicPr>
            <a:picLocks noChangeAspect="1"/>
          </p:cNvPicPr>
          <p:nvPr/>
        </p:nvPicPr>
        <p:blipFill>
          <a:blip r:embed="rId18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4544" y="4702770"/>
            <a:ext cx="304800" cy="304800"/>
          </a:xfrm>
          <a:prstGeom prst="rect">
            <a:avLst/>
          </a:prstGeom>
        </p:spPr>
      </p:pic>
      <p:pic>
        <p:nvPicPr>
          <p:cNvPr id="1519" name="Рисунок 1518">
            <a:extLst>
              <a:ext uri="{FF2B5EF4-FFF2-40B4-BE49-F238E27FC236}">
                <a16:creationId xmlns:a16="http://schemas.microsoft.com/office/drawing/2014/main" id="{A5F9FAAA-D39D-C0F2-4673-BC6B228D10A9}"/>
              </a:ext>
            </a:extLst>
          </p:cNvPr>
          <p:cNvPicPr>
            <a:picLocks noChangeAspect="1"/>
          </p:cNvPicPr>
          <p:nvPr/>
        </p:nvPicPr>
        <p:blipFill>
          <a:blip r:embed="rId18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1793" y="4702770"/>
            <a:ext cx="304800" cy="304800"/>
          </a:xfrm>
          <a:prstGeom prst="rect">
            <a:avLst/>
          </a:prstGeom>
        </p:spPr>
      </p:pic>
      <p:pic>
        <p:nvPicPr>
          <p:cNvPr id="1520" name="Рисунок 1519">
            <a:extLst>
              <a:ext uri="{FF2B5EF4-FFF2-40B4-BE49-F238E27FC236}">
                <a16:creationId xmlns:a16="http://schemas.microsoft.com/office/drawing/2014/main" id="{C5B3C2A0-FAC7-4B34-D8D3-91647F0D4E14}"/>
              </a:ext>
            </a:extLst>
          </p:cNvPr>
          <p:cNvPicPr>
            <a:picLocks noChangeAspect="1"/>
          </p:cNvPicPr>
          <p:nvPr/>
        </p:nvPicPr>
        <p:blipFill>
          <a:blip r:embed="rId18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9042" y="4702770"/>
            <a:ext cx="304800" cy="304800"/>
          </a:xfrm>
          <a:prstGeom prst="rect">
            <a:avLst/>
          </a:prstGeom>
        </p:spPr>
      </p:pic>
      <p:pic>
        <p:nvPicPr>
          <p:cNvPr id="1521" name="Рисунок 1520">
            <a:extLst>
              <a:ext uri="{FF2B5EF4-FFF2-40B4-BE49-F238E27FC236}">
                <a16:creationId xmlns:a16="http://schemas.microsoft.com/office/drawing/2014/main" id="{D5934388-0440-EF20-2C17-FFDD5847A565}"/>
              </a:ext>
            </a:extLst>
          </p:cNvPr>
          <p:cNvPicPr>
            <a:picLocks noChangeAspect="1"/>
          </p:cNvPicPr>
          <p:nvPr/>
        </p:nvPicPr>
        <p:blipFill>
          <a:blip r:embed="rId18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6291" y="4702770"/>
            <a:ext cx="304800" cy="304800"/>
          </a:xfrm>
          <a:prstGeom prst="rect">
            <a:avLst/>
          </a:prstGeom>
        </p:spPr>
      </p:pic>
      <p:pic>
        <p:nvPicPr>
          <p:cNvPr id="1522" name="Рисунок 1521">
            <a:extLst>
              <a:ext uri="{FF2B5EF4-FFF2-40B4-BE49-F238E27FC236}">
                <a16:creationId xmlns:a16="http://schemas.microsoft.com/office/drawing/2014/main" id="{3E102518-3F87-2FA0-A80E-F97511E71D54}"/>
              </a:ext>
            </a:extLst>
          </p:cNvPr>
          <p:cNvPicPr>
            <a:picLocks noChangeAspect="1"/>
          </p:cNvPicPr>
          <p:nvPr/>
        </p:nvPicPr>
        <p:blipFill>
          <a:blip r:embed="rId18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3540" y="4702770"/>
            <a:ext cx="304800" cy="304800"/>
          </a:xfrm>
          <a:prstGeom prst="rect">
            <a:avLst/>
          </a:prstGeom>
        </p:spPr>
      </p:pic>
      <p:pic>
        <p:nvPicPr>
          <p:cNvPr id="1523" name="Рисунок 1522">
            <a:extLst>
              <a:ext uri="{FF2B5EF4-FFF2-40B4-BE49-F238E27FC236}">
                <a16:creationId xmlns:a16="http://schemas.microsoft.com/office/drawing/2014/main" id="{CDFE7F30-7D70-7136-25E8-F7FF31F1B3C5}"/>
              </a:ext>
            </a:extLst>
          </p:cNvPr>
          <p:cNvPicPr>
            <a:picLocks noChangeAspect="1"/>
          </p:cNvPicPr>
          <p:nvPr/>
        </p:nvPicPr>
        <p:blipFill>
          <a:blip r:embed="rId18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789" y="4702770"/>
            <a:ext cx="304800" cy="304800"/>
          </a:xfrm>
          <a:prstGeom prst="rect">
            <a:avLst/>
          </a:prstGeom>
        </p:spPr>
      </p:pic>
      <p:pic>
        <p:nvPicPr>
          <p:cNvPr id="1524" name="Рисунок 1523">
            <a:extLst>
              <a:ext uri="{FF2B5EF4-FFF2-40B4-BE49-F238E27FC236}">
                <a16:creationId xmlns:a16="http://schemas.microsoft.com/office/drawing/2014/main" id="{74218E8D-043A-BB4C-D0CC-332F3B5A0CF5}"/>
              </a:ext>
            </a:extLst>
          </p:cNvPr>
          <p:cNvPicPr>
            <a:picLocks noChangeAspect="1"/>
          </p:cNvPicPr>
          <p:nvPr/>
        </p:nvPicPr>
        <p:blipFill>
          <a:blip r:embed="rId18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8038" y="4702770"/>
            <a:ext cx="304800" cy="304800"/>
          </a:xfrm>
          <a:prstGeom prst="rect">
            <a:avLst/>
          </a:prstGeom>
        </p:spPr>
      </p:pic>
      <p:pic>
        <p:nvPicPr>
          <p:cNvPr id="1525" name="Рисунок 1524">
            <a:extLst>
              <a:ext uri="{FF2B5EF4-FFF2-40B4-BE49-F238E27FC236}">
                <a16:creationId xmlns:a16="http://schemas.microsoft.com/office/drawing/2014/main" id="{DB44B3BC-C1AC-0F13-88E2-3F78C157A7FC}"/>
              </a:ext>
            </a:extLst>
          </p:cNvPr>
          <p:cNvPicPr>
            <a:picLocks noChangeAspect="1"/>
          </p:cNvPicPr>
          <p:nvPr/>
        </p:nvPicPr>
        <p:blipFill>
          <a:blip r:embed="rId18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5287" y="4702770"/>
            <a:ext cx="304800" cy="304800"/>
          </a:xfrm>
          <a:prstGeom prst="rect">
            <a:avLst/>
          </a:prstGeom>
        </p:spPr>
      </p:pic>
      <p:pic>
        <p:nvPicPr>
          <p:cNvPr id="1526" name="Рисунок 1525">
            <a:extLst>
              <a:ext uri="{FF2B5EF4-FFF2-40B4-BE49-F238E27FC236}">
                <a16:creationId xmlns:a16="http://schemas.microsoft.com/office/drawing/2014/main" id="{0B85A7F7-5913-F8C6-B19B-AA1767B9C571}"/>
              </a:ext>
            </a:extLst>
          </p:cNvPr>
          <p:cNvPicPr>
            <a:picLocks noChangeAspect="1"/>
          </p:cNvPicPr>
          <p:nvPr/>
        </p:nvPicPr>
        <p:blipFill>
          <a:blip r:embed="rId19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2536" y="4702770"/>
            <a:ext cx="304800" cy="304800"/>
          </a:xfrm>
          <a:prstGeom prst="rect">
            <a:avLst/>
          </a:prstGeom>
        </p:spPr>
      </p:pic>
      <p:pic>
        <p:nvPicPr>
          <p:cNvPr id="1527" name="Рисунок 1526">
            <a:extLst>
              <a:ext uri="{FF2B5EF4-FFF2-40B4-BE49-F238E27FC236}">
                <a16:creationId xmlns:a16="http://schemas.microsoft.com/office/drawing/2014/main" id="{201700FF-8708-32A1-76D9-A0724E185EBA}"/>
              </a:ext>
            </a:extLst>
          </p:cNvPr>
          <p:cNvPicPr>
            <a:picLocks noChangeAspect="1"/>
          </p:cNvPicPr>
          <p:nvPr/>
        </p:nvPicPr>
        <p:blipFill>
          <a:blip r:embed="rId19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9785" y="4702770"/>
            <a:ext cx="304800" cy="304800"/>
          </a:xfrm>
          <a:prstGeom prst="rect">
            <a:avLst/>
          </a:prstGeom>
        </p:spPr>
      </p:pic>
      <p:pic>
        <p:nvPicPr>
          <p:cNvPr id="1528" name="Рисунок 1527">
            <a:extLst>
              <a:ext uri="{FF2B5EF4-FFF2-40B4-BE49-F238E27FC236}">
                <a16:creationId xmlns:a16="http://schemas.microsoft.com/office/drawing/2014/main" id="{5C5FCA51-789F-2A78-C9AD-14AE2695E0CE}"/>
              </a:ext>
            </a:extLst>
          </p:cNvPr>
          <p:cNvPicPr>
            <a:picLocks noChangeAspect="1"/>
          </p:cNvPicPr>
          <p:nvPr/>
        </p:nvPicPr>
        <p:blipFill>
          <a:blip r:embed="rId19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7034" y="4702770"/>
            <a:ext cx="304800" cy="304800"/>
          </a:xfrm>
          <a:prstGeom prst="rect">
            <a:avLst/>
          </a:prstGeom>
        </p:spPr>
      </p:pic>
      <p:pic>
        <p:nvPicPr>
          <p:cNvPr id="1529" name="Рисунок 1528">
            <a:extLst>
              <a:ext uri="{FF2B5EF4-FFF2-40B4-BE49-F238E27FC236}">
                <a16:creationId xmlns:a16="http://schemas.microsoft.com/office/drawing/2014/main" id="{CDADA284-26CB-82A7-6FBC-F457E6EE7674}"/>
              </a:ext>
            </a:extLst>
          </p:cNvPr>
          <p:cNvPicPr>
            <a:picLocks noChangeAspect="1"/>
          </p:cNvPicPr>
          <p:nvPr/>
        </p:nvPicPr>
        <p:blipFill>
          <a:blip r:embed="rId19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4283" y="4702770"/>
            <a:ext cx="304800" cy="304800"/>
          </a:xfrm>
          <a:prstGeom prst="rect">
            <a:avLst/>
          </a:prstGeom>
        </p:spPr>
      </p:pic>
      <p:sp>
        <p:nvSpPr>
          <p:cNvPr id="1530" name="TextBox 1529">
            <a:extLst>
              <a:ext uri="{FF2B5EF4-FFF2-40B4-BE49-F238E27FC236}">
                <a16:creationId xmlns:a16="http://schemas.microsoft.com/office/drawing/2014/main" id="{7C0F936C-6C84-01E7-0305-130E02D59A3E}"/>
              </a:ext>
            </a:extLst>
          </p:cNvPr>
          <p:cNvSpPr txBox="1"/>
          <p:nvPr/>
        </p:nvSpPr>
        <p:spPr>
          <a:xfrm>
            <a:off x="4103014" y="4254729"/>
            <a:ext cx="39200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dirty="0">
                <a:solidFill>
                  <a:srgbClr val="E4EAE9"/>
                </a:solidFill>
                <a:latin typeface="+mj-lt"/>
              </a:rPr>
              <a:t>Мультимедиа</a:t>
            </a:r>
          </a:p>
        </p:txBody>
      </p:sp>
    </p:spTree>
    <p:extLst>
      <p:ext uri="{BB962C8B-B14F-4D97-AF65-F5344CB8AC3E}">
        <p14:creationId xmlns:p14="http://schemas.microsoft.com/office/powerpoint/2010/main" val="1228881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5" name="TextBox 1374"/>
          <p:cNvSpPr txBox="1"/>
          <p:nvPr/>
        </p:nvSpPr>
        <p:spPr>
          <a:xfrm>
            <a:off x="5022431" y="1255597"/>
            <a:ext cx="25291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dirty="0">
                <a:solidFill>
                  <a:srgbClr val="E4EAE9"/>
                </a:solidFill>
                <a:latin typeface="+mj-lt"/>
              </a:rPr>
              <a:t>Пользователи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ADF25E5-8927-4C3D-BDEB-4879E14097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45</a:t>
            </a:fld>
            <a:endParaRPr lang="ru-RU" dirty="0"/>
          </a:p>
        </p:txBody>
      </p:sp>
      <p:sp>
        <p:nvSpPr>
          <p:cNvPr id="2" name="Заголовок 710">
            <a:extLst>
              <a:ext uri="{FF2B5EF4-FFF2-40B4-BE49-F238E27FC236}">
                <a16:creationId xmlns:a16="http://schemas.microsoft.com/office/drawing/2014/main" id="{EDFEF176-0A40-9CF7-2436-9D40AB1F83D6}"/>
              </a:ext>
            </a:extLst>
          </p:cNvPr>
          <p:cNvSpPr txBox="1">
            <a:spLocks/>
          </p:cNvSpPr>
          <p:nvPr/>
        </p:nvSpPr>
        <p:spPr>
          <a:xfrm>
            <a:off x="1659162" y="513466"/>
            <a:ext cx="6054725" cy="376237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57875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997" b="1" kern="12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Amatic SC" panose="00000500000000000000" pitchFamily="2" charset="-79"/>
              </a:defRPr>
            </a:lvl1pPr>
          </a:lstStyle>
          <a:p>
            <a:r>
              <a:rPr lang="ru-RU" dirty="0"/>
              <a:t>ИКОНКИ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C45234F-91A1-CB20-D60F-6AB325A86D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2818" y="1649776"/>
            <a:ext cx="304800" cy="3048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3A704FC-FDCA-18B7-5E62-622EED196E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8013" y="1649776"/>
            <a:ext cx="304800" cy="3048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A21AE89-46E6-ECEF-A594-B5B650F936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4053" y="1649776"/>
            <a:ext cx="304800" cy="30480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028BE5E5-5419-D307-CAF7-BAB06A5E5FF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9333" y="1649776"/>
            <a:ext cx="304800" cy="304800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BF537419-9AF7-3625-B189-56B94EDFB40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1033" y="1649776"/>
            <a:ext cx="304800" cy="304800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929A67D0-7853-51B1-9091-31E289AAB0E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6693" y="1649776"/>
            <a:ext cx="304800" cy="30480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EEE4DB51-1C02-5658-B937-4E41912CCED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0183" y="1649776"/>
            <a:ext cx="304800" cy="304800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EC40F919-BC8F-2806-2466-C761F791FAB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2353" y="1649776"/>
            <a:ext cx="304800" cy="304800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89FAEB0C-D00F-5226-F878-60B77F2F7C2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4993" y="1649776"/>
            <a:ext cx="304800" cy="304800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0D59108E-27A0-811E-1B82-1870885D0FE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4523" y="1649776"/>
            <a:ext cx="304800" cy="304800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1DE37203-8090-E4BB-600A-09B6D706C43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1503" y="1649776"/>
            <a:ext cx="304800" cy="304800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AF0052FC-2004-AFAD-179E-A587B73E1E1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8863" y="1649776"/>
            <a:ext cx="304800" cy="304800"/>
          </a:xfrm>
          <a:prstGeom prst="rect">
            <a:avLst/>
          </a:prstGeom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EA4D706F-E99B-4D9B-6E0E-4FA4D108E37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3203" y="1649776"/>
            <a:ext cx="304800" cy="304800"/>
          </a:xfrm>
          <a:prstGeom prst="rect">
            <a:avLst/>
          </a:prstGeom>
        </p:spPr>
      </p:pic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6434A0AF-02D1-64AA-D812-DF1F9A48C3A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5843" y="1649776"/>
            <a:ext cx="304800" cy="304800"/>
          </a:xfrm>
          <a:prstGeom prst="rect">
            <a:avLst/>
          </a:prstGeom>
        </p:spPr>
      </p:pic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62BF59E3-A258-B9D7-5C3D-3EDD0C12FDC2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5373" y="1649776"/>
            <a:ext cx="304800" cy="304800"/>
          </a:xfrm>
          <a:prstGeom prst="rect">
            <a:avLst/>
          </a:prstGeom>
        </p:spPr>
      </p:pic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550744ED-20D5-2A80-14D4-0C10BE10A57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7543" y="1649776"/>
            <a:ext cx="304800" cy="304800"/>
          </a:xfrm>
          <a:prstGeom prst="rect">
            <a:avLst/>
          </a:prstGeom>
        </p:spPr>
      </p:pic>
      <p:pic>
        <p:nvPicPr>
          <p:cNvPr id="37" name="Рисунок 36">
            <a:extLst>
              <a:ext uri="{FF2B5EF4-FFF2-40B4-BE49-F238E27FC236}">
                <a16:creationId xmlns:a16="http://schemas.microsoft.com/office/drawing/2014/main" id="{8A5C9F7C-A4C7-25EC-D75E-D461A9504E72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3673" y="1649776"/>
            <a:ext cx="304800" cy="304800"/>
          </a:xfrm>
          <a:prstGeom prst="rect">
            <a:avLst/>
          </a:prstGeom>
        </p:spPr>
      </p:pic>
      <p:pic>
        <p:nvPicPr>
          <p:cNvPr id="39" name="Рисунок 38">
            <a:extLst>
              <a:ext uri="{FF2B5EF4-FFF2-40B4-BE49-F238E27FC236}">
                <a16:creationId xmlns:a16="http://schemas.microsoft.com/office/drawing/2014/main" id="{4FEBB9D0-9CD8-B3CD-5DAF-A7793C65E929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7163" y="1649776"/>
            <a:ext cx="304800" cy="304800"/>
          </a:xfrm>
          <a:prstGeom prst="rect">
            <a:avLst/>
          </a:prstGeom>
        </p:spPr>
      </p:pic>
      <p:pic>
        <p:nvPicPr>
          <p:cNvPr id="41" name="Рисунок 40">
            <a:extLst>
              <a:ext uri="{FF2B5EF4-FFF2-40B4-BE49-F238E27FC236}">
                <a16:creationId xmlns:a16="http://schemas.microsoft.com/office/drawing/2014/main" id="{E5A42CE0-AB7E-C8A3-F342-FC61304C1BAE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9713" y="1649776"/>
            <a:ext cx="304800" cy="304800"/>
          </a:xfrm>
          <a:prstGeom prst="rect">
            <a:avLst/>
          </a:prstGeom>
        </p:spPr>
      </p:pic>
      <p:pic>
        <p:nvPicPr>
          <p:cNvPr id="43" name="Рисунок 42">
            <a:extLst>
              <a:ext uri="{FF2B5EF4-FFF2-40B4-BE49-F238E27FC236}">
                <a16:creationId xmlns:a16="http://schemas.microsoft.com/office/drawing/2014/main" id="{971DF9B6-DC45-F97F-26F4-4CFAC62866A1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1883" y="1649776"/>
            <a:ext cx="304800" cy="304800"/>
          </a:xfrm>
          <a:prstGeom prst="rect">
            <a:avLst/>
          </a:prstGeom>
        </p:spPr>
      </p:pic>
      <p:pic>
        <p:nvPicPr>
          <p:cNvPr id="45" name="Рисунок 44">
            <a:extLst>
              <a:ext uri="{FF2B5EF4-FFF2-40B4-BE49-F238E27FC236}">
                <a16:creationId xmlns:a16="http://schemas.microsoft.com/office/drawing/2014/main" id="{64F21667-1FE1-8749-D847-3F1410C81B94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4276" y="3582434"/>
            <a:ext cx="304800" cy="304800"/>
          </a:xfrm>
          <a:prstGeom prst="rect">
            <a:avLst/>
          </a:prstGeom>
        </p:spPr>
      </p:pic>
      <p:pic>
        <p:nvPicPr>
          <p:cNvPr id="47" name="Рисунок 46">
            <a:extLst>
              <a:ext uri="{FF2B5EF4-FFF2-40B4-BE49-F238E27FC236}">
                <a16:creationId xmlns:a16="http://schemas.microsoft.com/office/drawing/2014/main" id="{47591007-387C-E2DC-38E7-FACA95E3EC79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5813" y="3582434"/>
            <a:ext cx="304800" cy="304800"/>
          </a:xfrm>
          <a:prstGeom prst="rect">
            <a:avLst/>
          </a:prstGeom>
        </p:spPr>
      </p:pic>
      <p:pic>
        <p:nvPicPr>
          <p:cNvPr id="49" name="Рисунок 48">
            <a:extLst>
              <a:ext uri="{FF2B5EF4-FFF2-40B4-BE49-F238E27FC236}">
                <a16:creationId xmlns:a16="http://schemas.microsoft.com/office/drawing/2014/main" id="{B1028F01-3BF8-B971-D252-6C02D68B508F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7354" y="3582434"/>
            <a:ext cx="304800" cy="304800"/>
          </a:xfrm>
          <a:prstGeom prst="rect">
            <a:avLst/>
          </a:prstGeom>
        </p:spPr>
      </p:pic>
      <p:pic>
        <p:nvPicPr>
          <p:cNvPr id="51" name="Рисунок 50">
            <a:extLst>
              <a:ext uri="{FF2B5EF4-FFF2-40B4-BE49-F238E27FC236}">
                <a16:creationId xmlns:a16="http://schemas.microsoft.com/office/drawing/2014/main" id="{D0B5E0B2-B03A-F2F0-987B-8DD5FA327255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8895" y="3582434"/>
            <a:ext cx="304800" cy="304800"/>
          </a:xfrm>
          <a:prstGeom prst="rect">
            <a:avLst/>
          </a:prstGeom>
        </p:spPr>
      </p:pic>
      <p:pic>
        <p:nvPicPr>
          <p:cNvPr id="53" name="Рисунок 52">
            <a:extLst>
              <a:ext uri="{FF2B5EF4-FFF2-40B4-BE49-F238E27FC236}">
                <a16:creationId xmlns:a16="http://schemas.microsoft.com/office/drawing/2014/main" id="{78287729-28A8-31FD-A1C8-53CE4244398D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0436" y="3582434"/>
            <a:ext cx="304800" cy="304800"/>
          </a:xfrm>
          <a:prstGeom prst="rect">
            <a:avLst/>
          </a:prstGeom>
        </p:spPr>
      </p:pic>
      <p:pic>
        <p:nvPicPr>
          <p:cNvPr id="55" name="Рисунок 54">
            <a:extLst>
              <a:ext uri="{FF2B5EF4-FFF2-40B4-BE49-F238E27FC236}">
                <a16:creationId xmlns:a16="http://schemas.microsoft.com/office/drawing/2014/main" id="{442F6C05-86FF-F8C5-1228-48D6939E1D19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1977" y="3582434"/>
            <a:ext cx="304800" cy="304800"/>
          </a:xfrm>
          <a:prstGeom prst="rect">
            <a:avLst/>
          </a:prstGeom>
        </p:spPr>
      </p:pic>
      <p:pic>
        <p:nvPicPr>
          <p:cNvPr id="57" name="Рисунок 56">
            <a:extLst>
              <a:ext uri="{FF2B5EF4-FFF2-40B4-BE49-F238E27FC236}">
                <a16:creationId xmlns:a16="http://schemas.microsoft.com/office/drawing/2014/main" id="{6A349F49-FC05-24A2-E582-A8D321EDB0B3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3518" y="3582434"/>
            <a:ext cx="304800" cy="304800"/>
          </a:xfrm>
          <a:prstGeom prst="rect">
            <a:avLst/>
          </a:prstGeom>
        </p:spPr>
      </p:pic>
      <p:pic>
        <p:nvPicPr>
          <p:cNvPr id="59" name="Рисунок 58">
            <a:extLst>
              <a:ext uri="{FF2B5EF4-FFF2-40B4-BE49-F238E27FC236}">
                <a16:creationId xmlns:a16="http://schemas.microsoft.com/office/drawing/2014/main" id="{09CCBE09-D63C-C80F-EE68-500BC545110A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5059" y="3582434"/>
            <a:ext cx="304800" cy="304800"/>
          </a:xfrm>
          <a:prstGeom prst="rect">
            <a:avLst/>
          </a:prstGeom>
        </p:spPr>
      </p:pic>
      <p:pic>
        <p:nvPicPr>
          <p:cNvPr id="61" name="Рисунок 60">
            <a:extLst>
              <a:ext uri="{FF2B5EF4-FFF2-40B4-BE49-F238E27FC236}">
                <a16:creationId xmlns:a16="http://schemas.microsoft.com/office/drawing/2014/main" id="{9809D4CD-7470-C4B3-3720-3E6EE39678AE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600" y="3582434"/>
            <a:ext cx="304800" cy="304800"/>
          </a:xfrm>
          <a:prstGeom prst="rect">
            <a:avLst/>
          </a:prstGeom>
        </p:spPr>
      </p:pic>
      <p:pic>
        <p:nvPicPr>
          <p:cNvPr id="63" name="Рисунок 62">
            <a:extLst>
              <a:ext uri="{FF2B5EF4-FFF2-40B4-BE49-F238E27FC236}">
                <a16:creationId xmlns:a16="http://schemas.microsoft.com/office/drawing/2014/main" id="{8639D50C-D720-8115-25EB-B89D101CE866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8141" y="3582434"/>
            <a:ext cx="304800" cy="304800"/>
          </a:xfrm>
          <a:prstGeom prst="rect">
            <a:avLst/>
          </a:prstGeom>
        </p:spPr>
      </p:pic>
      <p:pic>
        <p:nvPicPr>
          <p:cNvPr id="1377" name="Рисунок 1376">
            <a:extLst>
              <a:ext uri="{FF2B5EF4-FFF2-40B4-BE49-F238E27FC236}">
                <a16:creationId xmlns:a16="http://schemas.microsoft.com/office/drawing/2014/main" id="{EFFB8344-528D-7C92-AD87-91B1EAE94DC3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9682" y="3582434"/>
            <a:ext cx="304800" cy="304800"/>
          </a:xfrm>
          <a:prstGeom prst="rect">
            <a:avLst/>
          </a:prstGeom>
        </p:spPr>
      </p:pic>
      <p:pic>
        <p:nvPicPr>
          <p:cNvPr id="1379" name="Рисунок 1378">
            <a:extLst>
              <a:ext uri="{FF2B5EF4-FFF2-40B4-BE49-F238E27FC236}">
                <a16:creationId xmlns:a16="http://schemas.microsoft.com/office/drawing/2014/main" id="{D9DE0E4C-CC53-4FFE-F594-88AE87BDD37C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1223" y="3582434"/>
            <a:ext cx="304800" cy="304800"/>
          </a:xfrm>
          <a:prstGeom prst="rect">
            <a:avLst/>
          </a:prstGeom>
        </p:spPr>
      </p:pic>
      <p:pic>
        <p:nvPicPr>
          <p:cNvPr id="1381" name="Рисунок 1380">
            <a:extLst>
              <a:ext uri="{FF2B5EF4-FFF2-40B4-BE49-F238E27FC236}">
                <a16:creationId xmlns:a16="http://schemas.microsoft.com/office/drawing/2014/main" id="{4AF10B83-3343-DD06-099C-C16771AE9DA5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2764" y="3582434"/>
            <a:ext cx="304800" cy="304800"/>
          </a:xfrm>
          <a:prstGeom prst="rect">
            <a:avLst/>
          </a:prstGeom>
        </p:spPr>
      </p:pic>
      <p:pic>
        <p:nvPicPr>
          <p:cNvPr id="1383" name="Рисунок 1382">
            <a:extLst>
              <a:ext uri="{FF2B5EF4-FFF2-40B4-BE49-F238E27FC236}">
                <a16:creationId xmlns:a16="http://schemas.microsoft.com/office/drawing/2014/main" id="{EF8CAE59-4EEB-201D-9A38-B787C2D8C02A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4305" y="3582434"/>
            <a:ext cx="304800" cy="304800"/>
          </a:xfrm>
          <a:prstGeom prst="rect">
            <a:avLst/>
          </a:prstGeom>
        </p:spPr>
      </p:pic>
      <p:pic>
        <p:nvPicPr>
          <p:cNvPr id="1385" name="Рисунок 1384">
            <a:extLst>
              <a:ext uri="{FF2B5EF4-FFF2-40B4-BE49-F238E27FC236}">
                <a16:creationId xmlns:a16="http://schemas.microsoft.com/office/drawing/2014/main" id="{8FE78A45-5BC7-892A-D149-76183CDEF727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5846" y="3582434"/>
            <a:ext cx="304800" cy="304800"/>
          </a:xfrm>
          <a:prstGeom prst="rect">
            <a:avLst/>
          </a:prstGeom>
        </p:spPr>
      </p:pic>
      <p:pic>
        <p:nvPicPr>
          <p:cNvPr id="1387" name="Рисунок 1386">
            <a:extLst>
              <a:ext uri="{FF2B5EF4-FFF2-40B4-BE49-F238E27FC236}">
                <a16:creationId xmlns:a16="http://schemas.microsoft.com/office/drawing/2014/main" id="{B7EAB026-1F56-9ED9-2E86-0F89C43EE3DD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7387" y="3582434"/>
            <a:ext cx="304800" cy="304800"/>
          </a:xfrm>
          <a:prstGeom prst="rect">
            <a:avLst/>
          </a:prstGeom>
        </p:spPr>
      </p:pic>
      <p:sp>
        <p:nvSpPr>
          <p:cNvPr id="1388" name="TextBox 1387">
            <a:extLst>
              <a:ext uri="{FF2B5EF4-FFF2-40B4-BE49-F238E27FC236}">
                <a16:creationId xmlns:a16="http://schemas.microsoft.com/office/drawing/2014/main" id="{AE9D34CD-95A7-FB69-6AC4-335C0388D715}"/>
              </a:ext>
            </a:extLst>
          </p:cNvPr>
          <p:cNvSpPr txBox="1"/>
          <p:nvPr/>
        </p:nvSpPr>
        <p:spPr>
          <a:xfrm>
            <a:off x="5022431" y="3157056"/>
            <a:ext cx="25291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dirty="0">
                <a:solidFill>
                  <a:srgbClr val="E4EAE9"/>
                </a:solidFill>
                <a:latin typeface="+mj-lt"/>
              </a:rPr>
              <a:t>Доставка</a:t>
            </a:r>
          </a:p>
        </p:txBody>
      </p:sp>
      <p:pic>
        <p:nvPicPr>
          <p:cNvPr id="388" name="Рисунок 387">
            <a:extLst>
              <a:ext uri="{FF2B5EF4-FFF2-40B4-BE49-F238E27FC236}">
                <a16:creationId xmlns:a16="http://schemas.microsoft.com/office/drawing/2014/main" id="{63DCB2A0-8CF4-F3B5-E163-0D6875F36977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7649" y="2624055"/>
            <a:ext cx="304800" cy="304800"/>
          </a:xfrm>
          <a:prstGeom prst="rect">
            <a:avLst/>
          </a:prstGeom>
        </p:spPr>
      </p:pic>
      <p:pic>
        <p:nvPicPr>
          <p:cNvPr id="390" name="Рисунок 389">
            <a:extLst>
              <a:ext uri="{FF2B5EF4-FFF2-40B4-BE49-F238E27FC236}">
                <a16:creationId xmlns:a16="http://schemas.microsoft.com/office/drawing/2014/main" id="{4B4F652F-1311-DF01-69AE-4673FE960DA7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8015" y="2624055"/>
            <a:ext cx="304800" cy="304800"/>
          </a:xfrm>
          <a:prstGeom prst="rect">
            <a:avLst/>
          </a:prstGeom>
        </p:spPr>
      </p:pic>
      <p:pic>
        <p:nvPicPr>
          <p:cNvPr id="394" name="Рисунок 393">
            <a:extLst>
              <a:ext uri="{FF2B5EF4-FFF2-40B4-BE49-F238E27FC236}">
                <a16:creationId xmlns:a16="http://schemas.microsoft.com/office/drawing/2014/main" id="{37F33C84-38EF-2C08-46B9-6A5839844B22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7280" y="2624055"/>
            <a:ext cx="304800" cy="304800"/>
          </a:xfrm>
          <a:prstGeom prst="rect">
            <a:avLst/>
          </a:prstGeom>
        </p:spPr>
      </p:pic>
      <p:pic>
        <p:nvPicPr>
          <p:cNvPr id="1409" name="Рисунок 1408">
            <a:extLst>
              <a:ext uri="{FF2B5EF4-FFF2-40B4-BE49-F238E27FC236}">
                <a16:creationId xmlns:a16="http://schemas.microsoft.com/office/drawing/2014/main" id="{CC52D189-8D2F-9D07-5229-45435A8F9D26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6911" y="2624055"/>
            <a:ext cx="304800" cy="304800"/>
          </a:xfrm>
          <a:prstGeom prst="rect">
            <a:avLst/>
          </a:prstGeom>
        </p:spPr>
      </p:pic>
      <p:pic>
        <p:nvPicPr>
          <p:cNvPr id="1411" name="Рисунок 1410">
            <a:extLst>
              <a:ext uri="{FF2B5EF4-FFF2-40B4-BE49-F238E27FC236}">
                <a16:creationId xmlns:a16="http://schemas.microsoft.com/office/drawing/2014/main" id="{731BF553-9921-688B-E5AD-1E0FDDC2566F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6542" y="2624055"/>
            <a:ext cx="304800" cy="304800"/>
          </a:xfrm>
          <a:prstGeom prst="rect">
            <a:avLst/>
          </a:prstGeom>
        </p:spPr>
      </p:pic>
      <p:pic>
        <p:nvPicPr>
          <p:cNvPr id="1413" name="Рисунок 1412">
            <a:extLst>
              <a:ext uri="{FF2B5EF4-FFF2-40B4-BE49-F238E27FC236}">
                <a16:creationId xmlns:a16="http://schemas.microsoft.com/office/drawing/2014/main" id="{7E725E30-7EAB-EDD3-AE31-DA1515E926C2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6173" y="2624055"/>
            <a:ext cx="304800" cy="304800"/>
          </a:xfrm>
          <a:prstGeom prst="rect">
            <a:avLst/>
          </a:prstGeom>
        </p:spPr>
      </p:pic>
      <p:pic>
        <p:nvPicPr>
          <p:cNvPr id="1415" name="Рисунок 1414">
            <a:extLst>
              <a:ext uri="{FF2B5EF4-FFF2-40B4-BE49-F238E27FC236}">
                <a16:creationId xmlns:a16="http://schemas.microsoft.com/office/drawing/2014/main" id="{27414F14-B90B-19BC-E910-4C9C548F89A8}"/>
              </a:ext>
            </a:extLst>
          </p:cNvPr>
          <p:cNvPicPr>
            <a:picLocks noChangeAspect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5804" y="2624055"/>
            <a:ext cx="304800" cy="304800"/>
          </a:xfrm>
          <a:prstGeom prst="rect">
            <a:avLst/>
          </a:prstGeom>
        </p:spPr>
      </p:pic>
      <p:pic>
        <p:nvPicPr>
          <p:cNvPr id="1417" name="Рисунок 1416">
            <a:extLst>
              <a:ext uri="{FF2B5EF4-FFF2-40B4-BE49-F238E27FC236}">
                <a16:creationId xmlns:a16="http://schemas.microsoft.com/office/drawing/2014/main" id="{95AD39B0-DB9F-91B8-6819-BDA9E34F80C4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5435" y="2624055"/>
            <a:ext cx="304800" cy="304800"/>
          </a:xfrm>
          <a:prstGeom prst="rect">
            <a:avLst/>
          </a:prstGeom>
        </p:spPr>
      </p:pic>
      <p:pic>
        <p:nvPicPr>
          <p:cNvPr id="1419" name="Рисунок 1418">
            <a:extLst>
              <a:ext uri="{FF2B5EF4-FFF2-40B4-BE49-F238E27FC236}">
                <a16:creationId xmlns:a16="http://schemas.microsoft.com/office/drawing/2014/main" id="{F2911C97-8B6C-51D0-6519-DC6C1771C569}"/>
              </a:ext>
            </a:extLst>
          </p:cNvPr>
          <p:cNvPicPr>
            <a:picLocks noChangeAspect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5066" y="2624055"/>
            <a:ext cx="304800" cy="304800"/>
          </a:xfrm>
          <a:prstGeom prst="rect">
            <a:avLst/>
          </a:prstGeom>
        </p:spPr>
      </p:pic>
      <p:pic>
        <p:nvPicPr>
          <p:cNvPr id="1421" name="Рисунок 1420">
            <a:extLst>
              <a:ext uri="{FF2B5EF4-FFF2-40B4-BE49-F238E27FC236}">
                <a16:creationId xmlns:a16="http://schemas.microsoft.com/office/drawing/2014/main" id="{E92E55EE-9EFA-FE01-8245-CE2A740397DB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4697" y="2624055"/>
            <a:ext cx="304800" cy="304800"/>
          </a:xfrm>
          <a:prstGeom prst="rect">
            <a:avLst/>
          </a:prstGeom>
        </p:spPr>
      </p:pic>
      <p:pic>
        <p:nvPicPr>
          <p:cNvPr id="1423" name="Рисунок 1422">
            <a:extLst>
              <a:ext uri="{FF2B5EF4-FFF2-40B4-BE49-F238E27FC236}">
                <a16:creationId xmlns:a16="http://schemas.microsoft.com/office/drawing/2014/main" id="{62071B20-B360-7A77-FFAA-6DAB22F3E7D4}"/>
              </a:ext>
            </a:extLst>
          </p:cNvPr>
          <p:cNvPicPr>
            <a:picLocks noChangeAspect="1"/>
          </p:cNvPicPr>
          <p:nvPr/>
        </p:nvPicPr>
        <p:blipFill>
          <a:blip r:embed="rId4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4328" y="2624055"/>
            <a:ext cx="304800" cy="304800"/>
          </a:xfrm>
          <a:prstGeom prst="rect">
            <a:avLst/>
          </a:prstGeom>
        </p:spPr>
      </p:pic>
      <p:pic>
        <p:nvPicPr>
          <p:cNvPr id="1425" name="Рисунок 1424">
            <a:extLst>
              <a:ext uri="{FF2B5EF4-FFF2-40B4-BE49-F238E27FC236}">
                <a16:creationId xmlns:a16="http://schemas.microsoft.com/office/drawing/2014/main" id="{3A78323A-3521-AA80-3414-F925D6EE71E8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3959" y="2624055"/>
            <a:ext cx="304800" cy="304800"/>
          </a:xfrm>
          <a:prstGeom prst="rect">
            <a:avLst/>
          </a:prstGeom>
        </p:spPr>
      </p:pic>
      <p:pic>
        <p:nvPicPr>
          <p:cNvPr id="1427" name="Рисунок 1426">
            <a:extLst>
              <a:ext uri="{FF2B5EF4-FFF2-40B4-BE49-F238E27FC236}">
                <a16:creationId xmlns:a16="http://schemas.microsoft.com/office/drawing/2014/main" id="{8F727D13-7F89-D775-7A6E-5B2C804FE7F3}"/>
              </a:ext>
            </a:extLst>
          </p:cNvPr>
          <p:cNvPicPr>
            <a:picLocks noChangeAspect="1"/>
          </p:cNvPicPr>
          <p:nvPr/>
        </p:nvPicPr>
        <p:blipFill>
          <a:blip r:embed="rId5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3590" y="2624055"/>
            <a:ext cx="304800" cy="304800"/>
          </a:xfrm>
          <a:prstGeom prst="rect">
            <a:avLst/>
          </a:prstGeom>
        </p:spPr>
      </p:pic>
      <p:pic>
        <p:nvPicPr>
          <p:cNvPr id="1429" name="Рисунок 1428">
            <a:extLst>
              <a:ext uri="{FF2B5EF4-FFF2-40B4-BE49-F238E27FC236}">
                <a16:creationId xmlns:a16="http://schemas.microsoft.com/office/drawing/2014/main" id="{12DF8A22-D7CF-DB3B-D61F-E42BC17D5DFC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221" y="2624055"/>
            <a:ext cx="304800" cy="304800"/>
          </a:xfrm>
          <a:prstGeom prst="rect">
            <a:avLst/>
          </a:prstGeom>
        </p:spPr>
      </p:pic>
      <p:pic>
        <p:nvPicPr>
          <p:cNvPr id="1431" name="Рисунок 1430">
            <a:extLst>
              <a:ext uri="{FF2B5EF4-FFF2-40B4-BE49-F238E27FC236}">
                <a16:creationId xmlns:a16="http://schemas.microsoft.com/office/drawing/2014/main" id="{FF6226C9-0591-F4E1-2568-31480F4825BB}"/>
              </a:ext>
            </a:extLst>
          </p:cNvPr>
          <p:cNvPicPr>
            <a:picLocks noChangeAspect="1"/>
          </p:cNvPicPr>
          <p:nvPr/>
        </p:nvPicPr>
        <p:blipFill>
          <a:blip r:embed="rId5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2852" y="2624055"/>
            <a:ext cx="304800" cy="304800"/>
          </a:xfrm>
          <a:prstGeom prst="rect">
            <a:avLst/>
          </a:prstGeom>
        </p:spPr>
      </p:pic>
      <p:pic>
        <p:nvPicPr>
          <p:cNvPr id="1433" name="Рисунок 1432">
            <a:extLst>
              <a:ext uri="{FF2B5EF4-FFF2-40B4-BE49-F238E27FC236}">
                <a16:creationId xmlns:a16="http://schemas.microsoft.com/office/drawing/2014/main" id="{6E61082B-FABE-8AA2-296A-0E2FD1B11DA6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2483" y="2624055"/>
            <a:ext cx="304800" cy="304800"/>
          </a:xfrm>
          <a:prstGeom prst="rect">
            <a:avLst/>
          </a:prstGeom>
        </p:spPr>
      </p:pic>
      <p:pic>
        <p:nvPicPr>
          <p:cNvPr id="1435" name="Рисунок 1434">
            <a:extLst>
              <a:ext uri="{FF2B5EF4-FFF2-40B4-BE49-F238E27FC236}">
                <a16:creationId xmlns:a16="http://schemas.microsoft.com/office/drawing/2014/main" id="{0B3FF309-1D95-95F2-ED8C-8CC529073B1B}"/>
              </a:ext>
            </a:extLst>
          </p:cNvPr>
          <p:cNvPicPr>
            <a:picLocks noChangeAspect="1"/>
          </p:cNvPicPr>
          <p:nvPr/>
        </p:nvPicPr>
        <p:blipFill>
          <a:blip r:embed="rId5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2114" y="2624055"/>
            <a:ext cx="304800" cy="304800"/>
          </a:xfrm>
          <a:prstGeom prst="rect">
            <a:avLst/>
          </a:prstGeom>
        </p:spPr>
      </p:pic>
      <p:pic>
        <p:nvPicPr>
          <p:cNvPr id="1437" name="Рисунок 1436">
            <a:extLst>
              <a:ext uri="{FF2B5EF4-FFF2-40B4-BE49-F238E27FC236}">
                <a16:creationId xmlns:a16="http://schemas.microsoft.com/office/drawing/2014/main" id="{89C74101-C477-6213-06A4-49C659DCA359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1745" y="2624055"/>
            <a:ext cx="304800" cy="304800"/>
          </a:xfrm>
          <a:prstGeom prst="rect">
            <a:avLst/>
          </a:prstGeom>
        </p:spPr>
      </p:pic>
      <p:pic>
        <p:nvPicPr>
          <p:cNvPr id="1439" name="Рисунок 1438">
            <a:extLst>
              <a:ext uri="{FF2B5EF4-FFF2-40B4-BE49-F238E27FC236}">
                <a16:creationId xmlns:a16="http://schemas.microsoft.com/office/drawing/2014/main" id="{623FC557-C734-A608-A0F8-B72E4A37C91C}"/>
              </a:ext>
            </a:extLst>
          </p:cNvPr>
          <p:cNvPicPr>
            <a:picLocks noChangeAspect="1"/>
          </p:cNvPicPr>
          <p:nvPr/>
        </p:nvPicPr>
        <p:blipFill>
          <a:blip r:embed="rId5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1376" y="2624055"/>
            <a:ext cx="304800" cy="304800"/>
          </a:xfrm>
          <a:prstGeom prst="rect">
            <a:avLst/>
          </a:prstGeom>
        </p:spPr>
      </p:pic>
      <p:pic>
        <p:nvPicPr>
          <p:cNvPr id="1441" name="Рисунок 1440">
            <a:extLst>
              <a:ext uri="{FF2B5EF4-FFF2-40B4-BE49-F238E27FC236}">
                <a16:creationId xmlns:a16="http://schemas.microsoft.com/office/drawing/2014/main" id="{4C2DF3F6-CBA3-ABA8-C608-309181A8CD6E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1007" y="2624055"/>
            <a:ext cx="304800" cy="304800"/>
          </a:xfrm>
          <a:prstGeom prst="rect">
            <a:avLst/>
          </a:prstGeom>
        </p:spPr>
      </p:pic>
      <p:pic>
        <p:nvPicPr>
          <p:cNvPr id="1443" name="Рисунок 1442">
            <a:extLst>
              <a:ext uri="{FF2B5EF4-FFF2-40B4-BE49-F238E27FC236}">
                <a16:creationId xmlns:a16="http://schemas.microsoft.com/office/drawing/2014/main" id="{8FDA8581-CFB8-E6C1-0240-BADD092CBC74}"/>
              </a:ext>
            </a:extLst>
          </p:cNvPr>
          <p:cNvPicPr>
            <a:picLocks noChangeAspect="1"/>
          </p:cNvPicPr>
          <p:nvPr/>
        </p:nvPicPr>
        <p:blipFill>
          <a:blip r:embed="rId5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0638" y="2624055"/>
            <a:ext cx="304800" cy="304800"/>
          </a:xfrm>
          <a:prstGeom prst="rect">
            <a:avLst/>
          </a:prstGeom>
        </p:spPr>
      </p:pic>
      <p:pic>
        <p:nvPicPr>
          <p:cNvPr id="1445" name="Рисунок 1444">
            <a:extLst>
              <a:ext uri="{FF2B5EF4-FFF2-40B4-BE49-F238E27FC236}">
                <a16:creationId xmlns:a16="http://schemas.microsoft.com/office/drawing/2014/main" id="{F7B7F97B-AAEC-BA37-BF08-E324C513894E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0269" y="2624055"/>
            <a:ext cx="304800" cy="304800"/>
          </a:xfrm>
          <a:prstGeom prst="rect">
            <a:avLst/>
          </a:prstGeom>
        </p:spPr>
      </p:pic>
      <p:pic>
        <p:nvPicPr>
          <p:cNvPr id="1447" name="Рисунок 1446">
            <a:extLst>
              <a:ext uri="{FF2B5EF4-FFF2-40B4-BE49-F238E27FC236}">
                <a16:creationId xmlns:a16="http://schemas.microsoft.com/office/drawing/2014/main" id="{7ED38EEF-A699-5A8D-3F0F-625233E334AC}"/>
              </a:ext>
            </a:extLst>
          </p:cNvPr>
          <p:cNvPicPr>
            <a:picLocks noChangeAspect="1"/>
          </p:cNvPicPr>
          <p:nvPr/>
        </p:nvPicPr>
        <p:blipFill>
          <a:blip r:embed="rId6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9900" y="2624055"/>
            <a:ext cx="304800" cy="304800"/>
          </a:xfrm>
          <a:prstGeom prst="rect">
            <a:avLst/>
          </a:prstGeom>
        </p:spPr>
      </p:pic>
      <p:pic>
        <p:nvPicPr>
          <p:cNvPr id="1449" name="Рисунок 1448">
            <a:extLst>
              <a:ext uri="{FF2B5EF4-FFF2-40B4-BE49-F238E27FC236}">
                <a16:creationId xmlns:a16="http://schemas.microsoft.com/office/drawing/2014/main" id="{F25515B4-B13D-E306-1295-D699051D0651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531" y="2624055"/>
            <a:ext cx="304800" cy="304800"/>
          </a:xfrm>
          <a:prstGeom prst="rect">
            <a:avLst/>
          </a:prstGeom>
        </p:spPr>
      </p:pic>
      <p:pic>
        <p:nvPicPr>
          <p:cNvPr id="1451" name="Рисунок 1450">
            <a:extLst>
              <a:ext uri="{FF2B5EF4-FFF2-40B4-BE49-F238E27FC236}">
                <a16:creationId xmlns:a16="http://schemas.microsoft.com/office/drawing/2014/main" id="{8B184C91-6E5B-8BD2-B5AB-810ECFBA86A1}"/>
              </a:ext>
            </a:extLst>
          </p:cNvPr>
          <p:cNvPicPr>
            <a:picLocks noChangeAspect="1"/>
          </p:cNvPicPr>
          <p:nvPr/>
        </p:nvPicPr>
        <p:blipFill>
          <a:blip r:embed="rId6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9162" y="2624055"/>
            <a:ext cx="304800" cy="304800"/>
          </a:xfrm>
          <a:prstGeom prst="rect">
            <a:avLst/>
          </a:prstGeom>
        </p:spPr>
      </p:pic>
      <p:sp>
        <p:nvSpPr>
          <p:cNvPr id="1452" name="TextBox 1451">
            <a:extLst>
              <a:ext uri="{FF2B5EF4-FFF2-40B4-BE49-F238E27FC236}">
                <a16:creationId xmlns:a16="http://schemas.microsoft.com/office/drawing/2014/main" id="{4CAB1DE3-6350-2467-1B93-B45A819E26E9}"/>
              </a:ext>
            </a:extLst>
          </p:cNvPr>
          <p:cNvSpPr txBox="1"/>
          <p:nvPr/>
        </p:nvSpPr>
        <p:spPr>
          <a:xfrm>
            <a:off x="4958863" y="2205206"/>
            <a:ext cx="28465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dirty="0">
                <a:solidFill>
                  <a:srgbClr val="E4EAE9"/>
                </a:solidFill>
                <a:latin typeface="+mj-lt"/>
              </a:rPr>
              <a:t>Программирование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0E2328-6EA0-9A54-6EFB-212BDD5FF04D}"/>
              </a:ext>
            </a:extLst>
          </p:cNvPr>
          <p:cNvSpPr txBox="1"/>
          <p:nvPr/>
        </p:nvSpPr>
        <p:spPr>
          <a:xfrm>
            <a:off x="4263505" y="4208334"/>
            <a:ext cx="39200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dirty="0">
                <a:solidFill>
                  <a:srgbClr val="E4EAE9"/>
                </a:solidFill>
                <a:latin typeface="+mj-lt"/>
              </a:rPr>
              <a:t>Креативный процесс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866261A-9991-59E9-55EB-43360B06C337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672" y="5133305"/>
            <a:ext cx="279400" cy="27940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0A6CC3A-D979-F2A5-4F7D-1A5A029B9939}"/>
              </a:ext>
            </a:extLst>
          </p:cNvPr>
          <p:cNvPicPr>
            <a:picLocks noChangeAspect="1"/>
          </p:cNvPicPr>
          <p:nvPr/>
        </p:nvPicPr>
        <p:blipFill>
          <a:blip r:embed="rId6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2688" y="5120605"/>
            <a:ext cx="304800" cy="30480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2094E5D8-C78B-E525-B80A-5810B5F3634D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7888" y="5120605"/>
            <a:ext cx="304800" cy="304800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664EE9D3-0E3A-A89A-27CB-F6D196B4511A}"/>
              </a:ext>
            </a:extLst>
          </p:cNvPr>
          <p:cNvPicPr>
            <a:picLocks noChangeAspect="1"/>
          </p:cNvPicPr>
          <p:nvPr/>
        </p:nvPicPr>
        <p:blipFill>
          <a:blip r:embed="rId6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4121" y="5120605"/>
            <a:ext cx="304800" cy="304800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E122E257-E07A-D345-E4F8-2A3D93DAFC21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2538" y="5120605"/>
            <a:ext cx="304800" cy="304800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53FDD4D1-E7BB-22FB-EB38-76F13EE79301}"/>
              </a:ext>
            </a:extLst>
          </p:cNvPr>
          <p:cNvPicPr>
            <a:picLocks noChangeAspect="1"/>
          </p:cNvPicPr>
          <p:nvPr/>
        </p:nvPicPr>
        <p:blipFill>
          <a:blip r:embed="rId6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3225" y="5120605"/>
            <a:ext cx="304800" cy="304800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34EC4D70-6B81-9DD6-12C9-5C7839778A0C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2706" y="5120605"/>
            <a:ext cx="304800" cy="304800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95997D2B-469D-7CFD-D165-0EC37A054BD9}"/>
              </a:ext>
            </a:extLst>
          </p:cNvPr>
          <p:cNvPicPr>
            <a:picLocks noChangeAspect="1"/>
          </p:cNvPicPr>
          <p:nvPr/>
        </p:nvPicPr>
        <p:blipFill>
          <a:blip r:embed="rId7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0388" y="5120605"/>
            <a:ext cx="304800" cy="304800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D2DAC192-A4FD-A9CC-48D4-05656BD81CEE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3368" y="5120605"/>
            <a:ext cx="304800" cy="304800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0E18579B-663A-F015-6549-EFE8193FD484}"/>
              </a:ext>
            </a:extLst>
          </p:cNvPr>
          <p:cNvPicPr>
            <a:picLocks noChangeAspect="1"/>
          </p:cNvPicPr>
          <p:nvPr/>
        </p:nvPicPr>
        <p:blipFill>
          <a:blip r:embed="rId7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7084" y="5120605"/>
            <a:ext cx="304800" cy="304800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98760CC3-8145-9C2D-D42E-9BB8AE914726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9015" y="5120605"/>
            <a:ext cx="304800" cy="304800"/>
          </a:xfrm>
          <a:prstGeom prst="rect">
            <a:avLst/>
          </a:prstGeom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AACB5411-CCD5-2DBD-FB24-62134F04002C}"/>
              </a:ext>
            </a:extLst>
          </p:cNvPr>
          <p:cNvPicPr>
            <a:picLocks noChangeAspect="1"/>
          </p:cNvPicPr>
          <p:nvPr/>
        </p:nvPicPr>
        <p:blipFill>
          <a:blip r:embed="rId7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2468" y="5120605"/>
            <a:ext cx="304800" cy="304800"/>
          </a:xfrm>
          <a:prstGeom prst="rect">
            <a:avLst/>
          </a:prstGeom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D6DF880F-66A6-9CE1-9D92-4D2F97D90F84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227" y="5120605"/>
            <a:ext cx="304800" cy="304800"/>
          </a:xfrm>
          <a:prstGeom prst="rect">
            <a:avLst/>
          </a:prstGeom>
        </p:spPr>
      </p:pic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7CE4F240-D4CD-CC81-0718-31FB2C95217D}"/>
              </a:ext>
            </a:extLst>
          </p:cNvPr>
          <p:cNvPicPr>
            <a:picLocks noChangeAspect="1"/>
          </p:cNvPicPr>
          <p:nvPr/>
        </p:nvPicPr>
        <p:blipFill>
          <a:blip r:embed="rId7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9720" y="5120605"/>
            <a:ext cx="304800" cy="304800"/>
          </a:xfrm>
          <a:prstGeom prst="rect">
            <a:avLst/>
          </a:prstGeom>
        </p:spPr>
      </p:pic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32482BE1-C652-5B87-316A-07DEA36161D3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8062" y="5120605"/>
            <a:ext cx="304800" cy="304800"/>
          </a:xfrm>
          <a:prstGeom prst="rect">
            <a:avLst/>
          </a:prstGeom>
        </p:spPr>
      </p:pic>
      <p:pic>
        <p:nvPicPr>
          <p:cNvPr id="36" name="Рисунок 35">
            <a:extLst>
              <a:ext uri="{FF2B5EF4-FFF2-40B4-BE49-F238E27FC236}">
                <a16:creationId xmlns:a16="http://schemas.microsoft.com/office/drawing/2014/main" id="{56F04415-8FBC-BE93-EE72-74DDE4E57585}"/>
              </a:ext>
            </a:extLst>
          </p:cNvPr>
          <p:cNvPicPr>
            <a:picLocks noChangeAspect="1"/>
          </p:cNvPicPr>
          <p:nvPr/>
        </p:nvPicPr>
        <p:blipFill>
          <a:blip r:embed="rId7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7179" y="5120605"/>
            <a:ext cx="304800" cy="304800"/>
          </a:xfrm>
          <a:prstGeom prst="rect">
            <a:avLst/>
          </a:prstGeom>
        </p:spPr>
      </p:pic>
      <p:pic>
        <p:nvPicPr>
          <p:cNvPr id="38" name="Рисунок 37">
            <a:extLst>
              <a:ext uri="{FF2B5EF4-FFF2-40B4-BE49-F238E27FC236}">
                <a16:creationId xmlns:a16="http://schemas.microsoft.com/office/drawing/2014/main" id="{EAB981EE-C21C-66C9-5EFA-B5BC40E28D71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3802" y="5120605"/>
            <a:ext cx="304800" cy="304800"/>
          </a:xfrm>
          <a:prstGeom prst="rect">
            <a:avLst/>
          </a:prstGeom>
        </p:spPr>
      </p:pic>
      <p:pic>
        <p:nvPicPr>
          <p:cNvPr id="40" name="Рисунок 39">
            <a:extLst>
              <a:ext uri="{FF2B5EF4-FFF2-40B4-BE49-F238E27FC236}">
                <a16:creationId xmlns:a16="http://schemas.microsoft.com/office/drawing/2014/main" id="{D50B81FB-99AE-0051-CD6A-0D3B45994BF1}"/>
              </a:ext>
            </a:extLst>
          </p:cNvPr>
          <p:cNvPicPr>
            <a:picLocks noChangeAspect="1"/>
          </p:cNvPicPr>
          <p:nvPr/>
        </p:nvPicPr>
        <p:blipFill>
          <a:blip r:embed="rId8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4638" y="5120605"/>
            <a:ext cx="304800" cy="304800"/>
          </a:xfrm>
          <a:prstGeom prst="rect">
            <a:avLst/>
          </a:prstGeom>
        </p:spPr>
      </p:pic>
      <p:pic>
        <p:nvPicPr>
          <p:cNvPr id="42" name="Рисунок 41">
            <a:extLst>
              <a:ext uri="{FF2B5EF4-FFF2-40B4-BE49-F238E27FC236}">
                <a16:creationId xmlns:a16="http://schemas.microsoft.com/office/drawing/2014/main" id="{D0B7BCDF-E59D-D5EA-BE10-873DDED37D87}"/>
              </a:ext>
            </a:extLst>
          </p:cNvPr>
          <p:cNvPicPr>
            <a:picLocks noChangeAspect="1"/>
          </p:cNvPicPr>
          <p:nvPr/>
        </p:nvPicPr>
        <p:blipFill>
          <a:blip r:embed="rId8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0921" y="5120605"/>
            <a:ext cx="304800" cy="304800"/>
          </a:xfrm>
          <a:prstGeom prst="rect">
            <a:avLst/>
          </a:prstGeom>
        </p:spPr>
      </p:pic>
      <p:pic>
        <p:nvPicPr>
          <p:cNvPr id="44" name="Рисунок 43">
            <a:extLst>
              <a:ext uri="{FF2B5EF4-FFF2-40B4-BE49-F238E27FC236}">
                <a16:creationId xmlns:a16="http://schemas.microsoft.com/office/drawing/2014/main" id="{9D018CA4-7C1C-DB61-725B-644A46710008}"/>
              </a:ext>
            </a:extLst>
          </p:cNvPr>
          <p:cNvPicPr>
            <a:picLocks noChangeAspect="1"/>
          </p:cNvPicPr>
          <p:nvPr/>
        </p:nvPicPr>
        <p:blipFill>
          <a:blip r:embed="rId8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9490" y="5120605"/>
            <a:ext cx="304800" cy="304800"/>
          </a:xfrm>
          <a:prstGeom prst="rect">
            <a:avLst/>
          </a:prstGeom>
        </p:spPr>
      </p:pic>
      <p:pic>
        <p:nvPicPr>
          <p:cNvPr id="46" name="Рисунок 45">
            <a:extLst>
              <a:ext uri="{FF2B5EF4-FFF2-40B4-BE49-F238E27FC236}">
                <a16:creationId xmlns:a16="http://schemas.microsoft.com/office/drawing/2014/main" id="{6810382F-451F-68B5-0B86-F39F67A5D4A9}"/>
              </a:ext>
            </a:extLst>
          </p:cNvPr>
          <p:cNvPicPr>
            <a:picLocks noChangeAspect="1"/>
          </p:cNvPicPr>
          <p:nvPr/>
        </p:nvPicPr>
        <p:blipFill>
          <a:blip r:embed="rId8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4531" y="5120605"/>
            <a:ext cx="304800" cy="304800"/>
          </a:xfrm>
          <a:prstGeom prst="rect">
            <a:avLst/>
          </a:prstGeom>
        </p:spPr>
      </p:pic>
      <p:pic>
        <p:nvPicPr>
          <p:cNvPr id="48" name="Рисунок 47">
            <a:extLst>
              <a:ext uri="{FF2B5EF4-FFF2-40B4-BE49-F238E27FC236}">
                <a16:creationId xmlns:a16="http://schemas.microsoft.com/office/drawing/2014/main" id="{D52B5371-1CEC-4664-146F-23DA117FA78C}"/>
              </a:ext>
            </a:extLst>
          </p:cNvPr>
          <p:cNvPicPr>
            <a:picLocks noChangeAspect="1"/>
          </p:cNvPicPr>
          <p:nvPr/>
        </p:nvPicPr>
        <p:blipFill>
          <a:blip r:embed="rId8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9637" y="5120605"/>
            <a:ext cx="304800" cy="304800"/>
          </a:xfrm>
          <a:prstGeom prst="rect">
            <a:avLst/>
          </a:prstGeom>
        </p:spPr>
      </p:pic>
      <p:pic>
        <p:nvPicPr>
          <p:cNvPr id="50" name="Рисунок 49">
            <a:extLst>
              <a:ext uri="{FF2B5EF4-FFF2-40B4-BE49-F238E27FC236}">
                <a16:creationId xmlns:a16="http://schemas.microsoft.com/office/drawing/2014/main" id="{5351E6DE-E413-8EF4-3580-173FA8B709CE}"/>
              </a:ext>
            </a:extLst>
          </p:cNvPr>
          <p:cNvPicPr>
            <a:picLocks noChangeAspect="1"/>
          </p:cNvPicPr>
          <p:nvPr/>
        </p:nvPicPr>
        <p:blipFill>
          <a:blip r:embed="rId8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1088" y="5120605"/>
            <a:ext cx="304800" cy="304800"/>
          </a:xfrm>
          <a:prstGeom prst="rect">
            <a:avLst/>
          </a:prstGeom>
        </p:spPr>
      </p:pic>
      <p:pic>
        <p:nvPicPr>
          <p:cNvPr id="52" name="Рисунок 51">
            <a:extLst>
              <a:ext uri="{FF2B5EF4-FFF2-40B4-BE49-F238E27FC236}">
                <a16:creationId xmlns:a16="http://schemas.microsoft.com/office/drawing/2014/main" id="{8EA4D1B1-1BE1-2764-A0CB-42D8404C8981}"/>
              </a:ext>
            </a:extLst>
          </p:cNvPr>
          <p:cNvPicPr>
            <a:picLocks noChangeAspect="1"/>
          </p:cNvPicPr>
          <p:nvPr/>
        </p:nvPicPr>
        <p:blipFill>
          <a:blip r:embed="rId8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8745" y="5120605"/>
            <a:ext cx="304800" cy="304800"/>
          </a:xfrm>
          <a:prstGeom prst="rect">
            <a:avLst/>
          </a:prstGeom>
        </p:spPr>
      </p:pic>
      <p:pic>
        <p:nvPicPr>
          <p:cNvPr id="54" name="Рисунок 53">
            <a:extLst>
              <a:ext uri="{FF2B5EF4-FFF2-40B4-BE49-F238E27FC236}">
                <a16:creationId xmlns:a16="http://schemas.microsoft.com/office/drawing/2014/main" id="{659F43B4-226B-C7F8-0EE5-9E528648FC87}"/>
              </a:ext>
            </a:extLst>
          </p:cNvPr>
          <p:cNvPicPr>
            <a:picLocks noChangeAspect="1"/>
          </p:cNvPicPr>
          <p:nvPr/>
        </p:nvPicPr>
        <p:blipFill>
          <a:blip r:embed="rId8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0272" y="4640070"/>
            <a:ext cx="304800" cy="304800"/>
          </a:xfrm>
          <a:prstGeom prst="rect">
            <a:avLst/>
          </a:prstGeom>
        </p:spPr>
      </p:pic>
      <p:pic>
        <p:nvPicPr>
          <p:cNvPr id="56" name="Рисунок 55">
            <a:extLst>
              <a:ext uri="{FF2B5EF4-FFF2-40B4-BE49-F238E27FC236}">
                <a16:creationId xmlns:a16="http://schemas.microsoft.com/office/drawing/2014/main" id="{EADC5ED1-964E-13D5-E220-5AD78699B9A8}"/>
              </a:ext>
            </a:extLst>
          </p:cNvPr>
          <p:cNvPicPr>
            <a:picLocks noChangeAspect="1"/>
          </p:cNvPicPr>
          <p:nvPr/>
        </p:nvPicPr>
        <p:blipFill>
          <a:blip r:embed="rId8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8241" y="4640070"/>
            <a:ext cx="304800" cy="304800"/>
          </a:xfrm>
          <a:prstGeom prst="rect">
            <a:avLst/>
          </a:prstGeom>
        </p:spPr>
      </p:pic>
      <p:pic>
        <p:nvPicPr>
          <p:cNvPr id="58" name="Рисунок 57">
            <a:extLst>
              <a:ext uri="{FF2B5EF4-FFF2-40B4-BE49-F238E27FC236}">
                <a16:creationId xmlns:a16="http://schemas.microsoft.com/office/drawing/2014/main" id="{1E391F4E-B322-118C-F460-16AEDA80E1EE}"/>
              </a:ext>
            </a:extLst>
          </p:cNvPr>
          <p:cNvPicPr>
            <a:picLocks noChangeAspect="1"/>
          </p:cNvPicPr>
          <p:nvPr/>
        </p:nvPicPr>
        <p:blipFill>
          <a:blip r:embed="rId9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6208" y="4640070"/>
            <a:ext cx="304800" cy="304800"/>
          </a:xfrm>
          <a:prstGeom prst="rect">
            <a:avLst/>
          </a:prstGeom>
        </p:spPr>
      </p:pic>
      <p:pic>
        <p:nvPicPr>
          <p:cNvPr id="60" name="Рисунок 59">
            <a:extLst>
              <a:ext uri="{FF2B5EF4-FFF2-40B4-BE49-F238E27FC236}">
                <a16:creationId xmlns:a16="http://schemas.microsoft.com/office/drawing/2014/main" id="{6E043CB8-8982-9008-56D4-6043C4B9CFE4}"/>
              </a:ext>
            </a:extLst>
          </p:cNvPr>
          <p:cNvPicPr>
            <a:picLocks noChangeAspect="1"/>
          </p:cNvPicPr>
          <p:nvPr/>
        </p:nvPicPr>
        <p:blipFill>
          <a:blip r:embed="rId9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4175" y="4640070"/>
            <a:ext cx="304800" cy="304800"/>
          </a:xfrm>
          <a:prstGeom prst="rect">
            <a:avLst/>
          </a:prstGeom>
        </p:spPr>
      </p:pic>
      <p:pic>
        <p:nvPicPr>
          <p:cNvPr id="62" name="Рисунок 61">
            <a:extLst>
              <a:ext uri="{FF2B5EF4-FFF2-40B4-BE49-F238E27FC236}">
                <a16:creationId xmlns:a16="http://schemas.microsoft.com/office/drawing/2014/main" id="{27299CE8-B68B-7AA5-8E07-880D2A6500E5}"/>
              </a:ext>
            </a:extLst>
          </p:cNvPr>
          <p:cNvPicPr>
            <a:picLocks noChangeAspect="1"/>
          </p:cNvPicPr>
          <p:nvPr/>
        </p:nvPicPr>
        <p:blipFill>
          <a:blip r:embed="rId9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2142" y="4640070"/>
            <a:ext cx="304800" cy="304800"/>
          </a:xfrm>
          <a:prstGeom prst="rect">
            <a:avLst/>
          </a:prstGeom>
        </p:spPr>
      </p:pic>
      <p:pic>
        <p:nvPicPr>
          <p:cNvPr id="1344" name="Рисунок 1343">
            <a:extLst>
              <a:ext uri="{FF2B5EF4-FFF2-40B4-BE49-F238E27FC236}">
                <a16:creationId xmlns:a16="http://schemas.microsoft.com/office/drawing/2014/main" id="{9F2B6EE5-16BC-79FD-E5A3-234ACFC0CBF9}"/>
              </a:ext>
            </a:extLst>
          </p:cNvPr>
          <p:cNvPicPr>
            <a:picLocks noChangeAspect="1"/>
          </p:cNvPicPr>
          <p:nvPr/>
        </p:nvPicPr>
        <p:blipFill>
          <a:blip r:embed="rId9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0109" y="4640070"/>
            <a:ext cx="304800" cy="304800"/>
          </a:xfrm>
          <a:prstGeom prst="rect">
            <a:avLst/>
          </a:prstGeom>
        </p:spPr>
      </p:pic>
      <p:pic>
        <p:nvPicPr>
          <p:cNvPr id="1345" name="Рисунок 1344">
            <a:extLst>
              <a:ext uri="{FF2B5EF4-FFF2-40B4-BE49-F238E27FC236}">
                <a16:creationId xmlns:a16="http://schemas.microsoft.com/office/drawing/2014/main" id="{383C27C6-E403-2581-F00B-2F2B0B89DE6B}"/>
              </a:ext>
            </a:extLst>
          </p:cNvPr>
          <p:cNvPicPr>
            <a:picLocks noChangeAspect="1"/>
          </p:cNvPicPr>
          <p:nvPr/>
        </p:nvPicPr>
        <p:blipFill>
          <a:blip r:embed="rId9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8076" y="4640070"/>
            <a:ext cx="304800" cy="304800"/>
          </a:xfrm>
          <a:prstGeom prst="rect">
            <a:avLst/>
          </a:prstGeom>
        </p:spPr>
      </p:pic>
      <p:pic>
        <p:nvPicPr>
          <p:cNvPr id="1346" name="Рисунок 1345">
            <a:extLst>
              <a:ext uri="{FF2B5EF4-FFF2-40B4-BE49-F238E27FC236}">
                <a16:creationId xmlns:a16="http://schemas.microsoft.com/office/drawing/2014/main" id="{AFF11CC7-57A9-8907-4EB9-103541B993C1}"/>
              </a:ext>
            </a:extLst>
          </p:cNvPr>
          <p:cNvPicPr>
            <a:picLocks noChangeAspect="1"/>
          </p:cNvPicPr>
          <p:nvPr/>
        </p:nvPicPr>
        <p:blipFill>
          <a:blip r:embed="rId9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6043" y="4640070"/>
            <a:ext cx="304800" cy="304800"/>
          </a:xfrm>
          <a:prstGeom prst="rect">
            <a:avLst/>
          </a:prstGeom>
        </p:spPr>
      </p:pic>
      <p:pic>
        <p:nvPicPr>
          <p:cNvPr id="1347" name="Рисунок 1346">
            <a:extLst>
              <a:ext uri="{FF2B5EF4-FFF2-40B4-BE49-F238E27FC236}">
                <a16:creationId xmlns:a16="http://schemas.microsoft.com/office/drawing/2014/main" id="{3D190EA5-158A-9DCF-5FB4-CAEA2CAEE989}"/>
              </a:ext>
            </a:extLst>
          </p:cNvPr>
          <p:cNvPicPr>
            <a:picLocks noChangeAspect="1"/>
          </p:cNvPicPr>
          <p:nvPr/>
        </p:nvPicPr>
        <p:blipFill>
          <a:blip r:embed="rId9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4010" y="4640070"/>
            <a:ext cx="304800" cy="304800"/>
          </a:xfrm>
          <a:prstGeom prst="rect">
            <a:avLst/>
          </a:prstGeom>
        </p:spPr>
      </p:pic>
      <p:pic>
        <p:nvPicPr>
          <p:cNvPr id="1348" name="Рисунок 1347">
            <a:extLst>
              <a:ext uri="{FF2B5EF4-FFF2-40B4-BE49-F238E27FC236}">
                <a16:creationId xmlns:a16="http://schemas.microsoft.com/office/drawing/2014/main" id="{3F09CF35-5260-5438-CF17-F7C82172BEF3}"/>
              </a:ext>
            </a:extLst>
          </p:cNvPr>
          <p:cNvPicPr>
            <a:picLocks noChangeAspect="1"/>
          </p:cNvPicPr>
          <p:nvPr/>
        </p:nvPicPr>
        <p:blipFill>
          <a:blip r:embed="rId9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1977" y="4640070"/>
            <a:ext cx="304800" cy="304800"/>
          </a:xfrm>
          <a:prstGeom prst="rect">
            <a:avLst/>
          </a:prstGeom>
        </p:spPr>
      </p:pic>
      <p:pic>
        <p:nvPicPr>
          <p:cNvPr id="1349" name="Рисунок 1348">
            <a:extLst>
              <a:ext uri="{FF2B5EF4-FFF2-40B4-BE49-F238E27FC236}">
                <a16:creationId xmlns:a16="http://schemas.microsoft.com/office/drawing/2014/main" id="{946BA9DC-CB79-102C-8A88-A9D332C8C6BF}"/>
              </a:ext>
            </a:extLst>
          </p:cNvPr>
          <p:cNvPicPr>
            <a:picLocks noChangeAspect="1"/>
          </p:cNvPicPr>
          <p:nvPr/>
        </p:nvPicPr>
        <p:blipFill>
          <a:blip r:embed="rId9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9944" y="4640070"/>
            <a:ext cx="304800" cy="304800"/>
          </a:xfrm>
          <a:prstGeom prst="rect">
            <a:avLst/>
          </a:prstGeom>
        </p:spPr>
      </p:pic>
      <p:pic>
        <p:nvPicPr>
          <p:cNvPr id="1350" name="Рисунок 1349">
            <a:extLst>
              <a:ext uri="{FF2B5EF4-FFF2-40B4-BE49-F238E27FC236}">
                <a16:creationId xmlns:a16="http://schemas.microsoft.com/office/drawing/2014/main" id="{55F895F0-033A-F9D5-2980-D61D82BF227A}"/>
              </a:ext>
            </a:extLst>
          </p:cNvPr>
          <p:cNvPicPr>
            <a:picLocks noChangeAspect="1"/>
          </p:cNvPicPr>
          <p:nvPr/>
        </p:nvPicPr>
        <p:blipFill>
          <a:blip r:embed="rId9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7911" y="4640070"/>
            <a:ext cx="304800" cy="304800"/>
          </a:xfrm>
          <a:prstGeom prst="rect">
            <a:avLst/>
          </a:prstGeom>
        </p:spPr>
      </p:pic>
      <p:pic>
        <p:nvPicPr>
          <p:cNvPr id="1351" name="Рисунок 1350">
            <a:extLst>
              <a:ext uri="{FF2B5EF4-FFF2-40B4-BE49-F238E27FC236}">
                <a16:creationId xmlns:a16="http://schemas.microsoft.com/office/drawing/2014/main" id="{0AC772A3-56BE-F3B2-9A01-FCE1AF34912E}"/>
              </a:ext>
            </a:extLst>
          </p:cNvPr>
          <p:cNvPicPr>
            <a:picLocks noChangeAspect="1"/>
          </p:cNvPicPr>
          <p:nvPr/>
        </p:nvPicPr>
        <p:blipFill>
          <a:blip r:embed="rId10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5878" y="4640070"/>
            <a:ext cx="304800" cy="304800"/>
          </a:xfrm>
          <a:prstGeom prst="rect">
            <a:avLst/>
          </a:prstGeom>
        </p:spPr>
      </p:pic>
      <p:pic>
        <p:nvPicPr>
          <p:cNvPr id="1352" name="Рисунок 1351">
            <a:extLst>
              <a:ext uri="{FF2B5EF4-FFF2-40B4-BE49-F238E27FC236}">
                <a16:creationId xmlns:a16="http://schemas.microsoft.com/office/drawing/2014/main" id="{71FDBA83-69BE-7638-2BC3-2DF9A45FB6EA}"/>
              </a:ext>
            </a:extLst>
          </p:cNvPr>
          <p:cNvPicPr>
            <a:picLocks noChangeAspect="1"/>
          </p:cNvPicPr>
          <p:nvPr/>
        </p:nvPicPr>
        <p:blipFill>
          <a:blip r:embed="rId10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3845" y="4640070"/>
            <a:ext cx="304800" cy="304800"/>
          </a:xfrm>
          <a:prstGeom prst="rect">
            <a:avLst/>
          </a:prstGeom>
        </p:spPr>
      </p:pic>
      <p:pic>
        <p:nvPicPr>
          <p:cNvPr id="1353" name="Рисунок 1352">
            <a:extLst>
              <a:ext uri="{FF2B5EF4-FFF2-40B4-BE49-F238E27FC236}">
                <a16:creationId xmlns:a16="http://schemas.microsoft.com/office/drawing/2014/main" id="{1503EEA6-4C1C-777B-D9E0-02FCF539D2E7}"/>
              </a:ext>
            </a:extLst>
          </p:cNvPr>
          <p:cNvPicPr>
            <a:picLocks noChangeAspect="1"/>
          </p:cNvPicPr>
          <p:nvPr/>
        </p:nvPicPr>
        <p:blipFill>
          <a:blip r:embed="rId10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1812" y="4640070"/>
            <a:ext cx="304800" cy="304800"/>
          </a:xfrm>
          <a:prstGeom prst="rect">
            <a:avLst/>
          </a:prstGeom>
        </p:spPr>
      </p:pic>
      <p:pic>
        <p:nvPicPr>
          <p:cNvPr id="1354" name="Рисунок 1353">
            <a:extLst>
              <a:ext uri="{FF2B5EF4-FFF2-40B4-BE49-F238E27FC236}">
                <a16:creationId xmlns:a16="http://schemas.microsoft.com/office/drawing/2014/main" id="{E79D5BD6-1E4F-3B03-FE3F-45EDA739331C}"/>
              </a:ext>
            </a:extLst>
          </p:cNvPr>
          <p:cNvPicPr>
            <a:picLocks noChangeAspect="1"/>
          </p:cNvPicPr>
          <p:nvPr/>
        </p:nvPicPr>
        <p:blipFill>
          <a:blip r:embed="rId10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5179" y="4652770"/>
            <a:ext cx="279400" cy="279400"/>
          </a:xfrm>
          <a:prstGeom prst="rect">
            <a:avLst/>
          </a:prstGeom>
        </p:spPr>
      </p:pic>
      <p:pic>
        <p:nvPicPr>
          <p:cNvPr id="1355" name="Рисунок 1354">
            <a:extLst>
              <a:ext uri="{FF2B5EF4-FFF2-40B4-BE49-F238E27FC236}">
                <a16:creationId xmlns:a16="http://schemas.microsoft.com/office/drawing/2014/main" id="{586BFCFC-E8C5-3B6E-7EF8-FF7B4964497C}"/>
              </a:ext>
            </a:extLst>
          </p:cNvPr>
          <p:cNvPicPr>
            <a:picLocks noChangeAspect="1"/>
          </p:cNvPicPr>
          <p:nvPr/>
        </p:nvPicPr>
        <p:blipFill>
          <a:blip r:embed="rId10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3146" y="4640070"/>
            <a:ext cx="304800" cy="304800"/>
          </a:xfrm>
          <a:prstGeom prst="rect">
            <a:avLst/>
          </a:prstGeom>
        </p:spPr>
      </p:pic>
      <p:pic>
        <p:nvPicPr>
          <p:cNvPr id="1356" name="Рисунок 1355">
            <a:extLst>
              <a:ext uri="{FF2B5EF4-FFF2-40B4-BE49-F238E27FC236}">
                <a16:creationId xmlns:a16="http://schemas.microsoft.com/office/drawing/2014/main" id="{61430D9B-AA30-FF46-2C4B-3DD63A9D920E}"/>
              </a:ext>
            </a:extLst>
          </p:cNvPr>
          <p:cNvPicPr>
            <a:picLocks noChangeAspect="1"/>
          </p:cNvPicPr>
          <p:nvPr/>
        </p:nvPicPr>
        <p:blipFill>
          <a:blip r:embed="rId10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1113" y="4640070"/>
            <a:ext cx="304800" cy="304800"/>
          </a:xfrm>
          <a:prstGeom prst="rect">
            <a:avLst/>
          </a:prstGeom>
        </p:spPr>
      </p:pic>
      <p:pic>
        <p:nvPicPr>
          <p:cNvPr id="1357" name="Рисунок 1356">
            <a:extLst>
              <a:ext uri="{FF2B5EF4-FFF2-40B4-BE49-F238E27FC236}">
                <a16:creationId xmlns:a16="http://schemas.microsoft.com/office/drawing/2014/main" id="{C823119D-7D46-5691-1E0B-1A31C8941E20}"/>
              </a:ext>
            </a:extLst>
          </p:cNvPr>
          <p:cNvPicPr>
            <a:picLocks noChangeAspect="1"/>
          </p:cNvPicPr>
          <p:nvPr/>
        </p:nvPicPr>
        <p:blipFill>
          <a:blip r:embed="rId10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080" y="4640070"/>
            <a:ext cx="304800" cy="304800"/>
          </a:xfrm>
          <a:prstGeom prst="rect">
            <a:avLst/>
          </a:prstGeom>
        </p:spPr>
      </p:pic>
      <p:pic>
        <p:nvPicPr>
          <p:cNvPr id="1358" name="Рисунок 1357">
            <a:extLst>
              <a:ext uri="{FF2B5EF4-FFF2-40B4-BE49-F238E27FC236}">
                <a16:creationId xmlns:a16="http://schemas.microsoft.com/office/drawing/2014/main" id="{EF6BB07A-43D0-B560-56B2-C2654604960C}"/>
              </a:ext>
            </a:extLst>
          </p:cNvPr>
          <p:cNvPicPr>
            <a:picLocks noChangeAspect="1"/>
          </p:cNvPicPr>
          <p:nvPr/>
        </p:nvPicPr>
        <p:blipFill>
          <a:blip r:embed="rId10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7047" y="4640070"/>
            <a:ext cx="304800" cy="304800"/>
          </a:xfrm>
          <a:prstGeom prst="rect">
            <a:avLst/>
          </a:prstGeom>
        </p:spPr>
      </p:pic>
      <p:pic>
        <p:nvPicPr>
          <p:cNvPr id="1359" name="Рисунок 1358">
            <a:extLst>
              <a:ext uri="{FF2B5EF4-FFF2-40B4-BE49-F238E27FC236}">
                <a16:creationId xmlns:a16="http://schemas.microsoft.com/office/drawing/2014/main" id="{78906F3F-18B7-F705-9F0D-1F58D337DA03}"/>
              </a:ext>
            </a:extLst>
          </p:cNvPr>
          <p:cNvPicPr>
            <a:picLocks noChangeAspect="1"/>
          </p:cNvPicPr>
          <p:nvPr/>
        </p:nvPicPr>
        <p:blipFill>
          <a:blip r:embed="rId10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5014" y="4640070"/>
            <a:ext cx="304800" cy="304800"/>
          </a:xfrm>
          <a:prstGeom prst="rect">
            <a:avLst/>
          </a:prstGeom>
        </p:spPr>
      </p:pic>
      <p:pic>
        <p:nvPicPr>
          <p:cNvPr id="1360" name="Рисунок 1359">
            <a:extLst>
              <a:ext uri="{FF2B5EF4-FFF2-40B4-BE49-F238E27FC236}">
                <a16:creationId xmlns:a16="http://schemas.microsoft.com/office/drawing/2014/main" id="{E7DA4FED-CB8F-BAFD-EE11-6A5DF9AF1FE2}"/>
              </a:ext>
            </a:extLst>
          </p:cNvPr>
          <p:cNvPicPr>
            <a:picLocks noChangeAspect="1"/>
          </p:cNvPicPr>
          <p:nvPr/>
        </p:nvPicPr>
        <p:blipFill>
          <a:blip r:embed="rId10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2981" y="4640070"/>
            <a:ext cx="304800" cy="304800"/>
          </a:xfrm>
          <a:prstGeom prst="rect">
            <a:avLst/>
          </a:prstGeom>
        </p:spPr>
      </p:pic>
      <p:pic>
        <p:nvPicPr>
          <p:cNvPr id="1361" name="Рисунок 1360">
            <a:extLst>
              <a:ext uri="{FF2B5EF4-FFF2-40B4-BE49-F238E27FC236}">
                <a16:creationId xmlns:a16="http://schemas.microsoft.com/office/drawing/2014/main" id="{F9BB0711-4266-00B4-5EA2-25B2F07B5B5C}"/>
              </a:ext>
            </a:extLst>
          </p:cNvPr>
          <p:cNvPicPr>
            <a:picLocks noChangeAspect="1"/>
          </p:cNvPicPr>
          <p:nvPr/>
        </p:nvPicPr>
        <p:blipFill>
          <a:blip r:embed="rId10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0948" y="464007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015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0DCF0FC-29D1-4AC2-973B-F8EC1082F0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46</a:t>
            </a:fld>
            <a:endParaRPr lang="ru-RU" dirty="0"/>
          </a:p>
        </p:txBody>
      </p:sp>
      <p:sp>
        <p:nvSpPr>
          <p:cNvPr id="2" name="Заголовок 710">
            <a:extLst>
              <a:ext uri="{FF2B5EF4-FFF2-40B4-BE49-F238E27FC236}">
                <a16:creationId xmlns:a16="http://schemas.microsoft.com/office/drawing/2014/main" id="{E96CC70A-B363-B372-3FC3-77CA805209E6}"/>
              </a:ext>
            </a:extLst>
          </p:cNvPr>
          <p:cNvSpPr txBox="1">
            <a:spLocks/>
          </p:cNvSpPr>
          <p:nvPr/>
        </p:nvSpPr>
        <p:spPr>
          <a:xfrm>
            <a:off x="1393956" y="515966"/>
            <a:ext cx="6054725" cy="376237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57875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997" b="1" kern="12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Amatic SC" panose="00000500000000000000" pitchFamily="2" charset="-79"/>
              </a:defRPr>
            </a:lvl1pPr>
          </a:lstStyle>
          <a:p>
            <a:r>
              <a:rPr lang="ru-RU" dirty="0"/>
              <a:t>ИКОНКИ</a:t>
            </a:r>
          </a:p>
        </p:txBody>
      </p:sp>
      <p:pic>
        <p:nvPicPr>
          <p:cNvPr id="1318" name="Рисунок 1317">
            <a:extLst>
              <a:ext uri="{FF2B5EF4-FFF2-40B4-BE49-F238E27FC236}">
                <a16:creationId xmlns:a16="http://schemas.microsoft.com/office/drawing/2014/main" id="{57079633-3F06-71CD-0BC4-D5E1579071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4089" y="3087196"/>
            <a:ext cx="304800" cy="304800"/>
          </a:xfrm>
          <a:prstGeom prst="rect">
            <a:avLst/>
          </a:prstGeom>
        </p:spPr>
      </p:pic>
      <p:pic>
        <p:nvPicPr>
          <p:cNvPr id="1330" name="Рисунок 1329">
            <a:extLst>
              <a:ext uri="{FF2B5EF4-FFF2-40B4-BE49-F238E27FC236}">
                <a16:creationId xmlns:a16="http://schemas.microsoft.com/office/drawing/2014/main" id="{53C4E8D7-A711-E6BE-3248-FBFD40366C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9137" y="3087196"/>
            <a:ext cx="304800" cy="304800"/>
          </a:xfrm>
          <a:prstGeom prst="rect">
            <a:avLst/>
          </a:prstGeom>
        </p:spPr>
      </p:pic>
      <p:pic>
        <p:nvPicPr>
          <p:cNvPr id="1332" name="Рисунок 1331">
            <a:extLst>
              <a:ext uri="{FF2B5EF4-FFF2-40B4-BE49-F238E27FC236}">
                <a16:creationId xmlns:a16="http://schemas.microsoft.com/office/drawing/2014/main" id="{FB47EB6F-BBAC-DDD5-9899-75D669322D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4195" y="3087196"/>
            <a:ext cx="304800" cy="304800"/>
          </a:xfrm>
          <a:prstGeom prst="rect">
            <a:avLst/>
          </a:prstGeom>
        </p:spPr>
      </p:pic>
      <p:pic>
        <p:nvPicPr>
          <p:cNvPr id="1334" name="Рисунок 1333">
            <a:extLst>
              <a:ext uri="{FF2B5EF4-FFF2-40B4-BE49-F238E27FC236}">
                <a16:creationId xmlns:a16="http://schemas.microsoft.com/office/drawing/2014/main" id="{B9DD9258-5922-3FE2-9076-1E801126D1F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7923" y="3087196"/>
            <a:ext cx="304800" cy="304800"/>
          </a:xfrm>
          <a:prstGeom prst="rect">
            <a:avLst/>
          </a:prstGeom>
        </p:spPr>
      </p:pic>
      <p:pic>
        <p:nvPicPr>
          <p:cNvPr id="1338" name="Рисунок 1337">
            <a:extLst>
              <a:ext uri="{FF2B5EF4-FFF2-40B4-BE49-F238E27FC236}">
                <a16:creationId xmlns:a16="http://schemas.microsoft.com/office/drawing/2014/main" id="{520DFF0A-8741-C7B7-52D3-651141F586B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9041" y="3087196"/>
            <a:ext cx="304800" cy="304800"/>
          </a:xfrm>
          <a:prstGeom prst="rect">
            <a:avLst/>
          </a:prstGeom>
        </p:spPr>
      </p:pic>
      <p:pic>
        <p:nvPicPr>
          <p:cNvPr id="1350" name="Рисунок 1349">
            <a:extLst>
              <a:ext uri="{FF2B5EF4-FFF2-40B4-BE49-F238E27FC236}">
                <a16:creationId xmlns:a16="http://schemas.microsoft.com/office/drawing/2014/main" id="{C4AA4EA1-0E1C-51C2-1689-0CD3B398713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1661" y="3087196"/>
            <a:ext cx="304800" cy="304800"/>
          </a:xfrm>
          <a:prstGeom prst="rect">
            <a:avLst/>
          </a:prstGeom>
        </p:spPr>
      </p:pic>
      <p:pic>
        <p:nvPicPr>
          <p:cNvPr id="1352" name="Рисунок 1351">
            <a:extLst>
              <a:ext uri="{FF2B5EF4-FFF2-40B4-BE49-F238E27FC236}">
                <a16:creationId xmlns:a16="http://schemas.microsoft.com/office/drawing/2014/main" id="{D5221E33-0D8D-2A8F-B8FA-867AD239CD0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5399" y="3087196"/>
            <a:ext cx="304800" cy="304800"/>
          </a:xfrm>
          <a:prstGeom prst="rect">
            <a:avLst/>
          </a:prstGeom>
        </p:spPr>
      </p:pic>
      <p:pic>
        <p:nvPicPr>
          <p:cNvPr id="1356" name="Рисунок 1355">
            <a:extLst>
              <a:ext uri="{FF2B5EF4-FFF2-40B4-BE49-F238E27FC236}">
                <a16:creationId xmlns:a16="http://schemas.microsoft.com/office/drawing/2014/main" id="{7824396F-09AB-9186-920D-44FB44725FF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2875" y="3087196"/>
            <a:ext cx="304800" cy="304800"/>
          </a:xfrm>
          <a:prstGeom prst="rect">
            <a:avLst/>
          </a:prstGeom>
        </p:spPr>
      </p:pic>
      <p:pic>
        <p:nvPicPr>
          <p:cNvPr id="1358" name="Рисунок 1357">
            <a:extLst>
              <a:ext uri="{FF2B5EF4-FFF2-40B4-BE49-F238E27FC236}">
                <a16:creationId xmlns:a16="http://schemas.microsoft.com/office/drawing/2014/main" id="{A9444AA4-022B-D4DD-5E9A-99A15CB1BE6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6613" y="3087196"/>
            <a:ext cx="304800" cy="304800"/>
          </a:xfrm>
          <a:prstGeom prst="rect">
            <a:avLst/>
          </a:prstGeom>
        </p:spPr>
      </p:pic>
      <p:pic>
        <p:nvPicPr>
          <p:cNvPr id="1360" name="Рисунок 1359">
            <a:extLst>
              <a:ext uri="{FF2B5EF4-FFF2-40B4-BE49-F238E27FC236}">
                <a16:creationId xmlns:a16="http://schemas.microsoft.com/office/drawing/2014/main" id="{8ABE0CEA-134E-3F38-57A2-B501C0137A1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0351" y="3087196"/>
            <a:ext cx="304800" cy="304800"/>
          </a:xfrm>
          <a:prstGeom prst="rect">
            <a:avLst/>
          </a:prstGeom>
        </p:spPr>
      </p:pic>
      <p:pic>
        <p:nvPicPr>
          <p:cNvPr id="1364" name="Рисунок 1363">
            <a:extLst>
              <a:ext uri="{FF2B5EF4-FFF2-40B4-BE49-F238E27FC236}">
                <a16:creationId xmlns:a16="http://schemas.microsoft.com/office/drawing/2014/main" id="{634352FD-CE00-51D8-5F83-7E5490D223D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7827" y="3087196"/>
            <a:ext cx="304800" cy="304800"/>
          </a:xfrm>
          <a:prstGeom prst="rect">
            <a:avLst/>
          </a:prstGeom>
        </p:spPr>
      </p:pic>
      <p:pic>
        <p:nvPicPr>
          <p:cNvPr id="1366" name="Рисунок 1365">
            <a:extLst>
              <a:ext uri="{FF2B5EF4-FFF2-40B4-BE49-F238E27FC236}">
                <a16:creationId xmlns:a16="http://schemas.microsoft.com/office/drawing/2014/main" id="{5BDEA69F-F55D-89DB-859E-AAF176C2640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1565" y="3087196"/>
            <a:ext cx="304800" cy="304800"/>
          </a:xfrm>
          <a:prstGeom prst="rect">
            <a:avLst/>
          </a:prstGeom>
        </p:spPr>
      </p:pic>
      <p:pic>
        <p:nvPicPr>
          <p:cNvPr id="1368" name="Рисунок 1367">
            <a:extLst>
              <a:ext uri="{FF2B5EF4-FFF2-40B4-BE49-F238E27FC236}">
                <a16:creationId xmlns:a16="http://schemas.microsoft.com/office/drawing/2014/main" id="{E05F5EAD-65A6-DD0D-02D8-8B7DE7C55C9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5303" y="3087196"/>
            <a:ext cx="304800" cy="304800"/>
          </a:xfrm>
          <a:prstGeom prst="rect">
            <a:avLst/>
          </a:prstGeom>
        </p:spPr>
      </p:pic>
      <p:pic>
        <p:nvPicPr>
          <p:cNvPr id="1372" name="Рисунок 1371">
            <a:extLst>
              <a:ext uri="{FF2B5EF4-FFF2-40B4-BE49-F238E27FC236}">
                <a16:creationId xmlns:a16="http://schemas.microsoft.com/office/drawing/2014/main" id="{C9016377-8E06-3ADB-8FFE-4CC7E3D40CA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2779" y="3087196"/>
            <a:ext cx="304800" cy="304800"/>
          </a:xfrm>
          <a:prstGeom prst="rect">
            <a:avLst/>
          </a:prstGeom>
        </p:spPr>
      </p:pic>
      <p:pic>
        <p:nvPicPr>
          <p:cNvPr id="1374" name="Рисунок 1373">
            <a:extLst>
              <a:ext uri="{FF2B5EF4-FFF2-40B4-BE49-F238E27FC236}">
                <a16:creationId xmlns:a16="http://schemas.microsoft.com/office/drawing/2014/main" id="{AFF486F8-3EB9-FFFD-900D-2B0C9A0558D1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6517" y="3087196"/>
            <a:ext cx="304800" cy="304800"/>
          </a:xfrm>
          <a:prstGeom prst="rect">
            <a:avLst/>
          </a:prstGeom>
        </p:spPr>
      </p:pic>
      <p:pic>
        <p:nvPicPr>
          <p:cNvPr id="1376" name="Рисунок 1375">
            <a:extLst>
              <a:ext uri="{FF2B5EF4-FFF2-40B4-BE49-F238E27FC236}">
                <a16:creationId xmlns:a16="http://schemas.microsoft.com/office/drawing/2014/main" id="{E2094747-C8C2-FE22-4981-39FA58BA9B8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0255" y="3087196"/>
            <a:ext cx="304800" cy="304800"/>
          </a:xfrm>
          <a:prstGeom prst="rect">
            <a:avLst/>
          </a:prstGeom>
        </p:spPr>
      </p:pic>
      <p:pic>
        <p:nvPicPr>
          <p:cNvPr id="1378" name="Рисунок 1377">
            <a:extLst>
              <a:ext uri="{FF2B5EF4-FFF2-40B4-BE49-F238E27FC236}">
                <a16:creationId xmlns:a16="http://schemas.microsoft.com/office/drawing/2014/main" id="{BC9BB15B-08F7-0F40-333A-DDC84909C525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3993" y="3087196"/>
            <a:ext cx="304800" cy="304800"/>
          </a:xfrm>
          <a:prstGeom prst="rect">
            <a:avLst/>
          </a:prstGeom>
        </p:spPr>
      </p:pic>
      <p:pic>
        <p:nvPicPr>
          <p:cNvPr id="1380" name="Рисунок 1379">
            <a:extLst>
              <a:ext uri="{FF2B5EF4-FFF2-40B4-BE49-F238E27FC236}">
                <a16:creationId xmlns:a16="http://schemas.microsoft.com/office/drawing/2014/main" id="{C123C646-4A01-53D9-DA91-8B32C4233A7F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7731" y="3087196"/>
            <a:ext cx="304800" cy="304800"/>
          </a:xfrm>
          <a:prstGeom prst="rect">
            <a:avLst/>
          </a:prstGeom>
        </p:spPr>
      </p:pic>
      <p:pic>
        <p:nvPicPr>
          <p:cNvPr id="1382" name="Рисунок 1381">
            <a:extLst>
              <a:ext uri="{FF2B5EF4-FFF2-40B4-BE49-F238E27FC236}">
                <a16:creationId xmlns:a16="http://schemas.microsoft.com/office/drawing/2014/main" id="{E0E067CB-68A9-0CD4-8952-E0BBC47721A2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1469" y="3087196"/>
            <a:ext cx="304800" cy="304800"/>
          </a:xfrm>
          <a:prstGeom prst="rect">
            <a:avLst/>
          </a:prstGeom>
        </p:spPr>
      </p:pic>
      <p:pic>
        <p:nvPicPr>
          <p:cNvPr id="1384" name="Рисунок 1383">
            <a:extLst>
              <a:ext uri="{FF2B5EF4-FFF2-40B4-BE49-F238E27FC236}">
                <a16:creationId xmlns:a16="http://schemas.microsoft.com/office/drawing/2014/main" id="{2D68B9EF-B8BC-C851-2089-EA52DD6C8E14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5207" y="3087196"/>
            <a:ext cx="304800" cy="304800"/>
          </a:xfrm>
          <a:prstGeom prst="rect">
            <a:avLst/>
          </a:prstGeom>
        </p:spPr>
      </p:pic>
      <p:pic>
        <p:nvPicPr>
          <p:cNvPr id="1386" name="Рисунок 1385">
            <a:extLst>
              <a:ext uri="{FF2B5EF4-FFF2-40B4-BE49-F238E27FC236}">
                <a16:creationId xmlns:a16="http://schemas.microsoft.com/office/drawing/2014/main" id="{3CEDD930-C568-D869-B6FE-7BADC1EAEFAE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8945" y="3087196"/>
            <a:ext cx="304800" cy="304800"/>
          </a:xfrm>
          <a:prstGeom prst="rect">
            <a:avLst/>
          </a:prstGeom>
        </p:spPr>
      </p:pic>
      <p:pic>
        <p:nvPicPr>
          <p:cNvPr id="1388" name="Рисунок 1387">
            <a:extLst>
              <a:ext uri="{FF2B5EF4-FFF2-40B4-BE49-F238E27FC236}">
                <a16:creationId xmlns:a16="http://schemas.microsoft.com/office/drawing/2014/main" id="{4CCE1E3A-BAA4-2512-8BB5-9F757BAB45B3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2683" y="3087196"/>
            <a:ext cx="304800" cy="304800"/>
          </a:xfrm>
          <a:prstGeom prst="rect">
            <a:avLst/>
          </a:prstGeom>
        </p:spPr>
      </p:pic>
      <p:pic>
        <p:nvPicPr>
          <p:cNvPr id="1390" name="Рисунок 1389">
            <a:extLst>
              <a:ext uri="{FF2B5EF4-FFF2-40B4-BE49-F238E27FC236}">
                <a16:creationId xmlns:a16="http://schemas.microsoft.com/office/drawing/2014/main" id="{27D2096B-8DC9-E008-004D-F9F95396AA07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6421" y="3087196"/>
            <a:ext cx="304800" cy="304800"/>
          </a:xfrm>
          <a:prstGeom prst="rect">
            <a:avLst/>
          </a:prstGeom>
        </p:spPr>
      </p:pic>
      <p:pic>
        <p:nvPicPr>
          <p:cNvPr id="1392" name="Рисунок 1391">
            <a:extLst>
              <a:ext uri="{FF2B5EF4-FFF2-40B4-BE49-F238E27FC236}">
                <a16:creationId xmlns:a16="http://schemas.microsoft.com/office/drawing/2014/main" id="{CBC80D7D-56AC-CEFA-937B-7668A1AFC709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0159" y="3087196"/>
            <a:ext cx="304800" cy="304800"/>
          </a:xfrm>
          <a:prstGeom prst="rect">
            <a:avLst/>
          </a:prstGeom>
        </p:spPr>
      </p:pic>
      <p:sp>
        <p:nvSpPr>
          <p:cNvPr id="1393" name="TextBox 1392">
            <a:extLst>
              <a:ext uri="{FF2B5EF4-FFF2-40B4-BE49-F238E27FC236}">
                <a16:creationId xmlns:a16="http://schemas.microsoft.com/office/drawing/2014/main" id="{5990C3E1-B825-1A28-47F4-0FE6BA958727}"/>
              </a:ext>
            </a:extLst>
          </p:cNvPr>
          <p:cNvSpPr txBox="1"/>
          <p:nvPr/>
        </p:nvSpPr>
        <p:spPr>
          <a:xfrm>
            <a:off x="4051324" y="2644335"/>
            <a:ext cx="39200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dirty="0">
                <a:solidFill>
                  <a:srgbClr val="E4EAE9"/>
                </a:solidFill>
                <a:latin typeface="+mj-lt"/>
              </a:rPr>
              <a:t>Рассылка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BBA74E-2899-AC29-9521-43663033812C}"/>
              </a:ext>
            </a:extLst>
          </p:cNvPr>
          <p:cNvSpPr txBox="1"/>
          <p:nvPr/>
        </p:nvSpPr>
        <p:spPr>
          <a:xfrm>
            <a:off x="5015866" y="1147839"/>
            <a:ext cx="22520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dirty="0">
                <a:solidFill>
                  <a:srgbClr val="E4EAE9"/>
                </a:solidFill>
                <a:latin typeface="+mj-lt"/>
              </a:rPr>
              <a:t>Медицина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D783EC4-EDE7-FF0A-5D2F-3CFE175FF115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7116" y="2052659"/>
            <a:ext cx="378959" cy="378959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3EEF492-559C-10A6-08AB-9846DCDA3DD2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0690" y="2052659"/>
            <a:ext cx="378959" cy="37895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152AAD5-425D-6789-3D94-007A24CA40B6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4267" y="2052659"/>
            <a:ext cx="378959" cy="378959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CB568EC-C88E-06EA-DF91-EC9A10387B9D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7844" y="2052659"/>
            <a:ext cx="378959" cy="378959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5BBA1CC-10F4-6B18-0208-B416BD9D68C2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1421" y="2052659"/>
            <a:ext cx="378959" cy="378959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712FB648-1DC0-537C-25EA-C7108A062D18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4998" y="2052659"/>
            <a:ext cx="378959" cy="378959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B5ECB1CB-919A-8D14-8779-046324C3B08D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8575" y="2052659"/>
            <a:ext cx="378959" cy="378959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D047368E-57CE-783F-9C39-8D3FAEA34775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2152" y="2052659"/>
            <a:ext cx="378959" cy="378959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06E482ED-D9C9-B5DE-806B-C95C772E49AB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5729" y="2052659"/>
            <a:ext cx="378959" cy="378959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052420F1-2B05-D6CE-3D92-BDD63E2098A8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9306" y="2052659"/>
            <a:ext cx="378959" cy="378959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B441EEFF-9C2D-7293-7D8E-B8A3CCF020CD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2883" y="2052659"/>
            <a:ext cx="378959" cy="378959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97A7A505-D4B9-D9CC-DA23-003806C84A8F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6460" y="2052659"/>
            <a:ext cx="378959" cy="378959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6EB98AEA-B9DB-9050-10BE-78FE18C9F472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0037" y="2052659"/>
            <a:ext cx="378959" cy="378959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8A945BBD-4514-B7AA-60A7-62B5368BBA98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3614" y="2052659"/>
            <a:ext cx="378959" cy="378959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607EB9D4-010B-8879-3C5D-EBF909553015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7191" y="2052659"/>
            <a:ext cx="378959" cy="378959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AD25B164-F65B-A87D-7627-287347CA9D94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0768" y="2052659"/>
            <a:ext cx="378959" cy="378959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F6314A32-3C1D-4CDB-3F4B-9ADFA1318C73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4345" y="2052659"/>
            <a:ext cx="378959" cy="378959"/>
          </a:xfrm>
          <a:prstGeom prst="rect">
            <a:avLst/>
          </a:prstGeom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EAFE69B1-26FB-20AC-526E-2B81C0EDC4FF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7922" y="2052659"/>
            <a:ext cx="378959" cy="378959"/>
          </a:xfrm>
          <a:prstGeom prst="rect">
            <a:avLst/>
          </a:prstGeom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D1B58AD8-FA0F-54FC-D610-326018D0ED5C}"/>
              </a:ext>
            </a:extLst>
          </p:cNvPr>
          <p:cNvPicPr>
            <a:picLocks noChangeAspect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1499" y="2052659"/>
            <a:ext cx="378959" cy="378959"/>
          </a:xfrm>
          <a:prstGeom prst="rect">
            <a:avLst/>
          </a:prstGeom>
        </p:spPr>
      </p:pic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F0C70802-3A02-4ACE-E372-E26E3C8784B0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5076" y="2052659"/>
            <a:ext cx="378959" cy="378959"/>
          </a:xfrm>
          <a:prstGeom prst="rect">
            <a:avLst/>
          </a:prstGeom>
        </p:spPr>
      </p:pic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31AE51DC-AE66-FC46-8E2A-3DDA2DB514F9}"/>
              </a:ext>
            </a:extLst>
          </p:cNvPr>
          <p:cNvPicPr>
            <a:picLocks noChangeAspect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8653" y="2052659"/>
            <a:ext cx="378959" cy="378959"/>
          </a:xfrm>
          <a:prstGeom prst="rect">
            <a:avLst/>
          </a:prstGeom>
        </p:spPr>
      </p:pic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D88200E9-47C2-556A-87D9-033AF3D661A5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2230" y="2052659"/>
            <a:ext cx="378959" cy="378959"/>
          </a:xfrm>
          <a:prstGeom prst="rect">
            <a:avLst/>
          </a:prstGeom>
        </p:spPr>
      </p:pic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F2D94A39-021E-A2B4-B8E5-B37A99065378}"/>
              </a:ext>
            </a:extLst>
          </p:cNvPr>
          <p:cNvPicPr>
            <a:picLocks noChangeAspect="1"/>
          </p:cNvPicPr>
          <p:nvPr/>
        </p:nvPicPr>
        <p:blipFill>
          <a:blip r:embed="rId4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5807" y="2052659"/>
            <a:ext cx="378959" cy="378959"/>
          </a:xfrm>
          <a:prstGeom prst="rect">
            <a:avLst/>
          </a:prstGeom>
        </p:spPr>
      </p:pic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CE8FB347-73B5-5D54-1945-94DB3AE1B258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9384" y="2052659"/>
            <a:ext cx="378959" cy="378959"/>
          </a:xfrm>
          <a:prstGeom prst="rect">
            <a:avLst/>
          </a:prstGeom>
        </p:spPr>
      </p:pic>
      <p:pic>
        <p:nvPicPr>
          <p:cNvPr id="36" name="Рисунок 35">
            <a:extLst>
              <a:ext uri="{FF2B5EF4-FFF2-40B4-BE49-F238E27FC236}">
                <a16:creationId xmlns:a16="http://schemas.microsoft.com/office/drawing/2014/main" id="{CA407CE3-6DB5-77C5-D346-CB69A714204E}"/>
              </a:ext>
            </a:extLst>
          </p:cNvPr>
          <p:cNvPicPr>
            <a:picLocks noChangeAspect="1"/>
          </p:cNvPicPr>
          <p:nvPr/>
        </p:nvPicPr>
        <p:blipFill>
          <a:blip r:embed="rId5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7116" y="1575623"/>
            <a:ext cx="378960" cy="378960"/>
          </a:xfrm>
          <a:prstGeom prst="rect">
            <a:avLst/>
          </a:prstGeom>
        </p:spPr>
      </p:pic>
      <p:pic>
        <p:nvPicPr>
          <p:cNvPr id="38" name="Рисунок 37">
            <a:extLst>
              <a:ext uri="{FF2B5EF4-FFF2-40B4-BE49-F238E27FC236}">
                <a16:creationId xmlns:a16="http://schemas.microsoft.com/office/drawing/2014/main" id="{0B56CBD2-DE9F-238E-4B9F-E2E81BC70668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2473" y="1575623"/>
            <a:ext cx="378960" cy="378960"/>
          </a:xfrm>
          <a:prstGeom prst="rect">
            <a:avLst/>
          </a:prstGeom>
        </p:spPr>
      </p:pic>
      <p:pic>
        <p:nvPicPr>
          <p:cNvPr id="40" name="Рисунок 39">
            <a:extLst>
              <a:ext uri="{FF2B5EF4-FFF2-40B4-BE49-F238E27FC236}">
                <a16:creationId xmlns:a16="http://schemas.microsoft.com/office/drawing/2014/main" id="{D8BA8418-E845-3B38-F239-70095B240143}"/>
              </a:ext>
            </a:extLst>
          </p:cNvPr>
          <p:cNvPicPr>
            <a:picLocks noChangeAspect="1"/>
          </p:cNvPicPr>
          <p:nvPr/>
        </p:nvPicPr>
        <p:blipFill>
          <a:blip r:embed="rId5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7821" y="1575623"/>
            <a:ext cx="378960" cy="378960"/>
          </a:xfrm>
          <a:prstGeom prst="rect">
            <a:avLst/>
          </a:prstGeom>
        </p:spPr>
      </p:pic>
      <p:pic>
        <p:nvPicPr>
          <p:cNvPr id="42" name="Рисунок 41">
            <a:extLst>
              <a:ext uri="{FF2B5EF4-FFF2-40B4-BE49-F238E27FC236}">
                <a16:creationId xmlns:a16="http://schemas.microsoft.com/office/drawing/2014/main" id="{B854298A-FBCB-F339-359B-03693971170B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169" y="1575623"/>
            <a:ext cx="378960" cy="378960"/>
          </a:xfrm>
          <a:prstGeom prst="rect">
            <a:avLst/>
          </a:prstGeom>
        </p:spPr>
      </p:pic>
      <p:pic>
        <p:nvPicPr>
          <p:cNvPr id="43" name="Рисунок 42">
            <a:extLst>
              <a:ext uri="{FF2B5EF4-FFF2-40B4-BE49-F238E27FC236}">
                <a16:creationId xmlns:a16="http://schemas.microsoft.com/office/drawing/2014/main" id="{3572042B-31BD-285C-1E2F-1F5E009E9038}"/>
              </a:ext>
            </a:extLst>
          </p:cNvPr>
          <p:cNvPicPr>
            <a:picLocks noChangeAspect="1"/>
          </p:cNvPicPr>
          <p:nvPr/>
        </p:nvPicPr>
        <p:blipFill>
          <a:blip r:embed="rId5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8517" y="1575623"/>
            <a:ext cx="378960" cy="378960"/>
          </a:xfrm>
          <a:prstGeom prst="rect">
            <a:avLst/>
          </a:prstGeom>
        </p:spPr>
      </p:pic>
      <p:pic>
        <p:nvPicPr>
          <p:cNvPr id="44" name="Рисунок 43">
            <a:extLst>
              <a:ext uri="{FF2B5EF4-FFF2-40B4-BE49-F238E27FC236}">
                <a16:creationId xmlns:a16="http://schemas.microsoft.com/office/drawing/2014/main" id="{83201F24-CDF1-6591-58A9-A1B0A2686499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3865" y="1575623"/>
            <a:ext cx="378960" cy="378960"/>
          </a:xfrm>
          <a:prstGeom prst="rect">
            <a:avLst/>
          </a:prstGeom>
        </p:spPr>
      </p:pic>
      <p:pic>
        <p:nvPicPr>
          <p:cNvPr id="46" name="Рисунок 45">
            <a:extLst>
              <a:ext uri="{FF2B5EF4-FFF2-40B4-BE49-F238E27FC236}">
                <a16:creationId xmlns:a16="http://schemas.microsoft.com/office/drawing/2014/main" id="{0DF99A31-52A5-A43D-8353-340DE6524549}"/>
              </a:ext>
            </a:extLst>
          </p:cNvPr>
          <p:cNvPicPr>
            <a:picLocks noChangeAspect="1"/>
          </p:cNvPicPr>
          <p:nvPr/>
        </p:nvPicPr>
        <p:blipFill>
          <a:blip r:embed="rId5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9213" y="1575623"/>
            <a:ext cx="378960" cy="378960"/>
          </a:xfrm>
          <a:prstGeom prst="rect">
            <a:avLst/>
          </a:prstGeom>
        </p:spPr>
      </p:pic>
      <p:pic>
        <p:nvPicPr>
          <p:cNvPr id="47" name="Рисунок 46">
            <a:extLst>
              <a:ext uri="{FF2B5EF4-FFF2-40B4-BE49-F238E27FC236}">
                <a16:creationId xmlns:a16="http://schemas.microsoft.com/office/drawing/2014/main" id="{E3C5112D-78BA-4E54-A3E0-F4C1CD81F9E4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4561" y="1575623"/>
            <a:ext cx="378960" cy="378960"/>
          </a:xfrm>
          <a:prstGeom prst="rect">
            <a:avLst/>
          </a:prstGeom>
        </p:spPr>
      </p:pic>
      <p:pic>
        <p:nvPicPr>
          <p:cNvPr id="48" name="Рисунок 47">
            <a:extLst>
              <a:ext uri="{FF2B5EF4-FFF2-40B4-BE49-F238E27FC236}">
                <a16:creationId xmlns:a16="http://schemas.microsoft.com/office/drawing/2014/main" id="{B9BFC56F-C526-CDA6-F6F2-C362A2E43B53}"/>
              </a:ext>
            </a:extLst>
          </p:cNvPr>
          <p:cNvPicPr>
            <a:picLocks noChangeAspect="1"/>
          </p:cNvPicPr>
          <p:nvPr/>
        </p:nvPicPr>
        <p:blipFill>
          <a:blip r:embed="rId5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9909" y="1575623"/>
            <a:ext cx="378960" cy="378960"/>
          </a:xfrm>
          <a:prstGeom prst="rect">
            <a:avLst/>
          </a:prstGeom>
        </p:spPr>
      </p:pic>
      <p:pic>
        <p:nvPicPr>
          <p:cNvPr id="50" name="Рисунок 49">
            <a:extLst>
              <a:ext uri="{FF2B5EF4-FFF2-40B4-BE49-F238E27FC236}">
                <a16:creationId xmlns:a16="http://schemas.microsoft.com/office/drawing/2014/main" id="{5AACE104-4D45-19AF-F99A-4B9E2D76270F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5257" y="1575623"/>
            <a:ext cx="378960" cy="378960"/>
          </a:xfrm>
          <a:prstGeom prst="rect">
            <a:avLst/>
          </a:prstGeom>
        </p:spPr>
      </p:pic>
      <p:pic>
        <p:nvPicPr>
          <p:cNvPr id="52" name="Рисунок 51">
            <a:extLst>
              <a:ext uri="{FF2B5EF4-FFF2-40B4-BE49-F238E27FC236}">
                <a16:creationId xmlns:a16="http://schemas.microsoft.com/office/drawing/2014/main" id="{E89F6201-9187-3EBD-0C48-5AED4B9E8F5D}"/>
              </a:ext>
            </a:extLst>
          </p:cNvPr>
          <p:cNvPicPr>
            <a:picLocks noChangeAspect="1"/>
          </p:cNvPicPr>
          <p:nvPr/>
        </p:nvPicPr>
        <p:blipFill>
          <a:blip r:embed="rId6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0605" y="1575623"/>
            <a:ext cx="378960" cy="378960"/>
          </a:xfrm>
          <a:prstGeom prst="rect">
            <a:avLst/>
          </a:prstGeom>
        </p:spPr>
      </p:pic>
      <p:pic>
        <p:nvPicPr>
          <p:cNvPr id="54" name="Рисунок 53">
            <a:extLst>
              <a:ext uri="{FF2B5EF4-FFF2-40B4-BE49-F238E27FC236}">
                <a16:creationId xmlns:a16="http://schemas.microsoft.com/office/drawing/2014/main" id="{7A881746-8B28-E395-0CA3-F8A2249692B5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5953" y="1575623"/>
            <a:ext cx="378960" cy="378960"/>
          </a:xfrm>
          <a:prstGeom prst="rect">
            <a:avLst/>
          </a:prstGeom>
        </p:spPr>
      </p:pic>
      <p:pic>
        <p:nvPicPr>
          <p:cNvPr id="56" name="Рисунок 55">
            <a:extLst>
              <a:ext uri="{FF2B5EF4-FFF2-40B4-BE49-F238E27FC236}">
                <a16:creationId xmlns:a16="http://schemas.microsoft.com/office/drawing/2014/main" id="{9179BAB6-91B2-FF85-097C-6CD59DC372F7}"/>
              </a:ext>
            </a:extLst>
          </p:cNvPr>
          <p:cNvPicPr>
            <a:picLocks noChangeAspect="1"/>
          </p:cNvPicPr>
          <p:nvPr/>
        </p:nvPicPr>
        <p:blipFill>
          <a:blip r:embed="rId6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1301" y="1575623"/>
            <a:ext cx="378960" cy="378960"/>
          </a:xfrm>
          <a:prstGeom prst="rect">
            <a:avLst/>
          </a:prstGeom>
        </p:spPr>
      </p:pic>
      <p:pic>
        <p:nvPicPr>
          <p:cNvPr id="57" name="Рисунок 56">
            <a:extLst>
              <a:ext uri="{FF2B5EF4-FFF2-40B4-BE49-F238E27FC236}">
                <a16:creationId xmlns:a16="http://schemas.microsoft.com/office/drawing/2014/main" id="{439545A3-7ECD-797E-A583-0CAE8DC7DAF4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6649" y="1575623"/>
            <a:ext cx="378960" cy="378960"/>
          </a:xfrm>
          <a:prstGeom prst="rect">
            <a:avLst/>
          </a:prstGeom>
        </p:spPr>
      </p:pic>
      <p:pic>
        <p:nvPicPr>
          <p:cNvPr id="58" name="Рисунок 57">
            <a:extLst>
              <a:ext uri="{FF2B5EF4-FFF2-40B4-BE49-F238E27FC236}">
                <a16:creationId xmlns:a16="http://schemas.microsoft.com/office/drawing/2014/main" id="{E05E0288-6787-117C-9B9E-B57F18198B63}"/>
              </a:ext>
            </a:extLst>
          </p:cNvPr>
          <p:cNvPicPr>
            <a:picLocks noChangeAspect="1"/>
          </p:cNvPicPr>
          <p:nvPr/>
        </p:nvPicPr>
        <p:blipFill>
          <a:blip r:embed="rId6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1997" y="1575623"/>
            <a:ext cx="378960" cy="378960"/>
          </a:xfrm>
          <a:prstGeom prst="rect">
            <a:avLst/>
          </a:prstGeom>
        </p:spPr>
      </p:pic>
      <p:pic>
        <p:nvPicPr>
          <p:cNvPr id="60" name="Рисунок 59">
            <a:extLst>
              <a:ext uri="{FF2B5EF4-FFF2-40B4-BE49-F238E27FC236}">
                <a16:creationId xmlns:a16="http://schemas.microsoft.com/office/drawing/2014/main" id="{F5DB80C1-2231-1C32-DAF9-CFF02DA9AA13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7345" y="1575623"/>
            <a:ext cx="378960" cy="378960"/>
          </a:xfrm>
          <a:prstGeom prst="rect">
            <a:avLst/>
          </a:prstGeom>
        </p:spPr>
      </p:pic>
      <p:pic>
        <p:nvPicPr>
          <p:cNvPr id="61" name="Рисунок 60">
            <a:extLst>
              <a:ext uri="{FF2B5EF4-FFF2-40B4-BE49-F238E27FC236}">
                <a16:creationId xmlns:a16="http://schemas.microsoft.com/office/drawing/2014/main" id="{17537464-80C8-A989-3EDB-F711976847CD}"/>
              </a:ext>
            </a:extLst>
          </p:cNvPr>
          <p:cNvPicPr>
            <a:picLocks noChangeAspect="1"/>
          </p:cNvPicPr>
          <p:nvPr/>
        </p:nvPicPr>
        <p:blipFill>
          <a:blip r:embed="rId6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2693" y="1575623"/>
            <a:ext cx="378960" cy="378960"/>
          </a:xfrm>
          <a:prstGeom prst="rect">
            <a:avLst/>
          </a:prstGeom>
        </p:spPr>
      </p:pic>
      <p:pic>
        <p:nvPicPr>
          <p:cNvPr id="62" name="Рисунок 61">
            <a:extLst>
              <a:ext uri="{FF2B5EF4-FFF2-40B4-BE49-F238E27FC236}">
                <a16:creationId xmlns:a16="http://schemas.microsoft.com/office/drawing/2014/main" id="{2A8E32E6-D3A9-D7DF-A444-F600C4797CA7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8041" y="1575623"/>
            <a:ext cx="378960" cy="378960"/>
          </a:xfrm>
          <a:prstGeom prst="rect">
            <a:avLst/>
          </a:prstGeom>
        </p:spPr>
      </p:pic>
      <p:pic>
        <p:nvPicPr>
          <p:cNvPr id="1344" name="Рисунок 1343">
            <a:extLst>
              <a:ext uri="{FF2B5EF4-FFF2-40B4-BE49-F238E27FC236}">
                <a16:creationId xmlns:a16="http://schemas.microsoft.com/office/drawing/2014/main" id="{B8AD07B4-5D62-E383-DDB2-5E8216A1BC6E}"/>
              </a:ext>
            </a:extLst>
          </p:cNvPr>
          <p:cNvPicPr>
            <a:picLocks noChangeAspect="1"/>
          </p:cNvPicPr>
          <p:nvPr/>
        </p:nvPicPr>
        <p:blipFill>
          <a:blip r:embed="rId6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3389" y="1575623"/>
            <a:ext cx="378960" cy="378960"/>
          </a:xfrm>
          <a:prstGeom prst="rect">
            <a:avLst/>
          </a:prstGeom>
        </p:spPr>
      </p:pic>
      <p:pic>
        <p:nvPicPr>
          <p:cNvPr id="1345" name="Рисунок 1344">
            <a:extLst>
              <a:ext uri="{FF2B5EF4-FFF2-40B4-BE49-F238E27FC236}">
                <a16:creationId xmlns:a16="http://schemas.microsoft.com/office/drawing/2014/main" id="{C10BEF06-D41F-CEE1-AEF6-21F505A89409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8737" y="1575623"/>
            <a:ext cx="378960" cy="378960"/>
          </a:xfrm>
          <a:prstGeom prst="rect">
            <a:avLst/>
          </a:prstGeom>
        </p:spPr>
      </p:pic>
      <p:pic>
        <p:nvPicPr>
          <p:cNvPr id="1346" name="Рисунок 1345">
            <a:extLst>
              <a:ext uri="{FF2B5EF4-FFF2-40B4-BE49-F238E27FC236}">
                <a16:creationId xmlns:a16="http://schemas.microsoft.com/office/drawing/2014/main" id="{5043FB59-6E16-0A68-3D7D-2F01453F0FF6}"/>
              </a:ext>
            </a:extLst>
          </p:cNvPr>
          <p:cNvPicPr>
            <a:picLocks noChangeAspect="1"/>
          </p:cNvPicPr>
          <p:nvPr/>
        </p:nvPicPr>
        <p:blipFill>
          <a:blip r:embed="rId7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085" y="1575623"/>
            <a:ext cx="378960" cy="378960"/>
          </a:xfrm>
          <a:prstGeom prst="rect">
            <a:avLst/>
          </a:prstGeom>
        </p:spPr>
      </p:pic>
      <p:pic>
        <p:nvPicPr>
          <p:cNvPr id="1347" name="Рисунок 1346">
            <a:extLst>
              <a:ext uri="{FF2B5EF4-FFF2-40B4-BE49-F238E27FC236}">
                <a16:creationId xmlns:a16="http://schemas.microsoft.com/office/drawing/2014/main" id="{9BBB71BB-BDE9-4025-EA32-331119661CA2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9433" y="1575623"/>
            <a:ext cx="378960" cy="378960"/>
          </a:xfrm>
          <a:prstGeom prst="rect">
            <a:avLst/>
          </a:prstGeom>
        </p:spPr>
      </p:pic>
      <p:pic>
        <p:nvPicPr>
          <p:cNvPr id="1348" name="Рисунок 1347">
            <a:extLst>
              <a:ext uri="{FF2B5EF4-FFF2-40B4-BE49-F238E27FC236}">
                <a16:creationId xmlns:a16="http://schemas.microsoft.com/office/drawing/2014/main" id="{0CBFCD5D-D9C2-F2DC-DB9F-5B0A2C8616DD}"/>
              </a:ext>
            </a:extLst>
          </p:cNvPr>
          <p:cNvPicPr>
            <a:picLocks noChangeAspect="1"/>
          </p:cNvPicPr>
          <p:nvPr/>
        </p:nvPicPr>
        <p:blipFill>
          <a:blip r:embed="rId7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4781" y="1575623"/>
            <a:ext cx="378960" cy="378960"/>
          </a:xfrm>
          <a:prstGeom prst="rect">
            <a:avLst/>
          </a:prstGeom>
        </p:spPr>
      </p:pic>
      <p:pic>
        <p:nvPicPr>
          <p:cNvPr id="1349" name="Рисунок 1348">
            <a:extLst>
              <a:ext uri="{FF2B5EF4-FFF2-40B4-BE49-F238E27FC236}">
                <a16:creationId xmlns:a16="http://schemas.microsoft.com/office/drawing/2014/main" id="{B3028842-2A4E-D929-A9D3-109475C0F953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0129" y="1575623"/>
            <a:ext cx="378960" cy="378960"/>
          </a:xfrm>
          <a:prstGeom prst="rect">
            <a:avLst/>
          </a:prstGeom>
        </p:spPr>
      </p:pic>
      <p:pic>
        <p:nvPicPr>
          <p:cNvPr id="1351" name="Рисунок 1350">
            <a:extLst>
              <a:ext uri="{FF2B5EF4-FFF2-40B4-BE49-F238E27FC236}">
                <a16:creationId xmlns:a16="http://schemas.microsoft.com/office/drawing/2014/main" id="{65E3AA72-B4DC-0C3B-1E50-F26343546C41}"/>
              </a:ext>
            </a:extLst>
          </p:cNvPr>
          <p:cNvPicPr>
            <a:picLocks noChangeAspect="1"/>
          </p:cNvPicPr>
          <p:nvPr/>
        </p:nvPicPr>
        <p:blipFill>
          <a:blip r:embed="rId7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5477" y="1575623"/>
            <a:ext cx="378960" cy="378960"/>
          </a:xfrm>
          <a:prstGeom prst="rect">
            <a:avLst/>
          </a:prstGeom>
        </p:spPr>
      </p:pic>
      <p:pic>
        <p:nvPicPr>
          <p:cNvPr id="1353" name="Рисунок 1352">
            <a:extLst>
              <a:ext uri="{FF2B5EF4-FFF2-40B4-BE49-F238E27FC236}">
                <a16:creationId xmlns:a16="http://schemas.microsoft.com/office/drawing/2014/main" id="{4039852E-23C1-44A6-C30B-DA53663695EA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825" y="1575623"/>
            <a:ext cx="378960" cy="378960"/>
          </a:xfrm>
          <a:prstGeom prst="rect">
            <a:avLst/>
          </a:prstGeom>
        </p:spPr>
      </p:pic>
      <p:pic>
        <p:nvPicPr>
          <p:cNvPr id="1354" name="Рисунок 1353">
            <a:extLst>
              <a:ext uri="{FF2B5EF4-FFF2-40B4-BE49-F238E27FC236}">
                <a16:creationId xmlns:a16="http://schemas.microsoft.com/office/drawing/2014/main" id="{5874E47A-FFCC-20A6-2ECC-AA4B85AF4B49}"/>
              </a:ext>
            </a:extLst>
          </p:cNvPr>
          <p:cNvPicPr>
            <a:picLocks noChangeAspect="1"/>
          </p:cNvPicPr>
          <p:nvPr/>
        </p:nvPicPr>
        <p:blipFill>
          <a:blip r:embed="rId7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0068" y="3990456"/>
            <a:ext cx="245777" cy="245777"/>
          </a:xfrm>
          <a:prstGeom prst="rect">
            <a:avLst/>
          </a:prstGeom>
        </p:spPr>
      </p:pic>
      <p:pic>
        <p:nvPicPr>
          <p:cNvPr id="1355" name="Рисунок 1354">
            <a:extLst>
              <a:ext uri="{FF2B5EF4-FFF2-40B4-BE49-F238E27FC236}">
                <a16:creationId xmlns:a16="http://schemas.microsoft.com/office/drawing/2014/main" id="{F34B69E7-BE4B-2755-0A2B-6EDE65461853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4276" y="3980215"/>
            <a:ext cx="266258" cy="266258"/>
          </a:xfrm>
          <a:prstGeom prst="rect">
            <a:avLst/>
          </a:prstGeom>
        </p:spPr>
      </p:pic>
      <p:pic>
        <p:nvPicPr>
          <p:cNvPr id="1357" name="Рисунок 1356">
            <a:extLst>
              <a:ext uri="{FF2B5EF4-FFF2-40B4-BE49-F238E27FC236}">
                <a16:creationId xmlns:a16="http://schemas.microsoft.com/office/drawing/2014/main" id="{03235275-5BF7-E53D-D713-2C063358833B}"/>
              </a:ext>
            </a:extLst>
          </p:cNvPr>
          <p:cNvPicPr>
            <a:picLocks noChangeAspect="1"/>
          </p:cNvPicPr>
          <p:nvPr/>
        </p:nvPicPr>
        <p:blipFill>
          <a:blip r:embed="rId7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8965" y="3980603"/>
            <a:ext cx="265482" cy="265482"/>
          </a:xfrm>
          <a:prstGeom prst="rect">
            <a:avLst/>
          </a:prstGeom>
        </p:spPr>
      </p:pic>
      <p:pic>
        <p:nvPicPr>
          <p:cNvPr id="1359" name="Рисунок 1358">
            <a:extLst>
              <a:ext uri="{FF2B5EF4-FFF2-40B4-BE49-F238E27FC236}">
                <a16:creationId xmlns:a16="http://schemas.microsoft.com/office/drawing/2014/main" id="{D514CF4E-FE56-C421-ED8B-BF4DDFD10816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2878" y="3975095"/>
            <a:ext cx="276499" cy="276499"/>
          </a:xfrm>
          <a:prstGeom prst="rect">
            <a:avLst/>
          </a:prstGeom>
        </p:spPr>
      </p:pic>
      <p:pic>
        <p:nvPicPr>
          <p:cNvPr id="1361" name="Рисунок 1360">
            <a:extLst>
              <a:ext uri="{FF2B5EF4-FFF2-40B4-BE49-F238E27FC236}">
                <a16:creationId xmlns:a16="http://schemas.microsoft.com/office/drawing/2014/main" id="{614C62B5-A3B9-9519-D57D-615C7B0E1F6F}"/>
              </a:ext>
            </a:extLst>
          </p:cNvPr>
          <p:cNvPicPr>
            <a:picLocks noChangeAspect="1"/>
          </p:cNvPicPr>
          <p:nvPr/>
        </p:nvPicPr>
        <p:blipFill>
          <a:blip r:embed="rId8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7808" y="3981507"/>
            <a:ext cx="263674" cy="263674"/>
          </a:xfrm>
          <a:prstGeom prst="rect">
            <a:avLst/>
          </a:prstGeom>
        </p:spPr>
      </p:pic>
      <p:pic>
        <p:nvPicPr>
          <p:cNvPr id="1362" name="Рисунок 1361">
            <a:extLst>
              <a:ext uri="{FF2B5EF4-FFF2-40B4-BE49-F238E27FC236}">
                <a16:creationId xmlns:a16="http://schemas.microsoft.com/office/drawing/2014/main" id="{8FB39EEA-E55D-9111-FEE4-EE69BD33AF5F}"/>
              </a:ext>
            </a:extLst>
          </p:cNvPr>
          <p:cNvPicPr>
            <a:picLocks noChangeAspect="1"/>
          </p:cNvPicPr>
          <p:nvPr/>
        </p:nvPicPr>
        <p:blipFill>
          <a:blip r:embed="rId8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13" y="3977949"/>
            <a:ext cx="270790" cy="270790"/>
          </a:xfrm>
          <a:prstGeom prst="rect">
            <a:avLst/>
          </a:prstGeom>
        </p:spPr>
      </p:pic>
      <p:pic>
        <p:nvPicPr>
          <p:cNvPr id="1363" name="Рисунок 1362">
            <a:extLst>
              <a:ext uri="{FF2B5EF4-FFF2-40B4-BE49-F238E27FC236}">
                <a16:creationId xmlns:a16="http://schemas.microsoft.com/office/drawing/2014/main" id="{4A335D5B-3C03-0400-93F1-7FB3DA78007F}"/>
              </a:ext>
            </a:extLst>
          </p:cNvPr>
          <p:cNvPicPr>
            <a:picLocks noChangeAspect="1"/>
          </p:cNvPicPr>
          <p:nvPr/>
        </p:nvPicPr>
        <p:blipFill>
          <a:blip r:embed="rId8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9134" y="3981845"/>
            <a:ext cx="262998" cy="262998"/>
          </a:xfrm>
          <a:prstGeom prst="rect">
            <a:avLst/>
          </a:prstGeom>
        </p:spPr>
      </p:pic>
      <p:pic>
        <p:nvPicPr>
          <p:cNvPr id="1365" name="Рисунок 1364">
            <a:extLst>
              <a:ext uri="{FF2B5EF4-FFF2-40B4-BE49-F238E27FC236}">
                <a16:creationId xmlns:a16="http://schemas.microsoft.com/office/drawing/2014/main" id="{04D474F4-3F42-6408-5EA9-3371AB75FCF3}"/>
              </a:ext>
            </a:extLst>
          </p:cNvPr>
          <p:cNvPicPr>
            <a:picLocks noChangeAspect="1"/>
          </p:cNvPicPr>
          <p:nvPr/>
        </p:nvPicPr>
        <p:blipFill>
          <a:blip r:embed="rId8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0563" y="3990670"/>
            <a:ext cx="245348" cy="245348"/>
          </a:xfrm>
          <a:prstGeom prst="rect">
            <a:avLst/>
          </a:prstGeom>
        </p:spPr>
      </p:pic>
      <p:pic>
        <p:nvPicPr>
          <p:cNvPr id="1367" name="Рисунок 1366">
            <a:extLst>
              <a:ext uri="{FF2B5EF4-FFF2-40B4-BE49-F238E27FC236}">
                <a16:creationId xmlns:a16="http://schemas.microsoft.com/office/drawing/2014/main" id="{6B77C1AD-20A0-EB47-F10A-BD3B86105BE0}"/>
              </a:ext>
            </a:extLst>
          </p:cNvPr>
          <p:cNvPicPr>
            <a:picLocks noChangeAspect="1"/>
          </p:cNvPicPr>
          <p:nvPr/>
        </p:nvPicPr>
        <p:blipFill>
          <a:blip r:embed="rId8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342" y="3978507"/>
            <a:ext cx="269675" cy="269675"/>
          </a:xfrm>
          <a:prstGeom prst="rect">
            <a:avLst/>
          </a:prstGeom>
        </p:spPr>
      </p:pic>
      <p:pic>
        <p:nvPicPr>
          <p:cNvPr id="1369" name="Рисунок 1368">
            <a:extLst>
              <a:ext uri="{FF2B5EF4-FFF2-40B4-BE49-F238E27FC236}">
                <a16:creationId xmlns:a16="http://schemas.microsoft.com/office/drawing/2014/main" id="{CBED48A2-2ECF-0CAC-19B8-9921874DC433}"/>
              </a:ext>
            </a:extLst>
          </p:cNvPr>
          <p:cNvPicPr>
            <a:picLocks noChangeAspect="1"/>
          </p:cNvPicPr>
          <p:nvPr/>
        </p:nvPicPr>
        <p:blipFill>
          <a:blip r:embed="rId8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2448" y="3970681"/>
            <a:ext cx="285327" cy="285327"/>
          </a:xfrm>
          <a:prstGeom prst="rect">
            <a:avLst/>
          </a:prstGeom>
        </p:spPr>
      </p:pic>
      <p:pic>
        <p:nvPicPr>
          <p:cNvPr id="1370" name="Рисунок 1369">
            <a:extLst>
              <a:ext uri="{FF2B5EF4-FFF2-40B4-BE49-F238E27FC236}">
                <a16:creationId xmlns:a16="http://schemas.microsoft.com/office/drawing/2014/main" id="{91BF2D8A-E33D-A56D-36BB-51C112780772}"/>
              </a:ext>
            </a:extLst>
          </p:cNvPr>
          <p:cNvPicPr>
            <a:picLocks noChangeAspect="1"/>
          </p:cNvPicPr>
          <p:nvPr/>
        </p:nvPicPr>
        <p:blipFill>
          <a:blip r:embed="rId8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6206" y="3978506"/>
            <a:ext cx="269676" cy="269676"/>
          </a:xfrm>
          <a:prstGeom prst="rect">
            <a:avLst/>
          </a:prstGeom>
        </p:spPr>
      </p:pic>
      <p:pic>
        <p:nvPicPr>
          <p:cNvPr id="1371" name="Рисунок 1370">
            <a:extLst>
              <a:ext uri="{FF2B5EF4-FFF2-40B4-BE49-F238E27FC236}">
                <a16:creationId xmlns:a16="http://schemas.microsoft.com/office/drawing/2014/main" id="{AE5EB779-3B9C-1A72-A598-9DF64CAED270}"/>
              </a:ext>
            </a:extLst>
          </p:cNvPr>
          <p:cNvPicPr>
            <a:picLocks noChangeAspect="1"/>
          </p:cNvPicPr>
          <p:nvPr/>
        </p:nvPicPr>
        <p:blipFill>
          <a:blip r:embed="rId8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4313" y="3978738"/>
            <a:ext cx="269212" cy="269212"/>
          </a:xfrm>
          <a:prstGeom prst="rect">
            <a:avLst/>
          </a:prstGeom>
        </p:spPr>
      </p:pic>
      <p:pic>
        <p:nvPicPr>
          <p:cNvPr id="1373" name="Рисунок 1372">
            <a:extLst>
              <a:ext uri="{FF2B5EF4-FFF2-40B4-BE49-F238E27FC236}">
                <a16:creationId xmlns:a16="http://schemas.microsoft.com/office/drawing/2014/main" id="{7741DF09-ABA0-C77F-98E4-42D68942A77A}"/>
              </a:ext>
            </a:extLst>
          </p:cNvPr>
          <p:cNvPicPr>
            <a:picLocks noChangeAspect="1"/>
          </p:cNvPicPr>
          <p:nvPr/>
        </p:nvPicPr>
        <p:blipFill>
          <a:blip r:embed="rId8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1956" y="3978738"/>
            <a:ext cx="269212" cy="269212"/>
          </a:xfrm>
          <a:prstGeom prst="rect">
            <a:avLst/>
          </a:prstGeom>
        </p:spPr>
      </p:pic>
      <p:pic>
        <p:nvPicPr>
          <p:cNvPr id="1375" name="Рисунок 1374">
            <a:extLst>
              <a:ext uri="{FF2B5EF4-FFF2-40B4-BE49-F238E27FC236}">
                <a16:creationId xmlns:a16="http://schemas.microsoft.com/office/drawing/2014/main" id="{3FA4F94D-575F-9A79-A104-9103B6B4C47F}"/>
              </a:ext>
            </a:extLst>
          </p:cNvPr>
          <p:cNvPicPr>
            <a:picLocks noChangeAspect="1"/>
          </p:cNvPicPr>
          <p:nvPr/>
        </p:nvPicPr>
        <p:blipFill>
          <a:blip r:embed="rId9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9599" y="3978738"/>
            <a:ext cx="269212" cy="269212"/>
          </a:xfrm>
          <a:prstGeom prst="rect">
            <a:avLst/>
          </a:prstGeom>
        </p:spPr>
      </p:pic>
      <p:pic>
        <p:nvPicPr>
          <p:cNvPr id="1377" name="Рисунок 1376">
            <a:extLst>
              <a:ext uri="{FF2B5EF4-FFF2-40B4-BE49-F238E27FC236}">
                <a16:creationId xmlns:a16="http://schemas.microsoft.com/office/drawing/2014/main" id="{1516129B-AF97-C661-C099-D0308539AAC7}"/>
              </a:ext>
            </a:extLst>
          </p:cNvPr>
          <p:cNvPicPr>
            <a:picLocks noChangeAspect="1"/>
          </p:cNvPicPr>
          <p:nvPr/>
        </p:nvPicPr>
        <p:blipFill>
          <a:blip r:embed="rId9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7242" y="3970681"/>
            <a:ext cx="285327" cy="285327"/>
          </a:xfrm>
          <a:prstGeom prst="rect">
            <a:avLst/>
          </a:prstGeom>
        </p:spPr>
      </p:pic>
      <p:pic>
        <p:nvPicPr>
          <p:cNvPr id="1379" name="Рисунок 1378">
            <a:extLst>
              <a:ext uri="{FF2B5EF4-FFF2-40B4-BE49-F238E27FC236}">
                <a16:creationId xmlns:a16="http://schemas.microsoft.com/office/drawing/2014/main" id="{23BC7BA2-2BD1-24CF-E887-4F36DAB45BF5}"/>
              </a:ext>
            </a:extLst>
          </p:cNvPr>
          <p:cNvPicPr>
            <a:picLocks noChangeAspect="1"/>
          </p:cNvPicPr>
          <p:nvPr/>
        </p:nvPicPr>
        <p:blipFill>
          <a:blip r:embed="rId9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1000" y="3984191"/>
            <a:ext cx="258306" cy="258306"/>
          </a:xfrm>
          <a:prstGeom prst="rect">
            <a:avLst/>
          </a:prstGeom>
        </p:spPr>
      </p:pic>
      <p:pic>
        <p:nvPicPr>
          <p:cNvPr id="1381" name="Рисунок 1380">
            <a:extLst>
              <a:ext uri="{FF2B5EF4-FFF2-40B4-BE49-F238E27FC236}">
                <a16:creationId xmlns:a16="http://schemas.microsoft.com/office/drawing/2014/main" id="{89829484-01CC-AEDB-048C-B107F0881CEE}"/>
              </a:ext>
            </a:extLst>
          </p:cNvPr>
          <p:cNvPicPr>
            <a:picLocks noChangeAspect="1"/>
          </p:cNvPicPr>
          <p:nvPr/>
        </p:nvPicPr>
        <p:blipFill>
          <a:blip r:embed="rId9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7737" y="3978507"/>
            <a:ext cx="269675" cy="269675"/>
          </a:xfrm>
          <a:prstGeom prst="rect">
            <a:avLst/>
          </a:prstGeom>
        </p:spPr>
      </p:pic>
      <p:pic>
        <p:nvPicPr>
          <p:cNvPr id="1383" name="Рисунок 1382">
            <a:extLst>
              <a:ext uri="{FF2B5EF4-FFF2-40B4-BE49-F238E27FC236}">
                <a16:creationId xmlns:a16="http://schemas.microsoft.com/office/drawing/2014/main" id="{A3E5FE33-8A06-C5CC-B085-9751F79C77F2}"/>
              </a:ext>
            </a:extLst>
          </p:cNvPr>
          <p:cNvPicPr>
            <a:picLocks noChangeAspect="1"/>
          </p:cNvPicPr>
          <p:nvPr/>
        </p:nvPicPr>
        <p:blipFill>
          <a:blip r:embed="rId9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9321" y="4400331"/>
            <a:ext cx="269676" cy="269676"/>
          </a:xfrm>
          <a:prstGeom prst="rect">
            <a:avLst/>
          </a:prstGeom>
        </p:spPr>
      </p:pic>
      <p:pic>
        <p:nvPicPr>
          <p:cNvPr id="1385" name="Рисунок 1384">
            <a:extLst>
              <a:ext uri="{FF2B5EF4-FFF2-40B4-BE49-F238E27FC236}">
                <a16:creationId xmlns:a16="http://schemas.microsoft.com/office/drawing/2014/main" id="{B2906BAB-A327-A31E-4E3E-A48628B1BAF1}"/>
              </a:ext>
            </a:extLst>
          </p:cNvPr>
          <p:cNvPicPr>
            <a:picLocks noChangeAspect="1"/>
          </p:cNvPicPr>
          <p:nvPr/>
        </p:nvPicPr>
        <p:blipFill>
          <a:blip r:embed="rId9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51" y="3978506"/>
            <a:ext cx="269676" cy="269676"/>
          </a:xfrm>
          <a:prstGeom prst="rect">
            <a:avLst/>
          </a:prstGeom>
        </p:spPr>
      </p:pic>
      <p:pic>
        <p:nvPicPr>
          <p:cNvPr id="1387" name="Рисунок 1386">
            <a:extLst>
              <a:ext uri="{FF2B5EF4-FFF2-40B4-BE49-F238E27FC236}">
                <a16:creationId xmlns:a16="http://schemas.microsoft.com/office/drawing/2014/main" id="{10CF6849-8F39-8861-93DB-AEBD67A231A4}"/>
              </a:ext>
            </a:extLst>
          </p:cNvPr>
          <p:cNvPicPr>
            <a:picLocks noChangeAspect="1"/>
          </p:cNvPicPr>
          <p:nvPr/>
        </p:nvPicPr>
        <p:blipFill>
          <a:blip r:embed="rId9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6118" y="4393249"/>
            <a:ext cx="283840" cy="283840"/>
          </a:xfrm>
          <a:prstGeom prst="rect">
            <a:avLst/>
          </a:prstGeom>
        </p:spPr>
      </p:pic>
      <p:pic>
        <p:nvPicPr>
          <p:cNvPr id="1389" name="Рисунок 1388">
            <a:extLst>
              <a:ext uri="{FF2B5EF4-FFF2-40B4-BE49-F238E27FC236}">
                <a16:creationId xmlns:a16="http://schemas.microsoft.com/office/drawing/2014/main" id="{97B3B259-8C8E-435F-6D69-34A49A42D3C1}"/>
              </a:ext>
            </a:extLst>
          </p:cNvPr>
          <p:cNvPicPr>
            <a:picLocks noChangeAspect="1"/>
          </p:cNvPicPr>
          <p:nvPr/>
        </p:nvPicPr>
        <p:blipFill>
          <a:blip r:embed="rId9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4653" y="4412281"/>
            <a:ext cx="245777" cy="245777"/>
          </a:xfrm>
          <a:prstGeom prst="rect">
            <a:avLst/>
          </a:prstGeom>
        </p:spPr>
      </p:pic>
      <p:pic>
        <p:nvPicPr>
          <p:cNvPr id="1391" name="Рисунок 1390">
            <a:extLst>
              <a:ext uri="{FF2B5EF4-FFF2-40B4-BE49-F238E27FC236}">
                <a16:creationId xmlns:a16="http://schemas.microsoft.com/office/drawing/2014/main" id="{C28936FA-6BA0-770A-3E7E-7329F3605001}"/>
              </a:ext>
            </a:extLst>
          </p:cNvPr>
          <p:cNvPicPr>
            <a:picLocks noChangeAspect="1"/>
          </p:cNvPicPr>
          <p:nvPr/>
        </p:nvPicPr>
        <p:blipFill>
          <a:blip r:embed="rId9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7552" y="4407163"/>
            <a:ext cx="256012" cy="256012"/>
          </a:xfrm>
          <a:prstGeom prst="rect">
            <a:avLst/>
          </a:prstGeom>
        </p:spPr>
      </p:pic>
      <p:pic>
        <p:nvPicPr>
          <p:cNvPr id="1394" name="Рисунок 1393">
            <a:extLst>
              <a:ext uri="{FF2B5EF4-FFF2-40B4-BE49-F238E27FC236}">
                <a16:creationId xmlns:a16="http://schemas.microsoft.com/office/drawing/2014/main" id="{8532EAD6-6D97-2A60-7831-29A2E9593A59}"/>
              </a:ext>
            </a:extLst>
          </p:cNvPr>
          <p:cNvPicPr>
            <a:picLocks noChangeAspect="1"/>
          </p:cNvPicPr>
          <p:nvPr/>
        </p:nvPicPr>
        <p:blipFill>
          <a:blip r:embed="rId9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0686" y="4414841"/>
            <a:ext cx="240657" cy="240657"/>
          </a:xfrm>
          <a:prstGeom prst="rect">
            <a:avLst/>
          </a:prstGeom>
        </p:spPr>
      </p:pic>
      <p:pic>
        <p:nvPicPr>
          <p:cNvPr id="1395" name="Рисунок 1394">
            <a:extLst>
              <a:ext uri="{FF2B5EF4-FFF2-40B4-BE49-F238E27FC236}">
                <a16:creationId xmlns:a16="http://schemas.microsoft.com/office/drawing/2014/main" id="{26255B9E-8181-A0A5-C420-98A23A6C5318}"/>
              </a:ext>
            </a:extLst>
          </p:cNvPr>
          <p:cNvPicPr>
            <a:picLocks noChangeAspect="1"/>
          </p:cNvPicPr>
          <p:nvPr/>
        </p:nvPicPr>
        <p:blipFill>
          <a:blip r:embed="rId10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8465" y="4402121"/>
            <a:ext cx="266096" cy="266096"/>
          </a:xfrm>
          <a:prstGeom prst="rect">
            <a:avLst/>
          </a:prstGeom>
        </p:spPr>
      </p:pic>
      <p:pic>
        <p:nvPicPr>
          <p:cNvPr id="1396" name="Рисунок 1395">
            <a:extLst>
              <a:ext uri="{FF2B5EF4-FFF2-40B4-BE49-F238E27FC236}">
                <a16:creationId xmlns:a16="http://schemas.microsoft.com/office/drawing/2014/main" id="{DBC1FA7D-6690-4517-56BE-B6922266AF01}"/>
              </a:ext>
            </a:extLst>
          </p:cNvPr>
          <p:cNvPicPr>
            <a:picLocks noChangeAspect="1"/>
          </p:cNvPicPr>
          <p:nvPr/>
        </p:nvPicPr>
        <p:blipFill>
          <a:blip r:embed="rId10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1683" y="4409591"/>
            <a:ext cx="251156" cy="251156"/>
          </a:xfrm>
          <a:prstGeom prst="rect">
            <a:avLst/>
          </a:prstGeom>
        </p:spPr>
      </p:pic>
      <p:pic>
        <p:nvPicPr>
          <p:cNvPr id="1397" name="Рисунок 1396">
            <a:extLst>
              <a:ext uri="{FF2B5EF4-FFF2-40B4-BE49-F238E27FC236}">
                <a16:creationId xmlns:a16="http://schemas.microsoft.com/office/drawing/2014/main" id="{F1EF6957-3B1C-ED84-1E5D-04E698CA67AE}"/>
              </a:ext>
            </a:extLst>
          </p:cNvPr>
          <p:cNvPicPr>
            <a:picLocks noChangeAspect="1"/>
          </p:cNvPicPr>
          <p:nvPr/>
        </p:nvPicPr>
        <p:blipFill>
          <a:blip r:embed="rId10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61" y="4420794"/>
            <a:ext cx="228751" cy="228751"/>
          </a:xfrm>
          <a:prstGeom prst="rect">
            <a:avLst/>
          </a:prstGeom>
        </p:spPr>
      </p:pic>
      <p:pic>
        <p:nvPicPr>
          <p:cNvPr id="1398" name="Рисунок 1397">
            <a:extLst>
              <a:ext uri="{FF2B5EF4-FFF2-40B4-BE49-F238E27FC236}">
                <a16:creationId xmlns:a16="http://schemas.microsoft.com/office/drawing/2014/main" id="{398EC68C-3261-7C18-E720-494DBEB008AA}"/>
              </a:ext>
            </a:extLst>
          </p:cNvPr>
          <p:cNvPicPr>
            <a:picLocks noChangeAspect="1"/>
          </p:cNvPicPr>
          <p:nvPr/>
        </p:nvPicPr>
        <p:blipFill>
          <a:blip r:embed="rId10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834" y="4415236"/>
            <a:ext cx="239866" cy="239866"/>
          </a:xfrm>
          <a:prstGeom prst="rect">
            <a:avLst/>
          </a:prstGeom>
        </p:spPr>
      </p:pic>
      <p:pic>
        <p:nvPicPr>
          <p:cNvPr id="1399" name="Рисунок 1398">
            <a:extLst>
              <a:ext uri="{FF2B5EF4-FFF2-40B4-BE49-F238E27FC236}">
                <a16:creationId xmlns:a16="http://schemas.microsoft.com/office/drawing/2014/main" id="{C3E586CF-9EC0-BB2E-FDFF-262DFF49BABD}"/>
              </a:ext>
            </a:extLst>
          </p:cNvPr>
          <p:cNvPicPr>
            <a:picLocks noChangeAspect="1"/>
          </p:cNvPicPr>
          <p:nvPr/>
        </p:nvPicPr>
        <p:blipFill>
          <a:blip r:embed="rId10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2822" y="4409962"/>
            <a:ext cx="250414" cy="250414"/>
          </a:xfrm>
          <a:prstGeom prst="rect">
            <a:avLst/>
          </a:prstGeom>
        </p:spPr>
      </p:pic>
      <p:pic>
        <p:nvPicPr>
          <p:cNvPr id="1400" name="Рисунок 1399">
            <a:extLst>
              <a:ext uri="{FF2B5EF4-FFF2-40B4-BE49-F238E27FC236}">
                <a16:creationId xmlns:a16="http://schemas.microsoft.com/office/drawing/2014/main" id="{14EFAEB9-AABC-A697-057C-9279F565F657}"/>
              </a:ext>
            </a:extLst>
          </p:cNvPr>
          <p:cNvPicPr>
            <a:picLocks noChangeAspect="1"/>
          </p:cNvPicPr>
          <p:nvPr/>
        </p:nvPicPr>
        <p:blipFill>
          <a:blip r:embed="rId10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0358" y="4415236"/>
            <a:ext cx="239866" cy="239866"/>
          </a:xfrm>
          <a:prstGeom prst="rect">
            <a:avLst/>
          </a:prstGeom>
        </p:spPr>
      </p:pic>
      <p:pic>
        <p:nvPicPr>
          <p:cNvPr id="1401" name="Рисунок 1400">
            <a:extLst>
              <a:ext uri="{FF2B5EF4-FFF2-40B4-BE49-F238E27FC236}">
                <a16:creationId xmlns:a16="http://schemas.microsoft.com/office/drawing/2014/main" id="{28360BE2-051C-B92D-8298-911DEA4C572A}"/>
              </a:ext>
            </a:extLst>
          </p:cNvPr>
          <p:cNvPicPr>
            <a:picLocks noChangeAspect="1"/>
          </p:cNvPicPr>
          <p:nvPr/>
        </p:nvPicPr>
        <p:blipFill>
          <a:blip r:embed="rId10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7346" y="4391935"/>
            <a:ext cx="286468" cy="286468"/>
          </a:xfrm>
          <a:prstGeom prst="rect">
            <a:avLst/>
          </a:prstGeom>
        </p:spPr>
      </p:pic>
      <p:pic>
        <p:nvPicPr>
          <p:cNvPr id="1402" name="Рисунок 1401">
            <a:extLst>
              <a:ext uri="{FF2B5EF4-FFF2-40B4-BE49-F238E27FC236}">
                <a16:creationId xmlns:a16="http://schemas.microsoft.com/office/drawing/2014/main" id="{C87780A8-79D2-C147-48C3-DDB4687E2C80}"/>
              </a:ext>
            </a:extLst>
          </p:cNvPr>
          <p:cNvPicPr>
            <a:picLocks noChangeAspect="1"/>
          </p:cNvPicPr>
          <p:nvPr/>
        </p:nvPicPr>
        <p:blipFill>
          <a:blip r:embed="rId10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0936" y="4397241"/>
            <a:ext cx="275857" cy="275857"/>
          </a:xfrm>
          <a:prstGeom prst="rect">
            <a:avLst/>
          </a:prstGeom>
        </p:spPr>
      </p:pic>
      <p:pic>
        <p:nvPicPr>
          <p:cNvPr id="1404" name="Рисунок 1403">
            <a:extLst>
              <a:ext uri="{FF2B5EF4-FFF2-40B4-BE49-F238E27FC236}">
                <a16:creationId xmlns:a16="http://schemas.microsoft.com/office/drawing/2014/main" id="{55148168-9901-E880-40F9-D036E4BDFAFF}"/>
              </a:ext>
            </a:extLst>
          </p:cNvPr>
          <p:cNvPicPr>
            <a:picLocks noChangeAspect="1"/>
          </p:cNvPicPr>
          <p:nvPr/>
        </p:nvPicPr>
        <p:blipFill>
          <a:blip r:embed="rId10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3915" y="4397241"/>
            <a:ext cx="275857" cy="275857"/>
          </a:xfrm>
          <a:prstGeom prst="rect">
            <a:avLst/>
          </a:prstGeom>
        </p:spPr>
      </p:pic>
      <p:pic>
        <p:nvPicPr>
          <p:cNvPr id="1406" name="Рисунок 1405">
            <a:extLst>
              <a:ext uri="{FF2B5EF4-FFF2-40B4-BE49-F238E27FC236}">
                <a16:creationId xmlns:a16="http://schemas.microsoft.com/office/drawing/2014/main" id="{1CECB221-C0FF-6EF7-C1E8-4260058573A0}"/>
              </a:ext>
            </a:extLst>
          </p:cNvPr>
          <p:cNvPicPr>
            <a:picLocks noChangeAspect="1"/>
          </p:cNvPicPr>
          <p:nvPr/>
        </p:nvPicPr>
        <p:blipFill>
          <a:blip r:embed="rId10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6894" y="4373398"/>
            <a:ext cx="323543" cy="323543"/>
          </a:xfrm>
          <a:prstGeom prst="rect">
            <a:avLst/>
          </a:prstGeom>
        </p:spPr>
      </p:pic>
      <p:pic>
        <p:nvPicPr>
          <p:cNvPr id="1408" name="Рисунок 1407">
            <a:extLst>
              <a:ext uri="{FF2B5EF4-FFF2-40B4-BE49-F238E27FC236}">
                <a16:creationId xmlns:a16="http://schemas.microsoft.com/office/drawing/2014/main" id="{E5ED673E-9ABE-6ED5-83A3-6EF42AD0DA50}"/>
              </a:ext>
            </a:extLst>
          </p:cNvPr>
          <p:cNvPicPr>
            <a:picLocks noChangeAspect="1"/>
          </p:cNvPicPr>
          <p:nvPr/>
        </p:nvPicPr>
        <p:blipFill>
          <a:blip r:embed="rId1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7559" y="4401970"/>
            <a:ext cx="266399" cy="266399"/>
          </a:xfrm>
          <a:prstGeom prst="rect">
            <a:avLst/>
          </a:prstGeom>
        </p:spPr>
      </p:pic>
      <p:pic>
        <p:nvPicPr>
          <p:cNvPr id="1409" name="Рисунок 1408">
            <a:extLst>
              <a:ext uri="{FF2B5EF4-FFF2-40B4-BE49-F238E27FC236}">
                <a16:creationId xmlns:a16="http://schemas.microsoft.com/office/drawing/2014/main" id="{B96B7125-79A1-2CD9-E5EA-74ED146C4F34}"/>
              </a:ext>
            </a:extLst>
          </p:cNvPr>
          <p:cNvPicPr>
            <a:picLocks noChangeAspect="1"/>
          </p:cNvPicPr>
          <p:nvPr/>
        </p:nvPicPr>
        <p:blipFill>
          <a:blip r:embed="rId1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1080" y="4416670"/>
            <a:ext cx="236998" cy="236998"/>
          </a:xfrm>
          <a:prstGeom prst="rect">
            <a:avLst/>
          </a:prstGeom>
        </p:spPr>
      </p:pic>
      <p:pic>
        <p:nvPicPr>
          <p:cNvPr id="1410" name="Рисунок 1409">
            <a:extLst>
              <a:ext uri="{FF2B5EF4-FFF2-40B4-BE49-F238E27FC236}">
                <a16:creationId xmlns:a16="http://schemas.microsoft.com/office/drawing/2014/main" id="{FCBA953F-A886-89D6-F3F8-8B745E34F687}"/>
              </a:ext>
            </a:extLst>
          </p:cNvPr>
          <p:cNvPicPr>
            <a:picLocks noChangeAspect="1"/>
          </p:cNvPicPr>
          <p:nvPr/>
        </p:nvPicPr>
        <p:blipFill>
          <a:blip r:embed="rId1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5200" y="4416670"/>
            <a:ext cx="236999" cy="236999"/>
          </a:xfrm>
          <a:prstGeom prst="rect">
            <a:avLst/>
          </a:prstGeom>
        </p:spPr>
      </p:pic>
      <p:sp>
        <p:nvSpPr>
          <p:cNvPr id="1412" name="TextBox 1411">
            <a:extLst>
              <a:ext uri="{FF2B5EF4-FFF2-40B4-BE49-F238E27FC236}">
                <a16:creationId xmlns:a16="http://schemas.microsoft.com/office/drawing/2014/main" id="{5B0B707B-5888-D2A2-C078-7C5904340B0A}"/>
              </a:ext>
            </a:extLst>
          </p:cNvPr>
          <p:cNvSpPr txBox="1"/>
          <p:nvPr/>
        </p:nvSpPr>
        <p:spPr>
          <a:xfrm>
            <a:off x="4135977" y="3638467"/>
            <a:ext cx="39200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dirty="0">
                <a:solidFill>
                  <a:srgbClr val="E4EAE9"/>
                </a:solidFill>
                <a:latin typeface="+mj-lt"/>
              </a:rPr>
              <a:t>Еда</a:t>
            </a:r>
          </a:p>
        </p:txBody>
      </p:sp>
      <p:pic>
        <p:nvPicPr>
          <p:cNvPr id="1413" name="Рисунок 1412">
            <a:extLst>
              <a:ext uri="{FF2B5EF4-FFF2-40B4-BE49-F238E27FC236}">
                <a16:creationId xmlns:a16="http://schemas.microsoft.com/office/drawing/2014/main" id="{353D3B60-8680-D208-EAA4-D6105647A31E}"/>
              </a:ext>
            </a:extLst>
          </p:cNvPr>
          <p:cNvPicPr>
            <a:picLocks noChangeAspect="1"/>
          </p:cNvPicPr>
          <p:nvPr/>
        </p:nvPicPr>
        <p:blipFill>
          <a:blip r:embed="rId1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6118" y="5324085"/>
            <a:ext cx="304800" cy="304800"/>
          </a:xfrm>
          <a:prstGeom prst="rect">
            <a:avLst/>
          </a:prstGeom>
        </p:spPr>
      </p:pic>
      <p:pic>
        <p:nvPicPr>
          <p:cNvPr id="1414" name="Рисунок 1413">
            <a:extLst>
              <a:ext uri="{FF2B5EF4-FFF2-40B4-BE49-F238E27FC236}">
                <a16:creationId xmlns:a16="http://schemas.microsoft.com/office/drawing/2014/main" id="{52040834-AC8B-92BD-C62F-07ACD1817A86}"/>
              </a:ext>
            </a:extLst>
          </p:cNvPr>
          <p:cNvPicPr>
            <a:picLocks noChangeAspect="1"/>
          </p:cNvPicPr>
          <p:nvPr/>
        </p:nvPicPr>
        <p:blipFill>
          <a:blip r:embed="rId1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9667" y="5324085"/>
            <a:ext cx="304800" cy="304800"/>
          </a:xfrm>
          <a:prstGeom prst="rect">
            <a:avLst/>
          </a:prstGeom>
        </p:spPr>
      </p:pic>
      <p:pic>
        <p:nvPicPr>
          <p:cNvPr id="1415" name="Рисунок 1414">
            <a:extLst>
              <a:ext uri="{FF2B5EF4-FFF2-40B4-BE49-F238E27FC236}">
                <a16:creationId xmlns:a16="http://schemas.microsoft.com/office/drawing/2014/main" id="{A627970B-988B-034A-6EEB-FD8AE1C318B9}"/>
              </a:ext>
            </a:extLst>
          </p:cNvPr>
          <p:cNvPicPr>
            <a:picLocks noChangeAspect="1"/>
          </p:cNvPicPr>
          <p:nvPr/>
        </p:nvPicPr>
        <p:blipFill>
          <a:blip r:embed="rId1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3220" y="5324085"/>
            <a:ext cx="304800" cy="304800"/>
          </a:xfrm>
          <a:prstGeom prst="rect">
            <a:avLst/>
          </a:prstGeom>
        </p:spPr>
      </p:pic>
      <p:pic>
        <p:nvPicPr>
          <p:cNvPr id="1416" name="Рисунок 1415">
            <a:extLst>
              <a:ext uri="{FF2B5EF4-FFF2-40B4-BE49-F238E27FC236}">
                <a16:creationId xmlns:a16="http://schemas.microsoft.com/office/drawing/2014/main" id="{92019A33-D67D-211D-6878-01E4027D4602}"/>
              </a:ext>
            </a:extLst>
          </p:cNvPr>
          <p:cNvPicPr>
            <a:picLocks noChangeAspect="1"/>
          </p:cNvPicPr>
          <p:nvPr/>
        </p:nvPicPr>
        <p:blipFill>
          <a:blip r:embed="rId1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6773" y="5324085"/>
            <a:ext cx="304800" cy="304800"/>
          </a:xfrm>
          <a:prstGeom prst="rect">
            <a:avLst/>
          </a:prstGeom>
        </p:spPr>
      </p:pic>
      <p:pic>
        <p:nvPicPr>
          <p:cNvPr id="1417" name="Рисунок 1416">
            <a:extLst>
              <a:ext uri="{FF2B5EF4-FFF2-40B4-BE49-F238E27FC236}">
                <a16:creationId xmlns:a16="http://schemas.microsoft.com/office/drawing/2014/main" id="{1FC3ED39-5DDE-D233-45C9-13FD983BDA91}"/>
              </a:ext>
            </a:extLst>
          </p:cNvPr>
          <p:cNvPicPr>
            <a:picLocks noChangeAspect="1"/>
          </p:cNvPicPr>
          <p:nvPr/>
        </p:nvPicPr>
        <p:blipFill>
          <a:blip r:embed="rId1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0326" y="5324085"/>
            <a:ext cx="304800" cy="304800"/>
          </a:xfrm>
          <a:prstGeom prst="rect">
            <a:avLst/>
          </a:prstGeom>
        </p:spPr>
      </p:pic>
      <p:pic>
        <p:nvPicPr>
          <p:cNvPr id="1418" name="Рисунок 1417">
            <a:extLst>
              <a:ext uri="{FF2B5EF4-FFF2-40B4-BE49-F238E27FC236}">
                <a16:creationId xmlns:a16="http://schemas.microsoft.com/office/drawing/2014/main" id="{8B61D12A-A236-D074-8E78-F80CA04C0209}"/>
              </a:ext>
            </a:extLst>
          </p:cNvPr>
          <p:cNvPicPr>
            <a:picLocks noChangeAspect="1"/>
          </p:cNvPicPr>
          <p:nvPr/>
        </p:nvPicPr>
        <p:blipFill>
          <a:blip r:embed="rId1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3879" y="5324085"/>
            <a:ext cx="304800" cy="304800"/>
          </a:xfrm>
          <a:prstGeom prst="rect">
            <a:avLst/>
          </a:prstGeom>
        </p:spPr>
      </p:pic>
      <p:pic>
        <p:nvPicPr>
          <p:cNvPr id="1419" name="Рисунок 1418">
            <a:extLst>
              <a:ext uri="{FF2B5EF4-FFF2-40B4-BE49-F238E27FC236}">
                <a16:creationId xmlns:a16="http://schemas.microsoft.com/office/drawing/2014/main" id="{4F514F2D-7903-4D35-3D7A-CB98CEA6D836}"/>
              </a:ext>
            </a:extLst>
          </p:cNvPr>
          <p:cNvPicPr>
            <a:picLocks noChangeAspect="1"/>
          </p:cNvPicPr>
          <p:nvPr/>
        </p:nvPicPr>
        <p:blipFill>
          <a:blip r:embed="rId1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7432" y="5324085"/>
            <a:ext cx="304800" cy="304800"/>
          </a:xfrm>
          <a:prstGeom prst="rect">
            <a:avLst/>
          </a:prstGeom>
        </p:spPr>
      </p:pic>
      <p:pic>
        <p:nvPicPr>
          <p:cNvPr id="1420" name="Рисунок 1419">
            <a:extLst>
              <a:ext uri="{FF2B5EF4-FFF2-40B4-BE49-F238E27FC236}">
                <a16:creationId xmlns:a16="http://schemas.microsoft.com/office/drawing/2014/main" id="{FDFC730E-3A52-B855-798D-AB8FB5842235}"/>
              </a:ext>
            </a:extLst>
          </p:cNvPr>
          <p:cNvPicPr>
            <a:picLocks noChangeAspect="1"/>
          </p:cNvPicPr>
          <p:nvPr/>
        </p:nvPicPr>
        <p:blipFill>
          <a:blip r:embed="rId1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0985" y="5324085"/>
            <a:ext cx="304800" cy="304800"/>
          </a:xfrm>
          <a:prstGeom prst="rect">
            <a:avLst/>
          </a:prstGeom>
        </p:spPr>
      </p:pic>
      <p:pic>
        <p:nvPicPr>
          <p:cNvPr id="1421" name="Рисунок 1420">
            <a:extLst>
              <a:ext uri="{FF2B5EF4-FFF2-40B4-BE49-F238E27FC236}">
                <a16:creationId xmlns:a16="http://schemas.microsoft.com/office/drawing/2014/main" id="{A619DFE0-CA52-4DFC-B61C-4C8D76940E19}"/>
              </a:ext>
            </a:extLst>
          </p:cNvPr>
          <p:cNvPicPr>
            <a:picLocks noChangeAspect="1"/>
          </p:cNvPicPr>
          <p:nvPr/>
        </p:nvPicPr>
        <p:blipFill>
          <a:blip r:embed="rId1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4538" y="5324085"/>
            <a:ext cx="304800" cy="304800"/>
          </a:xfrm>
          <a:prstGeom prst="rect">
            <a:avLst/>
          </a:prstGeom>
        </p:spPr>
      </p:pic>
      <p:pic>
        <p:nvPicPr>
          <p:cNvPr id="1422" name="Рисунок 1421">
            <a:extLst>
              <a:ext uri="{FF2B5EF4-FFF2-40B4-BE49-F238E27FC236}">
                <a16:creationId xmlns:a16="http://schemas.microsoft.com/office/drawing/2014/main" id="{CFD58B4C-0599-B81D-CFE7-0EDABB5C33EB}"/>
              </a:ext>
            </a:extLst>
          </p:cNvPr>
          <p:cNvPicPr>
            <a:picLocks noChangeAspect="1"/>
          </p:cNvPicPr>
          <p:nvPr/>
        </p:nvPicPr>
        <p:blipFill>
          <a:blip r:embed="rId1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8091" y="5324085"/>
            <a:ext cx="304800" cy="304800"/>
          </a:xfrm>
          <a:prstGeom prst="rect">
            <a:avLst/>
          </a:prstGeom>
        </p:spPr>
      </p:pic>
      <p:pic>
        <p:nvPicPr>
          <p:cNvPr id="1423" name="Рисунок 1422">
            <a:extLst>
              <a:ext uri="{FF2B5EF4-FFF2-40B4-BE49-F238E27FC236}">
                <a16:creationId xmlns:a16="http://schemas.microsoft.com/office/drawing/2014/main" id="{858F0EB0-4623-EFA1-15E8-0DC32291C292}"/>
              </a:ext>
            </a:extLst>
          </p:cNvPr>
          <p:cNvPicPr>
            <a:picLocks noChangeAspect="1"/>
          </p:cNvPicPr>
          <p:nvPr/>
        </p:nvPicPr>
        <p:blipFill>
          <a:blip r:embed="rId1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1644" y="5324085"/>
            <a:ext cx="304800" cy="304800"/>
          </a:xfrm>
          <a:prstGeom prst="rect">
            <a:avLst/>
          </a:prstGeom>
        </p:spPr>
      </p:pic>
      <p:pic>
        <p:nvPicPr>
          <p:cNvPr id="1424" name="Рисунок 1423">
            <a:extLst>
              <a:ext uri="{FF2B5EF4-FFF2-40B4-BE49-F238E27FC236}">
                <a16:creationId xmlns:a16="http://schemas.microsoft.com/office/drawing/2014/main" id="{28BBCF9A-1EC1-0C6A-3483-63EB4D131109}"/>
              </a:ext>
            </a:extLst>
          </p:cNvPr>
          <p:cNvPicPr>
            <a:picLocks noChangeAspect="1"/>
          </p:cNvPicPr>
          <p:nvPr/>
        </p:nvPicPr>
        <p:blipFill>
          <a:blip r:embed="rId1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5197" y="5324085"/>
            <a:ext cx="304800" cy="304800"/>
          </a:xfrm>
          <a:prstGeom prst="rect">
            <a:avLst/>
          </a:prstGeom>
        </p:spPr>
      </p:pic>
      <p:pic>
        <p:nvPicPr>
          <p:cNvPr id="1425" name="Рисунок 1424">
            <a:extLst>
              <a:ext uri="{FF2B5EF4-FFF2-40B4-BE49-F238E27FC236}">
                <a16:creationId xmlns:a16="http://schemas.microsoft.com/office/drawing/2014/main" id="{A7344488-4F9E-2FB7-DF98-CBB31C834BA3}"/>
              </a:ext>
            </a:extLst>
          </p:cNvPr>
          <p:cNvPicPr>
            <a:picLocks noChangeAspect="1"/>
          </p:cNvPicPr>
          <p:nvPr/>
        </p:nvPicPr>
        <p:blipFill>
          <a:blip r:embed="rId1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8750" y="5324085"/>
            <a:ext cx="304800" cy="304800"/>
          </a:xfrm>
          <a:prstGeom prst="rect">
            <a:avLst/>
          </a:prstGeom>
        </p:spPr>
      </p:pic>
      <p:pic>
        <p:nvPicPr>
          <p:cNvPr id="1426" name="Рисунок 1425">
            <a:extLst>
              <a:ext uri="{FF2B5EF4-FFF2-40B4-BE49-F238E27FC236}">
                <a16:creationId xmlns:a16="http://schemas.microsoft.com/office/drawing/2014/main" id="{84C12D06-CFF6-5E2F-764F-D96B5B43CF34}"/>
              </a:ext>
            </a:extLst>
          </p:cNvPr>
          <p:cNvPicPr>
            <a:picLocks noChangeAspect="1"/>
          </p:cNvPicPr>
          <p:nvPr/>
        </p:nvPicPr>
        <p:blipFill>
          <a:blip r:embed="rId1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2303" y="5324085"/>
            <a:ext cx="304800" cy="304800"/>
          </a:xfrm>
          <a:prstGeom prst="rect">
            <a:avLst/>
          </a:prstGeom>
        </p:spPr>
      </p:pic>
      <p:pic>
        <p:nvPicPr>
          <p:cNvPr id="1427" name="Рисунок 1426">
            <a:extLst>
              <a:ext uri="{FF2B5EF4-FFF2-40B4-BE49-F238E27FC236}">
                <a16:creationId xmlns:a16="http://schemas.microsoft.com/office/drawing/2014/main" id="{4C434F41-16D1-15E3-170D-862EB170714A}"/>
              </a:ext>
            </a:extLst>
          </p:cNvPr>
          <p:cNvPicPr>
            <a:picLocks noChangeAspect="1"/>
          </p:cNvPicPr>
          <p:nvPr/>
        </p:nvPicPr>
        <p:blipFill>
          <a:blip r:embed="rId1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856" y="5324085"/>
            <a:ext cx="304800" cy="304800"/>
          </a:xfrm>
          <a:prstGeom prst="rect">
            <a:avLst/>
          </a:prstGeom>
        </p:spPr>
      </p:pic>
      <p:pic>
        <p:nvPicPr>
          <p:cNvPr id="1428" name="Рисунок 1427">
            <a:extLst>
              <a:ext uri="{FF2B5EF4-FFF2-40B4-BE49-F238E27FC236}">
                <a16:creationId xmlns:a16="http://schemas.microsoft.com/office/drawing/2014/main" id="{C03A58CD-3CE1-808B-75B2-3E4E4AA81359}"/>
              </a:ext>
            </a:extLst>
          </p:cNvPr>
          <p:cNvPicPr>
            <a:picLocks noChangeAspect="1"/>
          </p:cNvPicPr>
          <p:nvPr/>
        </p:nvPicPr>
        <p:blipFill>
          <a:blip r:embed="rId1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9409" y="5324085"/>
            <a:ext cx="304800" cy="304800"/>
          </a:xfrm>
          <a:prstGeom prst="rect">
            <a:avLst/>
          </a:prstGeom>
        </p:spPr>
      </p:pic>
      <p:pic>
        <p:nvPicPr>
          <p:cNvPr id="1429" name="Рисунок 1428">
            <a:extLst>
              <a:ext uri="{FF2B5EF4-FFF2-40B4-BE49-F238E27FC236}">
                <a16:creationId xmlns:a16="http://schemas.microsoft.com/office/drawing/2014/main" id="{C88919BE-BCB4-5A77-BFCC-3B815C2063FC}"/>
              </a:ext>
            </a:extLst>
          </p:cNvPr>
          <p:cNvPicPr>
            <a:picLocks noChangeAspect="1"/>
          </p:cNvPicPr>
          <p:nvPr/>
        </p:nvPicPr>
        <p:blipFill>
          <a:blip r:embed="rId1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2962" y="5324085"/>
            <a:ext cx="304800" cy="304800"/>
          </a:xfrm>
          <a:prstGeom prst="rect">
            <a:avLst/>
          </a:prstGeom>
        </p:spPr>
      </p:pic>
      <p:pic>
        <p:nvPicPr>
          <p:cNvPr id="1430" name="Рисунок 1429">
            <a:extLst>
              <a:ext uri="{FF2B5EF4-FFF2-40B4-BE49-F238E27FC236}">
                <a16:creationId xmlns:a16="http://schemas.microsoft.com/office/drawing/2014/main" id="{3E90CF5B-9A16-7E69-E17C-02442A9FF3F5}"/>
              </a:ext>
            </a:extLst>
          </p:cNvPr>
          <p:cNvPicPr>
            <a:picLocks noChangeAspect="1"/>
          </p:cNvPicPr>
          <p:nvPr/>
        </p:nvPicPr>
        <p:blipFill>
          <a:blip r:embed="rId1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6515" y="5324085"/>
            <a:ext cx="304800" cy="304800"/>
          </a:xfrm>
          <a:prstGeom prst="rect">
            <a:avLst/>
          </a:prstGeom>
        </p:spPr>
      </p:pic>
      <p:pic>
        <p:nvPicPr>
          <p:cNvPr id="1431" name="Рисунок 1430">
            <a:extLst>
              <a:ext uri="{FF2B5EF4-FFF2-40B4-BE49-F238E27FC236}">
                <a16:creationId xmlns:a16="http://schemas.microsoft.com/office/drawing/2014/main" id="{11C1BFC1-D76B-1307-452F-DE821AAA716E}"/>
              </a:ext>
            </a:extLst>
          </p:cNvPr>
          <p:cNvPicPr>
            <a:picLocks noChangeAspect="1"/>
          </p:cNvPicPr>
          <p:nvPr/>
        </p:nvPicPr>
        <p:blipFill>
          <a:blip r:embed="rId1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0068" y="5324085"/>
            <a:ext cx="304800" cy="304800"/>
          </a:xfrm>
          <a:prstGeom prst="rect">
            <a:avLst/>
          </a:prstGeom>
        </p:spPr>
      </p:pic>
      <p:sp>
        <p:nvSpPr>
          <p:cNvPr id="1432" name="TextBox 1431">
            <a:extLst>
              <a:ext uri="{FF2B5EF4-FFF2-40B4-BE49-F238E27FC236}">
                <a16:creationId xmlns:a16="http://schemas.microsoft.com/office/drawing/2014/main" id="{11CDE4D1-9030-4B4D-9A25-D3D3F024AB5E}"/>
              </a:ext>
            </a:extLst>
          </p:cNvPr>
          <p:cNvSpPr txBox="1"/>
          <p:nvPr/>
        </p:nvSpPr>
        <p:spPr>
          <a:xfrm>
            <a:off x="4135977" y="4924132"/>
            <a:ext cx="39200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dirty="0">
                <a:solidFill>
                  <a:srgbClr val="E4EAE9"/>
                </a:solidFill>
                <a:latin typeface="+mj-lt"/>
              </a:rPr>
              <a:t>Инфраструктура</a:t>
            </a:r>
          </a:p>
        </p:txBody>
      </p:sp>
    </p:spTree>
    <p:extLst>
      <p:ext uri="{BB962C8B-B14F-4D97-AF65-F5344CB8AC3E}">
        <p14:creationId xmlns:p14="http://schemas.microsoft.com/office/powerpoint/2010/main" val="223976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6CACD61-8E46-464E-86AB-AEBA7E14D7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47</a:t>
            </a:fld>
            <a:endParaRPr lang="ru-RU" dirty="0"/>
          </a:p>
        </p:txBody>
      </p:sp>
      <p:sp>
        <p:nvSpPr>
          <p:cNvPr id="2" name="Заголовок 710">
            <a:extLst>
              <a:ext uri="{FF2B5EF4-FFF2-40B4-BE49-F238E27FC236}">
                <a16:creationId xmlns:a16="http://schemas.microsoft.com/office/drawing/2014/main" id="{58470EE3-098E-E559-E1D2-BD021669E53A}"/>
              </a:ext>
            </a:extLst>
          </p:cNvPr>
          <p:cNvSpPr txBox="1">
            <a:spLocks/>
          </p:cNvSpPr>
          <p:nvPr/>
        </p:nvSpPr>
        <p:spPr>
          <a:xfrm>
            <a:off x="1616528" y="503835"/>
            <a:ext cx="6054725" cy="376237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57875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997" b="1" kern="12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Amatic SC" panose="00000500000000000000" pitchFamily="2" charset="-79"/>
              </a:defRPr>
            </a:lvl1pPr>
          </a:lstStyle>
          <a:p>
            <a:r>
              <a:rPr lang="ru-RU" dirty="0"/>
              <a:t>ИКОНКИ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392F1FA-48D2-AC6F-7059-C065E8C110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0658" y="1528328"/>
            <a:ext cx="304800" cy="3048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9B5E5F1-F655-C26B-3D50-7223EB2533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5976" y="1528328"/>
            <a:ext cx="304800" cy="304800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8C23B017-5ECB-5CD7-AD05-AEAD1C6903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1284" y="1528328"/>
            <a:ext cx="304800" cy="30480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5A81BCB8-3978-4513-71AE-772533653F4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6592" y="1528328"/>
            <a:ext cx="304800" cy="304800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EDAB8DE0-3B36-56A7-F1E2-128B6403F95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1900" y="1528328"/>
            <a:ext cx="304800" cy="304800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0DA7A927-D414-C6F9-4410-2AB33CF4E98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7208" y="1528328"/>
            <a:ext cx="304800" cy="304800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AA25DD56-3CF9-721F-1486-251BB9EE3B7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2516" y="1528328"/>
            <a:ext cx="304800" cy="304800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01591268-9955-2A54-5042-1A40655A8FD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7824" y="1528328"/>
            <a:ext cx="304800" cy="304800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0FEAF4AA-7A58-F9E6-44C0-D8E6B63045F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3132" y="1528328"/>
            <a:ext cx="304800" cy="304800"/>
          </a:xfrm>
          <a:prstGeom prst="rect">
            <a:avLst/>
          </a:prstGeom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59D05452-9902-FBD3-27F1-5C80FFF14AB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8440" y="1528328"/>
            <a:ext cx="304800" cy="304800"/>
          </a:xfrm>
          <a:prstGeom prst="rect">
            <a:avLst/>
          </a:prstGeom>
        </p:spPr>
      </p:pic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6355DDAA-9D0E-A076-338C-15B315EECFB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3748" y="1528328"/>
            <a:ext cx="304800" cy="304800"/>
          </a:xfrm>
          <a:prstGeom prst="rect">
            <a:avLst/>
          </a:prstGeom>
        </p:spPr>
      </p:pic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BAAD5604-516D-686B-EBD5-A69EC5F6A53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9056" y="1528328"/>
            <a:ext cx="304800" cy="304800"/>
          </a:xfrm>
          <a:prstGeom prst="rect">
            <a:avLst/>
          </a:prstGeom>
        </p:spPr>
      </p:pic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01B670F3-47E7-9E60-4BD7-6A1B7EC0099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4364" y="1528328"/>
            <a:ext cx="304800" cy="304800"/>
          </a:xfrm>
          <a:prstGeom prst="rect">
            <a:avLst/>
          </a:prstGeom>
        </p:spPr>
      </p:pic>
      <p:pic>
        <p:nvPicPr>
          <p:cNvPr id="37" name="Рисунок 36">
            <a:extLst>
              <a:ext uri="{FF2B5EF4-FFF2-40B4-BE49-F238E27FC236}">
                <a16:creationId xmlns:a16="http://schemas.microsoft.com/office/drawing/2014/main" id="{C96B1B63-E193-330E-D256-272F0A78655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9672" y="1528328"/>
            <a:ext cx="304800" cy="304800"/>
          </a:xfrm>
          <a:prstGeom prst="rect">
            <a:avLst/>
          </a:prstGeom>
        </p:spPr>
      </p:pic>
      <p:pic>
        <p:nvPicPr>
          <p:cNvPr id="39" name="Рисунок 38">
            <a:extLst>
              <a:ext uri="{FF2B5EF4-FFF2-40B4-BE49-F238E27FC236}">
                <a16:creationId xmlns:a16="http://schemas.microsoft.com/office/drawing/2014/main" id="{A6D24DD4-1658-73D4-F4A9-A3CDF3232781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4980" y="1528328"/>
            <a:ext cx="304800" cy="304800"/>
          </a:xfrm>
          <a:prstGeom prst="rect">
            <a:avLst/>
          </a:prstGeom>
        </p:spPr>
      </p:pic>
      <p:pic>
        <p:nvPicPr>
          <p:cNvPr id="41" name="Рисунок 40">
            <a:extLst>
              <a:ext uri="{FF2B5EF4-FFF2-40B4-BE49-F238E27FC236}">
                <a16:creationId xmlns:a16="http://schemas.microsoft.com/office/drawing/2014/main" id="{E562365F-5297-2439-E4E3-088B79B29AD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0288" y="1528328"/>
            <a:ext cx="304800" cy="304800"/>
          </a:xfrm>
          <a:prstGeom prst="rect">
            <a:avLst/>
          </a:prstGeom>
        </p:spPr>
      </p:pic>
      <p:pic>
        <p:nvPicPr>
          <p:cNvPr id="43" name="Рисунок 42">
            <a:extLst>
              <a:ext uri="{FF2B5EF4-FFF2-40B4-BE49-F238E27FC236}">
                <a16:creationId xmlns:a16="http://schemas.microsoft.com/office/drawing/2014/main" id="{BD3492C8-CDC0-96F3-BEDB-64B5FD42B20A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5596" y="1528328"/>
            <a:ext cx="304800" cy="304800"/>
          </a:xfrm>
          <a:prstGeom prst="rect">
            <a:avLst/>
          </a:prstGeom>
        </p:spPr>
      </p:pic>
      <p:pic>
        <p:nvPicPr>
          <p:cNvPr id="45" name="Рисунок 44">
            <a:extLst>
              <a:ext uri="{FF2B5EF4-FFF2-40B4-BE49-F238E27FC236}">
                <a16:creationId xmlns:a16="http://schemas.microsoft.com/office/drawing/2014/main" id="{5BB7B165-2F5B-9452-AB40-B9A073F7393A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0904" y="1528328"/>
            <a:ext cx="304800" cy="304800"/>
          </a:xfrm>
          <a:prstGeom prst="rect">
            <a:avLst/>
          </a:prstGeom>
        </p:spPr>
      </p:pic>
      <p:pic>
        <p:nvPicPr>
          <p:cNvPr id="47" name="Рисунок 46">
            <a:extLst>
              <a:ext uri="{FF2B5EF4-FFF2-40B4-BE49-F238E27FC236}">
                <a16:creationId xmlns:a16="http://schemas.microsoft.com/office/drawing/2014/main" id="{ABE21BB2-ECDA-3E19-EDE9-10462984E72E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6212" y="1528328"/>
            <a:ext cx="304800" cy="304800"/>
          </a:xfrm>
          <a:prstGeom prst="rect">
            <a:avLst/>
          </a:prstGeom>
        </p:spPr>
      </p:pic>
      <p:pic>
        <p:nvPicPr>
          <p:cNvPr id="49" name="Рисунок 48">
            <a:extLst>
              <a:ext uri="{FF2B5EF4-FFF2-40B4-BE49-F238E27FC236}">
                <a16:creationId xmlns:a16="http://schemas.microsoft.com/office/drawing/2014/main" id="{71501DD9-3883-0FB7-91B6-27110438477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828" y="1528328"/>
            <a:ext cx="304800" cy="304800"/>
          </a:xfrm>
          <a:prstGeom prst="rect">
            <a:avLst/>
          </a:prstGeom>
        </p:spPr>
      </p:pic>
      <p:pic>
        <p:nvPicPr>
          <p:cNvPr id="51" name="Рисунок 50">
            <a:extLst>
              <a:ext uri="{FF2B5EF4-FFF2-40B4-BE49-F238E27FC236}">
                <a16:creationId xmlns:a16="http://schemas.microsoft.com/office/drawing/2014/main" id="{EFFABE71-92D8-519E-8AE5-5AAAE4419D2E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1520" y="1528328"/>
            <a:ext cx="304800" cy="304800"/>
          </a:xfrm>
          <a:prstGeom prst="rect">
            <a:avLst/>
          </a:prstGeom>
        </p:spPr>
      </p:pic>
      <p:pic>
        <p:nvPicPr>
          <p:cNvPr id="57" name="Рисунок 56">
            <a:extLst>
              <a:ext uri="{FF2B5EF4-FFF2-40B4-BE49-F238E27FC236}">
                <a16:creationId xmlns:a16="http://schemas.microsoft.com/office/drawing/2014/main" id="{C34237DF-FE3C-8C30-0EFC-BD7DAC6206BD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2136" y="1528328"/>
            <a:ext cx="304800" cy="304800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34D6FDF1-276A-F92D-AF79-354737E15256}"/>
              </a:ext>
            </a:extLst>
          </p:cNvPr>
          <p:cNvSpPr txBox="1"/>
          <p:nvPr/>
        </p:nvSpPr>
        <p:spPr>
          <a:xfrm>
            <a:off x="4135397" y="1037548"/>
            <a:ext cx="39200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dirty="0">
                <a:solidFill>
                  <a:srgbClr val="E4EAE9"/>
                </a:solidFill>
                <a:latin typeface="+mj-lt"/>
              </a:rPr>
              <a:t>Локация</a:t>
            </a:r>
          </a:p>
        </p:txBody>
      </p:sp>
      <p:pic>
        <p:nvPicPr>
          <p:cNvPr id="60" name="Рисунок 59">
            <a:extLst>
              <a:ext uri="{FF2B5EF4-FFF2-40B4-BE49-F238E27FC236}">
                <a16:creationId xmlns:a16="http://schemas.microsoft.com/office/drawing/2014/main" id="{85099E73-15DE-B5C5-198D-4FBBBD02A3E9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0658" y="2496181"/>
            <a:ext cx="304800" cy="304800"/>
          </a:xfrm>
          <a:prstGeom prst="rect">
            <a:avLst/>
          </a:prstGeom>
        </p:spPr>
      </p:pic>
      <p:pic>
        <p:nvPicPr>
          <p:cNvPr id="62" name="Рисунок 61">
            <a:extLst>
              <a:ext uri="{FF2B5EF4-FFF2-40B4-BE49-F238E27FC236}">
                <a16:creationId xmlns:a16="http://schemas.microsoft.com/office/drawing/2014/main" id="{896B8631-72FD-35EE-A773-1C77DF948E1D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7784" y="2496181"/>
            <a:ext cx="304800" cy="304800"/>
          </a:xfrm>
          <a:prstGeom prst="rect">
            <a:avLst/>
          </a:prstGeom>
        </p:spPr>
      </p:pic>
      <p:pic>
        <p:nvPicPr>
          <p:cNvPr id="987" name="Рисунок 986">
            <a:extLst>
              <a:ext uri="{FF2B5EF4-FFF2-40B4-BE49-F238E27FC236}">
                <a16:creationId xmlns:a16="http://schemas.microsoft.com/office/drawing/2014/main" id="{B1CB60E6-25A5-D9EA-7044-2F8A4C547DA9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4912" y="2496181"/>
            <a:ext cx="304800" cy="304800"/>
          </a:xfrm>
          <a:prstGeom prst="rect">
            <a:avLst/>
          </a:prstGeom>
        </p:spPr>
      </p:pic>
      <p:pic>
        <p:nvPicPr>
          <p:cNvPr id="989" name="Рисунок 988">
            <a:extLst>
              <a:ext uri="{FF2B5EF4-FFF2-40B4-BE49-F238E27FC236}">
                <a16:creationId xmlns:a16="http://schemas.microsoft.com/office/drawing/2014/main" id="{633174AA-FD02-E3AC-0FAE-5F8E6913C1AF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2040" y="2496181"/>
            <a:ext cx="304800" cy="304800"/>
          </a:xfrm>
          <a:prstGeom prst="rect">
            <a:avLst/>
          </a:prstGeom>
        </p:spPr>
      </p:pic>
      <p:pic>
        <p:nvPicPr>
          <p:cNvPr id="991" name="Рисунок 990">
            <a:extLst>
              <a:ext uri="{FF2B5EF4-FFF2-40B4-BE49-F238E27FC236}">
                <a16:creationId xmlns:a16="http://schemas.microsoft.com/office/drawing/2014/main" id="{34918456-7D95-8C07-AC9B-1B04E687CB71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168" y="2496181"/>
            <a:ext cx="304800" cy="304800"/>
          </a:xfrm>
          <a:prstGeom prst="rect">
            <a:avLst/>
          </a:prstGeom>
        </p:spPr>
      </p:pic>
      <p:pic>
        <p:nvPicPr>
          <p:cNvPr id="993" name="Рисунок 992">
            <a:extLst>
              <a:ext uri="{FF2B5EF4-FFF2-40B4-BE49-F238E27FC236}">
                <a16:creationId xmlns:a16="http://schemas.microsoft.com/office/drawing/2014/main" id="{B61560DB-3690-E893-0AA5-B95014E5AB1F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6296" y="2496181"/>
            <a:ext cx="304800" cy="304800"/>
          </a:xfrm>
          <a:prstGeom prst="rect">
            <a:avLst/>
          </a:prstGeom>
        </p:spPr>
      </p:pic>
      <p:pic>
        <p:nvPicPr>
          <p:cNvPr id="995" name="Рисунок 994">
            <a:extLst>
              <a:ext uri="{FF2B5EF4-FFF2-40B4-BE49-F238E27FC236}">
                <a16:creationId xmlns:a16="http://schemas.microsoft.com/office/drawing/2014/main" id="{0A7317F8-5F36-986B-1ED7-E01792AEC573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3424" y="2496181"/>
            <a:ext cx="304800" cy="304800"/>
          </a:xfrm>
          <a:prstGeom prst="rect">
            <a:avLst/>
          </a:prstGeom>
        </p:spPr>
      </p:pic>
      <p:pic>
        <p:nvPicPr>
          <p:cNvPr id="997" name="Рисунок 996">
            <a:extLst>
              <a:ext uri="{FF2B5EF4-FFF2-40B4-BE49-F238E27FC236}">
                <a16:creationId xmlns:a16="http://schemas.microsoft.com/office/drawing/2014/main" id="{670E812C-2A6B-FAF7-3373-8B4449EE907F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0552" y="2496181"/>
            <a:ext cx="304800" cy="304800"/>
          </a:xfrm>
          <a:prstGeom prst="rect">
            <a:avLst/>
          </a:prstGeom>
        </p:spPr>
      </p:pic>
      <p:pic>
        <p:nvPicPr>
          <p:cNvPr id="999" name="Рисунок 998">
            <a:extLst>
              <a:ext uri="{FF2B5EF4-FFF2-40B4-BE49-F238E27FC236}">
                <a16:creationId xmlns:a16="http://schemas.microsoft.com/office/drawing/2014/main" id="{67214268-F5CA-8835-2734-636A8D9FA4E2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7680" y="2496181"/>
            <a:ext cx="304800" cy="304800"/>
          </a:xfrm>
          <a:prstGeom prst="rect">
            <a:avLst/>
          </a:prstGeom>
        </p:spPr>
      </p:pic>
      <p:pic>
        <p:nvPicPr>
          <p:cNvPr id="1001" name="Рисунок 1000">
            <a:extLst>
              <a:ext uri="{FF2B5EF4-FFF2-40B4-BE49-F238E27FC236}">
                <a16:creationId xmlns:a16="http://schemas.microsoft.com/office/drawing/2014/main" id="{D4713741-5D54-3FC6-5325-7F7A81FF1A3D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4808" y="2496181"/>
            <a:ext cx="304800" cy="304800"/>
          </a:xfrm>
          <a:prstGeom prst="rect">
            <a:avLst/>
          </a:prstGeom>
        </p:spPr>
      </p:pic>
      <p:pic>
        <p:nvPicPr>
          <p:cNvPr id="1003" name="Рисунок 1002">
            <a:extLst>
              <a:ext uri="{FF2B5EF4-FFF2-40B4-BE49-F238E27FC236}">
                <a16:creationId xmlns:a16="http://schemas.microsoft.com/office/drawing/2014/main" id="{376B963E-A436-E614-7E8B-122822B8B83E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1936" y="2496181"/>
            <a:ext cx="304800" cy="304800"/>
          </a:xfrm>
          <a:prstGeom prst="rect">
            <a:avLst/>
          </a:prstGeom>
        </p:spPr>
      </p:pic>
      <p:pic>
        <p:nvPicPr>
          <p:cNvPr id="1005" name="Рисунок 1004">
            <a:extLst>
              <a:ext uri="{FF2B5EF4-FFF2-40B4-BE49-F238E27FC236}">
                <a16:creationId xmlns:a16="http://schemas.microsoft.com/office/drawing/2014/main" id="{B05367E7-CD30-104B-77A5-157ABFC4DEF7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9064" y="2496181"/>
            <a:ext cx="304800" cy="304800"/>
          </a:xfrm>
          <a:prstGeom prst="rect">
            <a:avLst/>
          </a:prstGeom>
        </p:spPr>
      </p:pic>
      <p:pic>
        <p:nvPicPr>
          <p:cNvPr id="1007" name="Рисунок 1006">
            <a:extLst>
              <a:ext uri="{FF2B5EF4-FFF2-40B4-BE49-F238E27FC236}">
                <a16:creationId xmlns:a16="http://schemas.microsoft.com/office/drawing/2014/main" id="{2833C367-F144-1ECC-162E-1C89D8F96786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6192" y="2496181"/>
            <a:ext cx="304800" cy="304800"/>
          </a:xfrm>
          <a:prstGeom prst="rect">
            <a:avLst/>
          </a:prstGeom>
        </p:spPr>
      </p:pic>
      <p:pic>
        <p:nvPicPr>
          <p:cNvPr id="1009" name="Рисунок 1008">
            <a:extLst>
              <a:ext uri="{FF2B5EF4-FFF2-40B4-BE49-F238E27FC236}">
                <a16:creationId xmlns:a16="http://schemas.microsoft.com/office/drawing/2014/main" id="{D8C88330-7AA3-F11F-A34B-1D9FE3A8812F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3320" y="2496181"/>
            <a:ext cx="304800" cy="304800"/>
          </a:xfrm>
          <a:prstGeom prst="rect">
            <a:avLst/>
          </a:prstGeom>
        </p:spPr>
      </p:pic>
      <p:pic>
        <p:nvPicPr>
          <p:cNvPr id="1011" name="Рисунок 1010">
            <a:extLst>
              <a:ext uri="{FF2B5EF4-FFF2-40B4-BE49-F238E27FC236}">
                <a16:creationId xmlns:a16="http://schemas.microsoft.com/office/drawing/2014/main" id="{F3B5FDC4-9CA2-0D45-2101-1175E72E590A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0448" y="2496181"/>
            <a:ext cx="304800" cy="304800"/>
          </a:xfrm>
          <a:prstGeom prst="rect">
            <a:avLst/>
          </a:prstGeom>
        </p:spPr>
      </p:pic>
      <p:sp>
        <p:nvSpPr>
          <p:cNvPr id="1012" name="TextBox 1011">
            <a:extLst>
              <a:ext uri="{FF2B5EF4-FFF2-40B4-BE49-F238E27FC236}">
                <a16:creationId xmlns:a16="http://schemas.microsoft.com/office/drawing/2014/main" id="{066E85CF-B523-BA5B-A3E9-C619BF080A6E}"/>
              </a:ext>
            </a:extLst>
          </p:cNvPr>
          <p:cNvSpPr txBox="1"/>
          <p:nvPr/>
        </p:nvSpPr>
        <p:spPr>
          <a:xfrm>
            <a:off x="4138294" y="2070268"/>
            <a:ext cx="39200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dirty="0">
                <a:solidFill>
                  <a:srgbClr val="E4EAE9"/>
                </a:solidFill>
                <a:latin typeface="+mj-lt"/>
              </a:rPr>
              <a:t>Образование</a:t>
            </a:r>
          </a:p>
        </p:txBody>
      </p:sp>
      <p:pic>
        <p:nvPicPr>
          <p:cNvPr id="1014" name="Рисунок 1013">
            <a:extLst>
              <a:ext uri="{FF2B5EF4-FFF2-40B4-BE49-F238E27FC236}">
                <a16:creationId xmlns:a16="http://schemas.microsoft.com/office/drawing/2014/main" id="{08474766-1DD5-1F59-CC9A-9519FEB34247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0658" y="3889711"/>
            <a:ext cx="304800" cy="304800"/>
          </a:xfrm>
          <a:prstGeom prst="rect">
            <a:avLst/>
          </a:prstGeom>
        </p:spPr>
      </p:pic>
      <p:pic>
        <p:nvPicPr>
          <p:cNvPr id="1016" name="Рисунок 1015">
            <a:extLst>
              <a:ext uri="{FF2B5EF4-FFF2-40B4-BE49-F238E27FC236}">
                <a16:creationId xmlns:a16="http://schemas.microsoft.com/office/drawing/2014/main" id="{1593AFE4-4286-3FAE-4A5F-39DCDBBAC31A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7712" y="3889711"/>
            <a:ext cx="304800" cy="304800"/>
          </a:xfrm>
          <a:prstGeom prst="rect">
            <a:avLst/>
          </a:prstGeom>
        </p:spPr>
      </p:pic>
      <p:pic>
        <p:nvPicPr>
          <p:cNvPr id="1018" name="Рисунок 1017">
            <a:extLst>
              <a:ext uri="{FF2B5EF4-FFF2-40B4-BE49-F238E27FC236}">
                <a16:creationId xmlns:a16="http://schemas.microsoft.com/office/drawing/2014/main" id="{3E6147C8-D4C7-38D5-C2E6-52F57A29FFE6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4758" y="3889711"/>
            <a:ext cx="304800" cy="304800"/>
          </a:xfrm>
          <a:prstGeom prst="rect">
            <a:avLst/>
          </a:prstGeom>
        </p:spPr>
      </p:pic>
      <p:pic>
        <p:nvPicPr>
          <p:cNvPr id="1020" name="Рисунок 1019">
            <a:extLst>
              <a:ext uri="{FF2B5EF4-FFF2-40B4-BE49-F238E27FC236}">
                <a16:creationId xmlns:a16="http://schemas.microsoft.com/office/drawing/2014/main" id="{D34624AB-6AA8-130A-EF05-AC3AD3E1CBF5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1804" y="3889711"/>
            <a:ext cx="304800" cy="304800"/>
          </a:xfrm>
          <a:prstGeom prst="rect">
            <a:avLst/>
          </a:prstGeom>
        </p:spPr>
      </p:pic>
      <p:pic>
        <p:nvPicPr>
          <p:cNvPr id="1022" name="Рисунок 1021">
            <a:extLst>
              <a:ext uri="{FF2B5EF4-FFF2-40B4-BE49-F238E27FC236}">
                <a16:creationId xmlns:a16="http://schemas.microsoft.com/office/drawing/2014/main" id="{8B3C0315-6A1C-C0C2-11D2-36114189EACB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8850" y="3889711"/>
            <a:ext cx="304800" cy="304800"/>
          </a:xfrm>
          <a:prstGeom prst="rect">
            <a:avLst/>
          </a:prstGeom>
        </p:spPr>
      </p:pic>
      <p:pic>
        <p:nvPicPr>
          <p:cNvPr id="704" name="Рисунок 703">
            <a:extLst>
              <a:ext uri="{FF2B5EF4-FFF2-40B4-BE49-F238E27FC236}">
                <a16:creationId xmlns:a16="http://schemas.microsoft.com/office/drawing/2014/main" id="{FACA510C-8C76-D436-1378-A7F617DEDC75}"/>
              </a:ext>
            </a:extLst>
          </p:cNvPr>
          <p:cNvPicPr>
            <a:picLocks noChangeAspect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5896" y="3889711"/>
            <a:ext cx="304800" cy="304800"/>
          </a:xfrm>
          <a:prstGeom prst="rect">
            <a:avLst/>
          </a:prstGeom>
        </p:spPr>
      </p:pic>
      <p:pic>
        <p:nvPicPr>
          <p:cNvPr id="706" name="Рисунок 705">
            <a:extLst>
              <a:ext uri="{FF2B5EF4-FFF2-40B4-BE49-F238E27FC236}">
                <a16:creationId xmlns:a16="http://schemas.microsoft.com/office/drawing/2014/main" id="{BF626B27-2EB3-9207-30B2-F33AF866D821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2942" y="3889711"/>
            <a:ext cx="304800" cy="304800"/>
          </a:xfrm>
          <a:prstGeom prst="rect">
            <a:avLst/>
          </a:prstGeom>
        </p:spPr>
      </p:pic>
      <p:pic>
        <p:nvPicPr>
          <p:cNvPr id="1281" name="Рисунок 1280">
            <a:extLst>
              <a:ext uri="{FF2B5EF4-FFF2-40B4-BE49-F238E27FC236}">
                <a16:creationId xmlns:a16="http://schemas.microsoft.com/office/drawing/2014/main" id="{E26F7EE8-206A-4888-8576-2566A5C3F3B3}"/>
              </a:ext>
            </a:extLst>
          </p:cNvPr>
          <p:cNvPicPr>
            <a:picLocks noChangeAspect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9988" y="3889711"/>
            <a:ext cx="304800" cy="304800"/>
          </a:xfrm>
          <a:prstGeom prst="rect">
            <a:avLst/>
          </a:prstGeom>
        </p:spPr>
      </p:pic>
      <p:pic>
        <p:nvPicPr>
          <p:cNvPr id="1283" name="Рисунок 1282">
            <a:extLst>
              <a:ext uri="{FF2B5EF4-FFF2-40B4-BE49-F238E27FC236}">
                <a16:creationId xmlns:a16="http://schemas.microsoft.com/office/drawing/2014/main" id="{B271C904-54E5-A187-9369-6239D999E707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034" y="3889711"/>
            <a:ext cx="304800" cy="304800"/>
          </a:xfrm>
          <a:prstGeom prst="rect">
            <a:avLst/>
          </a:prstGeom>
        </p:spPr>
      </p:pic>
      <p:pic>
        <p:nvPicPr>
          <p:cNvPr id="1285" name="Рисунок 1284">
            <a:extLst>
              <a:ext uri="{FF2B5EF4-FFF2-40B4-BE49-F238E27FC236}">
                <a16:creationId xmlns:a16="http://schemas.microsoft.com/office/drawing/2014/main" id="{81788902-EA2A-7B6A-DF28-D382336B4051}"/>
              </a:ext>
            </a:extLst>
          </p:cNvPr>
          <p:cNvPicPr>
            <a:picLocks noChangeAspect="1"/>
          </p:cNvPicPr>
          <p:nvPr/>
        </p:nvPicPr>
        <p:blipFill>
          <a:blip r:embed="rId4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4080" y="3889711"/>
            <a:ext cx="304800" cy="304800"/>
          </a:xfrm>
          <a:prstGeom prst="rect">
            <a:avLst/>
          </a:prstGeom>
        </p:spPr>
      </p:pic>
      <p:pic>
        <p:nvPicPr>
          <p:cNvPr id="1287" name="Рисунок 1286">
            <a:extLst>
              <a:ext uri="{FF2B5EF4-FFF2-40B4-BE49-F238E27FC236}">
                <a16:creationId xmlns:a16="http://schemas.microsoft.com/office/drawing/2014/main" id="{81F04544-93E6-78F1-1B40-52126C354620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1126" y="3889711"/>
            <a:ext cx="304800" cy="304800"/>
          </a:xfrm>
          <a:prstGeom prst="rect">
            <a:avLst/>
          </a:prstGeom>
        </p:spPr>
      </p:pic>
      <p:pic>
        <p:nvPicPr>
          <p:cNvPr id="1289" name="Рисунок 1288">
            <a:extLst>
              <a:ext uri="{FF2B5EF4-FFF2-40B4-BE49-F238E27FC236}">
                <a16:creationId xmlns:a16="http://schemas.microsoft.com/office/drawing/2014/main" id="{DFDAC6B7-402F-0046-FAA5-80E5088C4453}"/>
              </a:ext>
            </a:extLst>
          </p:cNvPr>
          <p:cNvPicPr>
            <a:picLocks noChangeAspect="1"/>
          </p:cNvPicPr>
          <p:nvPr/>
        </p:nvPicPr>
        <p:blipFill>
          <a:blip r:embed="rId5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172" y="3889711"/>
            <a:ext cx="304800" cy="304800"/>
          </a:xfrm>
          <a:prstGeom prst="rect">
            <a:avLst/>
          </a:prstGeom>
        </p:spPr>
      </p:pic>
      <p:pic>
        <p:nvPicPr>
          <p:cNvPr id="1291" name="Рисунок 1290">
            <a:extLst>
              <a:ext uri="{FF2B5EF4-FFF2-40B4-BE49-F238E27FC236}">
                <a16:creationId xmlns:a16="http://schemas.microsoft.com/office/drawing/2014/main" id="{C3DA3709-9D4B-0CB7-2CA2-B786E3943623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5218" y="3889711"/>
            <a:ext cx="304800" cy="304800"/>
          </a:xfrm>
          <a:prstGeom prst="rect">
            <a:avLst/>
          </a:prstGeom>
        </p:spPr>
      </p:pic>
      <p:pic>
        <p:nvPicPr>
          <p:cNvPr id="1293" name="Рисунок 1292">
            <a:extLst>
              <a:ext uri="{FF2B5EF4-FFF2-40B4-BE49-F238E27FC236}">
                <a16:creationId xmlns:a16="http://schemas.microsoft.com/office/drawing/2014/main" id="{7095D824-E030-2062-13A9-77697AC524B7}"/>
              </a:ext>
            </a:extLst>
          </p:cNvPr>
          <p:cNvPicPr>
            <a:picLocks noChangeAspect="1"/>
          </p:cNvPicPr>
          <p:nvPr/>
        </p:nvPicPr>
        <p:blipFill>
          <a:blip r:embed="rId5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2264" y="3889711"/>
            <a:ext cx="304800" cy="304800"/>
          </a:xfrm>
          <a:prstGeom prst="rect">
            <a:avLst/>
          </a:prstGeom>
        </p:spPr>
      </p:pic>
      <p:pic>
        <p:nvPicPr>
          <p:cNvPr id="1295" name="Рисунок 1294">
            <a:extLst>
              <a:ext uri="{FF2B5EF4-FFF2-40B4-BE49-F238E27FC236}">
                <a16:creationId xmlns:a16="http://schemas.microsoft.com/office/drawing/2014/main" id="{E524F077-E178-6664-A0C9-A5C0A801DED3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9310" y="3889711"/>
            <a:ext cx="304800" cy="304800"/>
          </a:xfrm>
          <a:prstGeom prst="rect">
            <a:avLst/>
          </a:prstGeom>
        </p:spPr>
      </p:pic>
      <p:pic>
        <p:nvPicPr>
          <p:cNvPr id="1297" name="Рисунок 1296">
            <a:extLst>
              <a:ext uri="{FF2B5EF4-FFF2-40B4-BE49-F238E27FC236}">
                <a16:creationId xmlns:a16="http://schemas.microsoft.com/office/drawing/2014/main" id="{532787EE-4CB8-12F3-535D-CFF47A49D181}"/>
              </a:ext>
            </a:extLst>
          </p:cNvPr>
          <p:cNvPicPr>
            <a:picLocks noChangeAspect="1"/>
          </p:cNvPicPr>
          <p:nvPr/>
        </p:nvPicPr>
        <p:blipFill>
          <a:blip r:embed="rId5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6356" y="3889711"/>
            <a:ext cx="304800" cy="304800"/>
          </a:xfrm>
          <a:prstGeom prst="rect">
            <a:avLst/>
          </a:prstGeom>
        </p:spPr>
      </p:pic>
      <p:pic>
        <p:nvPicPr>
          <p:cNvPr id="1299" name="Рисунок 1298">
            <a:extLst>
              <a:ext uri="{FF2B5EF4-FFF2-40B4-BE49-F238E27FC236}">
                <a16:creationId xmlns:a16="http://schemas.microsoft.com/office/drawing/2014/main" id="{739E80F8-D1AF-5BA7-D3C1-3C6EAC32EA74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3402" y="3889711"/>
            <a:ext cx="304800" cy="304800"/>
          </a:xfrm>
          <a:prstGeom prst="rect">
            <a:avLst/>
          </a:prstGeom>
        </p:spPr>
      </p:pic>
      <p:pic>
        <p:nvPicPr>
          <p:cNvPr id="1301" name="Рисунок 1300">
            <a:extLst>
              <a:ext uri="{FF2B5EF4-FFF2-40B4-BE49-F238E27FC236}">
                <a16:creationId xmlns:a16="http://schemas.microsoft.com/office/drawing/2014/main" id="{67F590B4-D544-0BEF-9FBB-0579E678C34F}"/>
              </a:ext>
            </a:extLst>
          </p:cNvPr>
          <p:cNvPicPr>
            <a:picLocks noChangeAspect="1"/>
          </p:cNvPicPr>
          <p:nvPr/>
        </p:nvPicPr>
        <p:blipFill>
          <a:blip r:embed="rId5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0448" y="3889711"/>
            <a:ext cx="304800" cy="304800"/>
          </a:xfrm>
          <a:prstGeom prst="rect">
            <a:avLst/>
          </a:prstGeom>
        </p:spPr>
      </p:pic>
      <p:sp>
        <p:nvSpPr>
          <p:cNvPr id="1302" name="TextBox 1301">
            <a:extLst>
              <a:ext uri="{FF2B5EF4-FFF2-40B4-BE49-F238E27FC236}">
                <a16:creationId xmlns:a16="http://schemas.microsoft.com/office/drawing/2014/main" id="{605B5FBD-BF0A-BA07-8817-5C694E4DD1D1}"/>
              </a:ext>
            </a:extLst>
          </p:cNvPr>
          <p:cNvSpPr txBox="1"/>
          <p:nvPr/>
        </p:nvSpPr>
        <p:spPr>
          <a:xfrm>
            <a:off x="4135067" y="3491250"/>
            <a:ext cx="39200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dirty="0">
                <a:solidFill>
                  <a:srgbClr val="E4EAE9"/>
                </a:solidFill>
                <a:latin typeface="+mj-lt"/>
              </a:rPr>
              <a:t>Природа</a:t>
            </a:r>
          </a:p>
        </p:txBody>
      </p:sp>
      <p:pic>
        <p:nvPicPr>
          <p:cNvPr id="976" name="Рисунок 975">
            <a:extLst>
              <a:ext uri="{FF2B5EF4-FFF2-40B4-BE49-F238E27FC236}">
                <a16:creationId xmlns:a16="http://schemas.microsoft.com/office/drawing/2014/main" id="{4C0FE51A-C28E-26D3-D521-A67803FFAA7D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2136" y="2942679"/>
            <a:ext cx="304800" cy="304800"/>
          </a:xfrm>
          <a:prstGeom prst="rect">
            <a:avLst/>
          </a:prstGeom>
        </p:spPr>
      </p:pic>
      <p:pic>
        <p:nvPicPr>
          <p:cNvPr id="978" name="Рисунок 977">
            <a:extLst>
              <a:ext uri="{FF2B5EF4-FFF2-40B4-BE49-F238E27FC236}">
                <a16:creationId xmlns:a16="http://schemas.microsoft.com/office/drawing/2014/main" id="{0E0F25AA-0DC3-6F7E-8461-4C09E8B294B0}"/>
              </a:ext>
            </a:extLst>
          </p:cNvPr>
          <p:cNvPicPr>
            <a:picLocks noChangeAspect="1"/>
          </p:cNvPicPr>
          <p:nvPr/>
        </p:nvPicPr>
        <p:blipFill>
          <a:blip r:embed="rId5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5421" y="2942679"/>
            <a:ext cx="304800" cy="304800"/>
          </a:xfrm>
          <a:prstGeom prst="rect">
            <a:avLst/>
          </a:prstGeom>
        </p:spPr>
      </p:pic>
      <p:pic>
        <p:nvPicPr>
          <p:cNvPr id="980" name="Рисунок 979">
            <a:extLst>
              <a:ext uri="{FF2B5EF4-FFF2-40B4-BE49-F238E27FC236}">
                <a16:creationId xmlns:a16="http://schemas.microsoft.com/office/drawing/2014/main" id="{7071D3B2-3D33-A6EC-B7BD-C7FEF5054D44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8706" y="2942679"/>
            <a:ext cx="304800" cy="304800"/>
          </a:xfrm>
          <a:prstGeom prst="rect">
            <a:avLst/>
          </a:prstGeom>
        </p:spPr>
      </p:pic>
      <p:pic>
        <p:nvPicPr>
          <p:cNvPr id="982" name="Рисунок 981">
            <a:extLst>
              <a:ext uri="{FF2B5EF4-FFF2-40B4-BE49-F238E27FC236}">
                <a16:creationId xmlns:a16="http://schemas.microsoft.com/office/drawing/2014/main" id="{D026842F-653B-64FF-688C-E3038492E349}"/>
              </a:ext>
            </a:extLst>
          </p:cNvPr>
          <p:cNvPicPr>
            <a:picLocks noChangeAspect="1"/>
          </p:cNvPicPr>
          <p:nvPr/>
        </p:nvPicPr>
        <p:blipFill>
          <a:blip r:embed="rId6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1991" y="2942679"/>
            <a:ext cx="304800" cy="304800"/>
          </a:xfrm>
          <a:prstGeom prst="rect">
            <a:avLst/>
          </a:prstGeom>
        </p:spPr>
      </p:pic>
      <p:pic>
        <p:nvPicPr>
          <p:cNvPr id="984" name="Рисунок 983">
            <a:extLst>
              <a:ext uri="{FF2B5EF4-FFF2-40B4-BE49-F238E27FC236}">
                <a16:creationId xmlns:a16="http://schemas.microsoft.com/office/drawing/2014/main" id="{1A41C02E-982A-489E-BCAC-3B498B5EC087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5276" y="2942679"/>
            <a:ext cx="304800" cy="304800"/>
          </a:xfrm>
          <a:prstGeom prst="rect">
            <a:avLst/>
          </a:prstGeom>
        </p:spPr>
      </p:pic>
      <p:pic>
        <p:nvPicPr>
          <p:cNvPr id="986" name="Рисунок 985">
            <a:extLst>
              <a:ext uri="{FF2B5EF4-FFF2-40B4-BE49-F238E27FC236}">
                <a16:creationId xmlns:a16="http://schemas.microsoft.com/office/drawing/2014/main" id="{67580892-B7D3-3AC0-C758-51E32BDD1FD3}"/>
              </a:ext>
            </a:extLst>
          </p:cNvPr>
          <p:cNvPicPr>
            <a:picLocks noChangeAspect="1"/>
          </p:cNvPicPr>
          <p:nvPr/>
        </p:nvPicPr>
        <p:blipFill>
          <a:blip r:embed="rId6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8561" y="2942679"/>
            <a:ext cx="304800" cy="304800"/>
          </a:xfrm>
          <a:prstGeom prst="rect">
            <a:avLst/>
          </a:prstGeom>
        </p:spPr>
      </p:pic>
      <p:pic>
        <p:nvPicPr>
          <p:cNvPr id="994" name="Рисунок 993">
            <a:extLst>
              <a:ext uri="{FF2B5EF4-FFF2-40B4-BE49-F238E27FC236}">
                <a16:creationId xmlns:a16="http://schemas.microsoft.com/office/drawing/2014/main" id="{6A179158-C9B2-E48F-60FB-5EB140C59180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846" y="2942679"/>
            <a:ext cx="304800" cy="304800"/>
          </a:xfrm>
          <a:prstGeom prst="rect">
            <a:avLst/>
          </a:prstGeom>
        </p:spPr>
      </p:pic>
      <p:pic>
        <p:nvPicPr>
          <p:cNvPr id="998" name="Рисунок 997">
            <a:extLst>
              <a:ext uri="{FF2B5EF4-FFF2-40B4-BE49-F238E27FC236}">
                <a16:creationId xmlns:a16="http://schemas.microsoft.com/office/drawing/2014/main" id="{905C21A7-113E-C8AE-E42F-2B4B8084B946}"/>
              </a:ext>
            </a:extLst>
          </p:cNvPr>
          <p:cNvPicPr>
            <a:picLocks noChangeAspect="1"/>
          </p:cNvPicPr>
          <p:nvPr/>
        </p:nvPicPr>
        <p:blipFill>
          <a:blip r:embed="rId6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5131" y="2942679"/>
            <a:ext cx="304800" cy="304800"/>
          </a:xfrm>
          <a:prstGeom prst="rect">
            <a:avLst/>
          </a:prstGeom>
        </p:spPr>
      </p:pic>
      <p:pic>
        <p:nvPicPr>
          <p:cNvPr id="1002" name="Рисунок 1001">
            <a:extLst>
              <a:ext uri="{FF2B5EF4-FFF2-40B4-BE49-F238E27FC236}">
                <a16:creationId xmlns:a16="http://schemas.microsoft.com/office/drawing/2014/main" id="{FE72601F-95D4-850F-D52F-0B9BBCB50D97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8416" y="2942679"/>
            <a:ext cx="304800" cy="304800"/>
          </a:xfrm>
          <a:prstGeom prst="rect">
            <a:avLst/>
          </a:prstGeom>
        </p:spPr>
      </p:pic>
      <p:pic>
        <p:nvPicPr>
          <p:cNvPr id="1006" name="Рисунок 1005">
            <a:extLst>
              <a:ext uri="{FF2B5EF4-FFF2-40B4-BE49-F238E27FC236}">
                <a16:creationId xmlns:a16="http://schemas.microsoft.com/office/drawing/2014/main" id="{BB9AC6CB-54F1-DA0A-3502-A84B6B6FEC11}"/>
              </a:ext>
            </a:extLst>
          </p:cNvPr>
          <p:cNvPicPr>
            <a:picLocks noChangeAspect="1"/>
          </p:cNvPicPr>
          <p:nvPr/>
        </p:nvPicPr>
        <p:blipFill>
          <a:blip r:embed="rId6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1701" y="2942679"/>
            <a:ext cx="304800" cy="304800"/>
          </a:xfrm>
          <a:prstGeom prst="rect">
            <a:avLst/>
          </a:prstGeom>
        </p:spPr>
      </p:pic>
      <p:pic>
        <p:nvPicPr>
          <p:cNvPr id="1010" name="Рисунок 1009">
            <a:extLst>
              <a:ext uri="{FF2B5EF4-FFF2-40B4-BE49-F238E27FC236}">
                <a16:creationId xmlns:a16="http://schemas.microsoft.com/office/drawing/2014/main" id="{6F11C683-788F-8EFF-BEF6-F1385D8AA266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4986" y="2942679"/>
            <a:ext cx="304800" cy="304800"/>
          </a:xfrm>
          <a:prstGeom prst="rect">
            <a:avLst/>
          </a:prstGeom>
        </p:spPr>
      </p:pic>
      <p:pic>
        <p:nvPicPr>
          <p:cNvPr id="1019" name="Рисунок 1018">
            <a:extLst>
              <a:ext uri="{FF2B5EF4-FFF2-40B4-BE49-F238E27FC236}">
                <a16:creationId xmlns:a16="http://schemas.microsoft.com/office/drawing/2014/main" id="{1DA8AEA2-CB06-7432-83C6-8C9AE41972B7}"/>
              </a:ext>
            </a:extLst>
          </p:cNvPr>
          <p:cNvPicPr>
            <a:picLocks noChangeAspect="1"/>
          </p:cNvPicPr>
          <p:nvPr/>
        </p:nvPicPr>
        <p:blipFill>
          <a:blip r:embed="rId6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8271" y="2942679"/>
            <a:ext cx="304800" cy="304800"/>
          </a:xfrm>
          <a:prstGeom prst="rect">
            <a:avLst/>
          </a:prstGeom>
        </p:spPr>
      </p:pic>
      <p:pic>
        <p:nvPicPr>
          <p:cNvPr id="707" name="Рисунок 706">
            <a:extLst>
              <a:ext uri="{FF2B5EF4-FFF2-40B4-BE49-F238E27FC236}">
                <a16:creationId xmlns:a16="http://schemas.microsoft.com/office/drawing/2014/main" id="{2CC6141C-FFB9-8803-66BF-98EE2F3059E3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1556" y="2942679"/>
            <a:ext cx="304800" cy="304800"/>
          </a:xfrm>
          <a:prstGeom prst="rect">
            <a:avLst/>
          </a:prstGeom>
        </p:spPr>
      </p:pic>
      <p:pic>
        <p:nvPicPr>
          <p:cNvPr id="709" name="Рисунок 708">
            <a:extLst>
              <a:ext uri="{FF2B5EF4-FFF2-40B4-BE49-F238E27FC236}">
                <a16:creationId xmlns:a16="http://schemas.microsoft.com/office/drawing/2014/main" id="{0ACB93BE-892C-5A7C-5C50-2D6F95175F99}"/>
              </a:ext>
            </a:extLst>
          </p:cNvPr>
          <p:cNvPicPr>
            <a:picLocks noChangeAspect="1"/>
          </p:cNvPicPr>
          <p:nvPr/>
        </p:nvPicPr>
        <p:blipFill>
          <a:blip r:embed="rId7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4841" y="2942679"/>
            <a:ext cx="304800" cy="304800"/>
          </a:xfrm>
          <a:prstGeom prst="rect">
            <a:avLst/>
          </a:prstGeom>
        </p:spPr>
      </p:pic>
      <p:pic>
        <p:nvPicPr>
          <p:cNvPr id="711" name="Рисунок 710">
            <a:extLst>
              <a:ext uri="{FF2B5EF4-FFF2-40B4-BE49-F238E27FC236}">
                <a16:creationId xmlns:a16="http://schemas.microsoft.com/office/drawing/2014/main" id="{555AE464-C78D-CE0A-46E5-A0349DA92CE8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8124" y="2942679"/>
            <a:ext cx="304800" cy="304800"/>
          </a:xfrm>
          <a:prstGeom prst="rect">
            <a:avLst/>
          </a:prstGeom>
        </p:spPr>
      </p:pic>
      <p:pic>
        <p:nvPicPr>
          <p:cNvPr id="733" name="Рисунок 732">
            <a:extLst>
              <a:ext uri="{FF2B5EF4-FFF2-40B4-BE49-F238E27FC236}">
                <a16:creationId xmlns:a16="http://schemas.microsoft.com/office/drawing/2014/main" id="{550587D7-CB98-48DB-08BD-41BDD0C38BAA}"/>
              </a:ext>
            </a:extLst>
          </p:cNvPr>
          <p:cNvPicPr>
            <a:picLocks noChangeAspect="1"/>
          </p:cNvPicPr>
          <p:nvPr/>
        </p:nvPicPr>
        <p:blipFill>
          <a:blip r:embed="rId7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0448" y="4295562"/>
            <a:ext cx="304800" cy="304800"/>
          </a:xfrm>
          <a:prstGeom prst="rect">
            <a:avLst/>
          </a:prstGeom>
        </p:spPr>
      </p:pic>
      <p:pic>
        <p:nvPicPr>
          <p:cNvPr id="735" name="Рисунок 734">
            <a:extLst>
              <a:ext uri="{FF2B5EF4-FFF2-40B4-BE49-F238E27FC236}">
                <a16:creationId xmlns:a16="http://schemas.microsoft.com/office/drawing/2014/main" id="{1B508A12-C0BB-0BF5-0804-7AB9DD5C7E9F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7100" y="4295562"/>
            <a:ext cx="304800" cy="304800"/>
          </a:xfrm>
          <a:prstGeom prst="rect">
            <a:avLst/>
          </a:prstGeom>
        </p:spPr>
      </p:pic>
      <p:pic>
        <p:nvPicPr>
          <p:cNvPr id="737" name="Рисунок 736">
            <a:extLst>
              <a:ext uri="{FF2B5EF4-FFF2-40B4-BE49-F238E27FC236}">
                <a16:creationId xmlns:a16="http://schemas.microsoft.com/office/drawing/2014/main" id="{708D26F7-5E32-5A8B-F123-DC80DD8DC7E7}"/>
              </a:ext>
            </a:extLst>
          </p:cNvPr>
          <p:cNvPicPr>
            <a:picLocks noChangeAspect="1"/>
          </p:cNvPicPr>
          <p:nvPr/>
        </p:nvPicPr>
        <p:blipFill>
          <a:blip r:embed="rId7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3752" y="4295562"/>
            <a:ext cx="304800" cy="304800"/>
          </a:xfrm>
          <a:prstGeom prst="rect">
            <a:avLst/>
          </a:prstGeom>
        </p:spPr>
      </p:pic>
      <p:pic>
        <p:nvPicPr>
          <p:cNvPr id="741" name="Рисунок 740">
            <a:extLst>
              <a:ext uri="{FF2B5EF4-FFF2-40B4-BE49-F238E27FC236}">
                <a16:creationId xmlns:a16="http://schemas.microsoft.com/office/drawing/2014/main" id="{04F1AC18-B33D-CEAC-EB18-257C9D2D0C38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0404" y="4319669"/>
            <a:ext cx="256587" cy="256587"/>
          </a:xfrm>
          <a:prstGeom prst="rect">
            <a:avLst/>
          </a:prstGeom>
        </p:spPr>
      </p:pic>
      <p:pic>
        <p:nvPicPr>
          <p:cNvPr id="747" name="Рисунок 746">
            <a:extLst>
              <a:ext uri="{FF2B5EF4-FFF2-40B4-BE49-F238E27FC236}">
                <a16:creationId xmlns:a16="http://schemas.microsoft.com/office/drawing/2014/main" id="{04324DC1-FC86-3444-6E77-A5FFD02CB489}"/>
              </a:ext>
            </a:extLst>
          </p:cNvPr>
          <p:cNvPicPr>
            <a:picLocks noChangeAspect="1"/>
          </p:cNvPicPr>
          <p:nvPr/>
        </p:nvPicPr>
        <p:blipFill>
          <a:blip r:embed="rId7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8843" y="4319669"/>
            <a:ext cx="256587" cy="256587"/>
          </a:xfrm>
          <a:prstGeom prst="rect">
            <a:avLst/>
          </a:prstGeom>
        </p:spPr>
      </p:pic>
      <p:pic>
        <p:nvPicPr>
          <p:cNvPr id="749" name="Рисунок 748">
            <a:extLst>
              <a:ext uri="{FF2B5EF4-FFF2-40B4-BE49-F238E27FC236}">
                <a16:creationId xmlns:a16="http://schemas.microsoft.com/office/drawing/2014/main" id="{B2D60C8B-1D0D-9A77-C54D-99EB1809B1C5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7282" y="4309638"/>
            <a:ext cx="276648" cy="276648"/>
          </a:xfrm>
          <a:prstGeom prst="rect">
            <a:avLst/>
          </a:prstGeom>
        </p:spPr>
      </p:pic>
      <p:pic>
        <p:nvPicPr>
          <p:cNvPr id="751" name="Рисунок 750">
            <a:extLst>
              <a:ext uri="{FF2B5EF4-FFF2-40B4-BE49-F238E27FC236}">
                <a16:creationId xmlns:a16="http://schemas.microsoft.com/office/drawing/2014/main" id="{2062A12D-1C30-1440-5E8D-87779E972923}"/>
              </a:ext>
            </a:extLst>
          </p:cNvPr>
          <p:cNvPicPr>
            <a:picLocks noChangeAspect="1"/>
          </p:cNvPicPr>
          <p:nvPr/>
        </p:nvPicPr>
        <p:blipFill>
          <a:blip r:embed="rId7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5782" y="4309638"/>
            <a:ext cx="276648" cy="276648"/>
          </a:xfrm>
          <a:prstGeom prst="rect">
            <a:avLst/>
          </a:prstGeom>
        </p:spPr>
      </p:pic>
      <p:pic>
        <p:nvPicPr>
          <p:cNvPr id="753" name="Рисунок 752">
            <a:extLst>
              <a:ext uri="{FF2B5EF4-FFF2-40B4-BE49-F238E27FC236}">
                <a16:creationId xmlns:a16="http://schemas.microsoft.com/office/drawing/2014/main" id="{3545453A-3813-B790-E1EA-567509E60A6B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4282" y="4309638"/>
            <a:ext cx="276648" cy="276648"/>
          </a:xfrm>
          <a:prstGeom prst="rect">
            <a:avLst/>
          </a:prstGeom>
        </p:spPr>
      </p:pic>
      <p:pic>
        <p:nvPicPr>
          <p:cNvPr id="755" name="Рисунок 754">
            <a:extLst>
              <a:ext uri="{FF2B5EF4-FFF2-40B4-BE49-F238E27FC236}">
                <a16:creationId xmlns:a16="http://schemas.microsoft.com/office/drawing/2014/main" id="{E9417031-40D6-7328-BB25-ED856778633E}"/>
              </a:ext>
            </a:extLst>
          </p:cNvPr>
          <p:cNvPicPr>
            <a:picLocks noChangeAspect="1"/>
          </p:cNvPicPr>
          <p:nvPr/>
        </p:nvPicPr>
        <p:blipFill>
          <a:blip r:embed="rId8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2782" y="4309638"/>
            <a:ext cx="276648" cy="276648"/>
          </a:xfrm>
          <a:prstGeom prst="rect">
            <a:avLst/>
          </a:prstGeom>
        </p:spPr>
      </p:pic>
      <p:pic>
        <p:nvPicPr>
          <p:cNvPr id="757" name="Рисунок 756">
            <a:extLst>
              <a:ext uri="{FF2B5EF4-FFF2-40B4-BE49-F238E27FC236}">
                <a16:creationId xmlns:a16="http://schemas.microsoft.com/office/drawing/2014/main" id="{1E9E16CE-5543-B5F8-B454-36E487657C0A}"/>
              </a:ext>
            </a:extLst>
          </p:cNvPr>
          <p:cNvPicPr>
            <a:picLocks noChangeAspect="1"/>
          </p:cNvPicPr>
          <p:nvPr/>
        </p:nvPicPr>
        <p:blipFill>
          <a:blip r:embed="rId8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1282" y="4309638"/>
            <a:ext cx="276648" cy="276648"/>
          </a:xfrm>
          <a:prstGeom prst="rect">
            <a:avLst/>
          </a:prstGeom>
        </p:spPr>
      </p:pic>
      <p:pic>
        <p:nvPicPr>
          <p:cNvPr id="759" name="Рисунок 758">
            <a:extLst>
              <a:ext uri="{FF2B5EF4-FFF2-40B4-BE49-F238E27FC236}">
                <a16:creationId xmlns:a16="http://schemas.microsoft.com/office/drawing/2014/main" id="{B54DC70E-834C-42EC-54C7-BE7E26B0BDC4}"/>
              </a:ext>
            </a:extLst>
          </p:cNvPr>
          <p:cNvPicPr>
            <a:picLocks noChangeAspect="1"/>
          </p:cNvPicPr>
          <p:nvPr/>
        </p:nvPicPr>
        <p:blipFill>
          <a:blip r:embed="rId8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782" y="4309638"/>
            <a:ext cx="276648" cy="276648"/>
          </a:xfrm>
          <a:prstGeom prst="rect">
            <a:avLst/>
          </a:prstGeom>
        </p:spPr>
      </p:pic>
      <p:pic>
        <p:nvPicPr>
          <p:cNvPr id="761" name="Рисунок 760">
            <a:extLst>
              <a:ext uri="{FF2B5EF4-FFF2-40B4-BE49-F238E27FC236}">
                <a16:creationId xmlns:a16="http://schemas.microsoft.com/office/drawing/2014/main" id="{8E8F716C-D8EB-5656-E87F-618D3AAC2786}"/>
              </a:ext>
            </a:extLst>
          </p:cNvPr>
          <p:cNvPicPr>
            <a:picLocks noChangeAspect="1"/>
          </p:cNvPicPr>
          <p:nvPr/>
        </p:nvPicPr>
        <p:blipFill>
          <a:blip r:embed="rId8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8282" y="4323785"/>
            <a:ext cx="248354" cy="248354"/>
          </a:xfrm>
          <a:prstGeom prst="rect">
            <a:avLst/>
          </a:prstGeom>
        </p:spPr>
      </p:pic>
      <p:pic>
        <p:nvPicPr>
          <p:cNvPr id="763" name="Рисунок 762">
            <a:extLst>
              <a:ext uri="{FF2B5EF4-FFF2-40B4-BE49-F238E27FC236}">
                <a16:creationId xmlns:a16="http://schemas.microsoft.com/office/drawing/2014/main" id="{1E1EA3D1-18DB-0AB1-A28D-EAF72E05F496}"/>
              </a:ext>
            </a:extLst>
          </p:cNvPr>
          <p:cNvPicPr>
            <a:picLocks noChangeAspect="1"/>
          </p:cNvPicPr>
          <p:nvPr/>
        </p:nvPicPr>
        <p:blipFill>
          <a:blip r:embed="rId8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8488" y="4323785"/>
            <a:ext cx="248354" cy="248354"/>
          </a:xfrm>
          <a:prstGeom prst="rect">
            <a:avLst/>
          </a:prstGeom>
        </p:spPr>
      </p:pic>
      <p:pic>
        <p:nvPicPr>
          <p:cNvPr id="765" name="Рисунок 764">
            <a:extLst>
              <a:ext uri="{FF2B5EF4-FFF2-40B4-BE49-F238E27FC236}">
                <a16:creationId xmlns:a16="http://schemas.microsoft.com/office/drawing/2014/main" id="{9159717F-88A7-D6A0-FCE3-60C1FA8F338F}"/>
              </a:ext>
            </a:extLst>
          </p:cNvPr>
          <p:cNvPicPr>
            <a:picLocks noChangeAspect="1"/>
          </p:cNvPicPr>
          <p:nvPr/>
        </p:nvPicPr>
        <p:blipFill>
          <a:blip r:embed="rId8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8694" y="4309638"/>
            <a:ext cx="276648" cy="276648"/>
          </a:xfrm>
          <a:prstGeom prst="rect">
            <a:avLst/>
          </a:prstGeom>
        </p:spPr>
      </p:pic>
      <p:pic>
        <p:nvPicPr>
          <p:cNvPr id="767" name="Рисунок 766">
            <a:extLst>
              <a:ext uri="{FF2B5EF4-FFF2-40B4-BE49-F238E27FC236}">
                <a16:creationId xmlns:a16="http://schemas.microsoft.com/office/drawing/2014/main" id="{4A72892A-A6EB-4F21-B57A-E6FB19EFF4E7}"/>
              </a:ext>
            </a:extLst>
          </p:cNvPr>
          <p:cNvPicPr>
            <a:picLocks noChangeAspect="1"/>
          </p:cNvPicPr>
          <p:nvPr/>
        </p:nvPicPr>
        <p:blipFill>
          <a:blip r:embed="rId8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7194" y="4323785"/>
            <a:ext cx="248354" cy="248354"/>
          </a:xfrm>
          <a:prstGeom prst="rect">
            <a:avLst/>
          </a:prstGeom>
        </p:spPr>
      </p:pic>
      <p:pic>
        <p:nvPicPr>
          <p:cNvPr id="1282" name="Рисунок 1281">
            <a:extLst>
              <a:ext uri="{FF2B5EF4-FFF2-40B4-BE49-F238E27FC236}">
                <a16:creationId xmlns:a16="http://schemas.microsoft.com/office/drawing/2014/main" id="{A0097D90-17A7-A0A0-CC50-BC30608C73E5}"/>
              </a:ext>
            </a:extLst>
          </p:cNvPr>
          <p:cNvPicPr>
            <a:picLocks noChangeAspect="1"/>
          </p:cNvPicPr>
          <p:nvPr/>
        </p:nvPicPr>
        <p:blipFill>
          <a:blip r:embed="rId8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7400" y="4323785"/>
            <a:ext cx="248354" cy="248354"/>
          </a:xfrm>
          <a:prstGeom prst="rect">
            <a:avLst/>
          </a:prstGeom>
        </p:spPr>
      </p:pic>
      <p:pic>
        <p:nvPicPr>
          <p:cNvPr id="1286" name="Рисунок 1285">
            <a:extLst>
              <a:ext uri="{FF2B5EF4-FFF2-40B4-BE49-F238E27FC236}">
                <a16:creationId xmlns:a16="http://schemas.microsoft.com/office/drawing/2014/main" id="{715E0760-8091-8F86-958B-6DA251A6539D}"/>
              </a:ext>
            </a:extLst>
          </p:cNvPr>
          <p:cNvPicPr>
            <a:picLocks noChangeAspect="1"/>
          </p:cNvPicPr>
          <p:nvPr/>
        </p:nvPicPr>
        <p:blipFill>
          <a:blip r:embed="rId8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7611" y="4309638"/>
            <a:ext cx="276648" cy="276648"/>
          </a:xfrm>
          <a:prstGeom prst="rect">
            <a:avLst/>
          </a:prstGeom>
        </p:spPr>
      </p:pic>
      <p:pic>
        <p:nvPicPr>
          <p:cNvPr id="1292" name="Рисунок 1291">
            <a:extLst>
              <a:ext uri="{FF2B5EF4-FFF2-40B4-BE49-F238E27FC236}">
                <a16:creationId xmlns:a16="http://schemas.microsoft.com/office/drawing/2014/main" id="{1DCE5E31-2615-F99E-F3EF-EF7E77D60D3B}"/>
              </a:ext>
            </a:extLst>
          </p:cNvPr>
          <p:cNvPicPr>
            <a:picLocks noChangeAspect="1"/>
          </p:cNvPicPr>
          <p:nvPr/>
        </p:nvPicPr>
        <p:blipFill>
          <a:blip r:embed="rId9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2148" y="5228595"/>
            <a:ext cx="304800" cy="304800"/>
          </a:xfrm>
          <a:prstGeom prst="rect">
            <a:avLst/>
          </a:prstGeom>
        </p:spPr>
      </p:pic>
      <p:pic>
        <p:nvPicPr>
          <p:cNvPr id="1294" name="Рисунок 1293">
            <a:extLst>
              <a:ext uri="{FF2B5EF4-FFF2-40B4-BE49-F238E27FC236}">
                <a16:creationId xmlns:a16="http://schemas.microsoft.com/office/drawing/2014/main" id="{CDC8F143-444E-3F8D-601A-B03A2360EABF}"/>
              </a:ext>
            </a:extLst>
          </p:cNvPr>
          <p:cNvPicPr>
            <a:picLocks noChangeAspect="1"/>
          </p:cNvPicPr>
          <p:nvPr/>
        </p:nvPicPr>
        <p:blipFill>
          <a:blip r:embed="rId9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6818" y="5228595"/>
            <a:ext cx="304800" cy="304800"/>
          </a:xfrm>
          <a:prstGeom prst="rect">
            <a:avLst/>
          </a:prstGeom>
        </p:spPr>
      </p:pic>
      <p:pic>
        <p:nvPicPr>
          <p:cNvPr id="1296" name="Рисунок 1295">
            <a:extLst>
              <a:ext uri="{FF2B5EF4-FFF2-40B4-BE49-F238E27FC236}">
                <a16:creationId xmlns:a16="http://schemas.microsoft.com/office/drawing/2014/main" id="{B5C9637D-26D6-1A2C-A6A5-39947003714C}"/>
              </a:ext>
            </a:extLst>
          </p:cNvPr>
          <p:cNvPicPr>
            <a:picLocks noChangeAspect="1"/>
          </p:cNvPicPr>
          <p:nvPr/>
        </p:nvPicPr>
        <p:blipFill>
          <a:blip r:embed="rId9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1485" y="5228595"/>
            <a:ext cx="304800" cy="304800"/>
          </a:xfrm>
          <a:prstGeom prst="rect">
            <a:avLst/>
          </a:prstGeom>
        </p:spPr>
      </p:pic>
      <p:pic>
        <p:nvPicPr>
          <p:cNvPr id="1298" name="Рисунок 1297">
            <a:extLst>
              <a:ext uri="{FF2B5EF4-FFF2-40B4-BE49-F238E27FC236}">
                <a16:creationId xmlns:a16="http://schemas.microsoft.com/office/drawing/2014/main" id="{1E00A7A4-36E6-00C4-BA5F-4F1DB9DFCA9A}"/>
              </a:ext>
            </a:extLst>
          </p:cNvPr>
          <p:cNvPicPr>
            <a:picLocks noChangeAspect="1"/>
          </p:cNvPicPr>
          <p:nvPr/>
        </p:nvPicPr>
        <p:blipFill>
          <a:blip r:embed="rId9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6152" y="5228595"/>
            <a:ext cx="304800" cy="304800"/>
          </a:xfrm>
          <a:prstGeom prst="rect">
            <a:avLst/>
          </a:prstGeom>
        </p:spPr>
      </p:pic>
      <p:pic>
        <p:nvPicPr>
          <p:cNvPr id="1300" name="Рисунок 1299">
            <a:extLst>
              <a:ext uri="{FF2B5EF4-FFF2-40B4-BE49-F238E27FC236}">
                <a16:creationId xmlns:a16="http://schemas.microsoft.com/office/drawing/2014/main" id="{4580B720-3970-22D8-7818-FA24267F1743}"/>
              </a:ext>
            </a:extLst>
          </p:cNvPr>
          <p:cNvPicPr>
            <a:picLocks noChangeAspect="1"/>
          </p:cNvPicPr>
          <p:nvPr/>
        </p:nvPicPr>
        <p:blipFill>
          <a:blip r:embed="rId9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0819" y="5228595"/>
            <a:ext cx="304800" cy="304800"/>
          </a:xfrm>
          <a:prstGeom prst="rect">
            <a:avLst/>
          </a:prstGeom>
        </p:spPr>
      </p:pic>
      <p:pic>
        <p:nvPicPr>
          <p:cNvPr id="1303" name="Рисунок 1302">
            <a:extLst>
              <a:ext uri="{FF2B5EF4-FFF2-40B4-BE49-F238E27FC236}">
                <a16:creationId xmlns:a16="http://schemas.microsoft.com/office/drawing/2014/main" id="{DBCDBBC6-3147-D95B-33B1-59BFC769205F}"/>
              </a:ext>
            </a:extLst>
          </p:cNvPr>
          <p:cNvPicPr>
            <a:picLocks noChangeAspect="1"/>
          </p:cNvPicPr>
          <p:nvPr/>
        </p:nvPicPr>
        <p:blipFill>
          <a:blip r:embed="rId9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5486" y="5228595"/>
            <a:ext cx="304800" cy="304800"/>
          </a:xfrm>
          <a:prstGeom prst="rect">
            <a:avLst/>
          </a:prstGeom>
        </p:spPr>
      </p:pic>
      <p:pic>
        <p:nvPicPr>
          <p:cNvPr id="1305" name="Рисунок 1304">
            <a:extLst>
              <a:ext uri="{FF2B5EF4-FFF2-40B4-BE49-F238E27FC236}">
                <a16:creationId xmlns:a16="http://schemas.microsoft.com/office/drawing/2014/main" id="{B6FD6E6D-A357-C40A-818F-5BA376121059}"/>
              </a:ext>
            </a:extLst>
          </p:cNvPr>
          <p:cNvPicPr>
            <a:picLocks noChangeAspect="1"/>
          </p:cNvPicPr>
          <p:nvPr/>
        </p:nvPicPr>
        <p:blipFill>
          <a:blip r:embed="rId9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0153" y="5228595"/>
            <a:ext cx="304800" cy="304800"/>
          </a:xfrm>
          <a:prstGeom prst="rect">
            <a:avLst/>
          </a:prstGeom>
        </p:spPr>
      </p:pic>
      <p:pic>
        <p:nvPicPr>
          <p:cNvPr id="1307" name="Рисунок 1306">
            <a:extLst>
              <a:ext uri="{FF2B5EF4-FFF2-40B4-BE49-F238E27FC236}">
                <a16:creationId xmlns:a16="http://schemas.microsoft.com/office/drawing/2014/main" id="{CFBE35C3-2327-D6AC-2886-19B5524D221F}"/>
              </a:ext>
            </a:extLst>
          </p:cNvPr>
          <p:cNvPicPr>
            <a:picLocks noChangeAspect="1"/>
          </p:cNvPicPr>
          <p:nvPr/>
        </p:nvPicPr>
        <p:blipFill>
          <a:blip r:embed="rId9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4820" y="5228595"/>
            <a:ext cx="304800" cy="304800"/>
          </a:xfrm>
          <a:prstGeom prst="rect">
            <a:avLst/>
          </a:prstGeom>
        </p:spPr>
      </p:pic>
      <p:pic>
        <p:nvPicPr>
          <p:cNvPr id="1309" name="Рисунок 1308">
            <a:extLst>
              <a:ext uri="{FF2B5EF4-FFF2-40B4-BE49-F238E27FC236}">
                <a16:creationId xmlns:a16="http://schemas.microsoft.com/office/drawing/2014/main" id="{24D3A753-A18F-6313-D9A7-D0CE12398852}"/>
              </a:ext>
            </a:extLst>
          </p:cNvPr>
          <p:cNvPicPr>
            <a:picLocks noChangeAspect="1"/>
          </p:cNvPicPr>
          <p:nvPr/>
        </p:nvPicPr>
        <p:blipFill>
          <a:blip r:embed="rId9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9487" y="5228595"/>
            <a:ext cx="304800" cy="304800"/>
          </a:xfrm>
          <a:prstGeom prst="rect">
            <a:avLst/>
          </a:prstGeom>
        </p:spPr>
      </p:pic>
      <p:pic>
        <p:nvPicPr>
          <p:cNvPr id="1311" name="Рисунок 1310">
            <a:extLst>
              <a:ext uri="{FF2B5EF4-FFF2-40B4-BE49-F238E27FC236}">
                <a16:creationId xmlns:a16="http://schemas.microsoft.com/office/drawing/2014/main" id="{D537CEC8-220A-9A92-86C7-D5414A0BCF0C}"/>
              </a:ext>
            </a:extLst>
          </p:cNvPr>
          <p:cNvPicPr>
            <a:picLocks noChangeAspect="1"/>
          </p:cNvPicPr>
          <p:nvPr/>
        </p:nvPicPr>
        <p:blipFill>
          <a:blip r:embed="rId9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4154" y="5228595"/>
            <a:ext cx="304800" cy="304800"/>
          </a:xfrm>
          <a:prstGeom prst="rect">
            <a:avLst/>
          </a:prstGeom>
        </p:spPr>
      </p:pic>
      <p:pic>
        <p:nvPicPr>
          <p:cNvPr id="1313" name="Рисунок 1312">
            <a:extLst>
              <a:ext uri="{FF2B5EF4-FFF2-40B4-BE49-F238E27FC236}">
                <a16:creationId xmlns:a16="http://schemas.microsoft.com/office/drawing/2014/main" id="{95FF5117-5ECF-0A49-3E93-FAA462EF001A}"/>
              </a:ext>
            </a:extLst>
          </p:cNvPr>
          <p:cNvPicPr>
            <a:picLocks noChangeAspect="1"/>
          </p:cNvPicPr>
          <p:nvPr/>
        </p:nvPicPr>
        <p:blipFill>
          <a:blip r:embed="rId10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8821" y="5228595"/>
            <a:ext cx="304800" cy="304800"/>
          </a:xfrm>
          <a:prstGeom prst="rect">
            <a:avLst/>
          </a:prstGeom>
        </p:spPr>
      </p:pic>
      <p:pic>
        <p:nvPicPr>
          <p:cNvPr id="1315" name="Рисунок 1314">
            <a:extLst>
              <a:ext uri="{FF2B5EF4-FFF2-40B4-BE49-F238E27FC236}">
                <a16:creationId xmlns:a16="http://schemas.microsoft.com/office/drawing/2014/main" id="{F3DCC261-3263-E871-D99D-C6ACE3BD0B79}"/>
              </a:ext>
            </a:extLst>
          </p:cNvPr>
          <p:cNvPicPr>
            <a:picLocks noChangeAspect="1"/>
          </p:cNvPicPr>
          <p:nvPr/>
        </p:nvPicPr>
        <p:blipFill>
          <a:blip r:embed="rId10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3488" y="5228595"/>
            <a:ext cx="304800" cy="304800"/>
          </a:xfrm>
          <a:prstGeom prst="rect">
            <a:avLst/>
          </a:prstGeom>
        </p:spPr>
      </p:pic>
      <p:pic>
        <p:nvPicPr>
          <p:cNvPr id="1317" name="Рисунок 1316">
            <a:extLst>
              <a:ext uri="{FF2B5EF4-FFF2-40B4-BE49-F238E27FC236}">
                <a16:creationId xmlns:a16="http://schemas.microsoft.com/office/drawing/2014/main" id="{A04094E2-E898-9BB9-BB05-D31F47CFBB52}"/>
              </a:ext>
            </a:extLst>
          </p:cNvPr>
          <p:cNvPicPr>
            <a:picLocks noChangeAspect="1"/>
          </p:cNvPicPr>
          <p:nvPr/>
        </p:nvPicPr>
        <p:blipFill>
          <a:blip r:embed="rId10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8155" y="5228595"/>
            <a:ext cx="304800" cy="304800"/>
          </a:xfrm>
          <a:prstGeom prst="rect">
            <a:avLst/>
          </a:prstGeom>
        </p:spPr>
      </p:pic>
      <p:pic>
        <p:nvPicPr>
          <p:cNvPr id="1318" name="Рисунок 1317">
            <a:extLst>
              <a:ext uri="{FF2B5EF4-FFF2-40B4-BE49-F238E27FC236}">
                <a16:creationId xmlns:a16="http://schemas.microsoft.com/office/drawing/2014/main" id="{151826E5-3648-C6F6-464B-E75C6A455FCB}"/>
              </a:ext>
            </a:extLst>
          </p:cNvPr>
          <p:cNvPicPr>
            <a:picLocks noChangeAspect="1"/>
          </p:cNvPicPr>
          <p:nvPr/>
        </p:nvPicPr>
        <p:blipFill>
          <a:blip r:embed="rId10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2822" y="5228595"/>
            <a:ext cx="304800" cy="304800"/>
          </a:xfrm>
          <a:prstGeom prst="rect">
            <a:avLst/>
          </a:prstGeom>
        </p:spPr>
      </p:pic>
      <p:pic>
        <p:nvPicPr>
          <p:cNvPr id="1320" name="Рисунок 1319">
            <a:extLst>
              <a:ext uri="{FF2B5EF4-FFF2-40B4-BE49-F238E27FC236}">
                <a16:creationId xmlns:a16="http://schemas.microsoft.com/office/drawing/2014/main" id="{B7A494F9-A09A-091E-B6EC-C9245D9713A1}"/>
              </a:ext>
            </a:extLst>
          </p:cNvPr>
          <p:cNvPicPr>
            <a:picLocks noChangeAspect="1"/>
          </p:cNvPicPr>
          <p:nvPr/>
        </p:nvPicPr>
        <p:blipFill>
          <a:blip r:embed="rId10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7489" y="5228595"/>
            <a:ext cx="304800" cy="304800"/>
          </a:xfrm>
          <a:prstGeom prst="rect">
            <a:avLst/>
          </a:prstGeom>
        </p:spPr>
      </p:pic>
      <p:pic>
        <p:nvPicPr>
          <p:cNvPr id="1322" name="Рисунок 1321">
            <a:extLst>
              <a:ext uri="{FF2B5EF4-FFF2-40B4-BE49-F238E27FC236}">
                <a16:creationId xmlns:a16="http://schemas.microsoft.com/office/drawing/2014/main" id="{CFC73C65-6B91-306F-FE5C-DB41BE350DF3}"/>
              </a:ext>
            </a:extLst>
          </p:cNvPr>
          <p:cNvPicPr>
            <a:picLocks noChangeAspect="1"/>
          </p:cNvPicPr>
          <p:nvPr/>
        </p:nvPicPr>
        <p:blipFill>
          <a:blip r:embed="rId10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2156" y="5228595"/>
            <a:ext cx="304800" cy="304800"/>
          </a:xfrm>
          <a:prstGeom prst="rect">
            <a:avLst/>
          </a:prstGeom>
        </p:spPr>
      </p:pic>
      <p:pic>
        <p:nvPicPr>
          <p:cNvPr id="1324" name="Рисунок 1323">
            <a:extLst>
              <a:ext uri="{FF2B5EF4-FFF2-40B4-BE49-F238E27FC236}">
                <a16:creationId xmlns:a16="http://schemas.microsoft.com/office/drawing/2014/main" id="{94B4F0CA-4420-6A4B-36CD-677708AD2D91}"/>
              </a:ext>
            </a:extLst>
          </p:cNvPr>
          <p:cNvPicPr>
            <a:picLocks noChangeAspect="1"/>
          </p:cNvPicPr>
          <p:nvPr/>
        </p:nvPicPr>
        <p:blipFill>
          <a:blip r:embed="rId10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6823" y="5228595"/>
            <a:ext cx="304800" cy="304800"/>
          </a:xfrm>
          <a:prstGeom prst="rect">
            <a:avLst/>
          </a:prstGeom>
        </p:spPr>
      </p:pic>
      <p:pic>
        <p:nvPicPr>
          <p:cNvPr id="1326" name="Рисунок 1325">
            <a:extLst>
              <a:ext uri="{FF2B5EF4-FFF2-40B4-BE49-F238E27FC236}">
                <a16:creationId xmlns:a16="http://schemas.microsoft.com/office/drawing/2014/main" id="{A7BBBF9B-6D78-B227-367F-5F947BBE1EDC}"/>
              </a:ext>
            </a:extLst>
          </p:cNvPr>
          <p:cNvPicPr>
            <a:picLocks noChangeAspect="1"/>
          </p:cNvPicPr>
          <p:nvPr/>
        </p:nvPicPr>
        <p:blipFill>
          <a:blip r:embed="rId10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1490" y="5228595"/>
            <a:ext cx="304800" cy="304800"/>
          </a:xfrm>
          <a:prstGeom prst="rect">
            <a:avLst/>
          </a:prstGeom>
        </p:spPr>
      </p:pic>
      <p:pic>
        <p:nvPicPr>
          <p:cNvPr id="1328" name="Рисунок 1327">
            <a:extLst>
              <a:ext uri="{FF2B5EF4-FFF2-40B4-BE49-F238E27FC236}">
                <a16:creationId xmlns:a16="http://schemas.microsoft.com/office/drawing/2014/main" id="{1BE05175-B1D3-CAB8-9330-EA95E0B3BB1A}"/>
              </a:ext>
            </a:extLst>
          </p:cNvPr>
          <p:cNvPicPr>
            <a:picLocks noChangeAspect="1"/>
          </p:cNvPicPr>
          <p:nvPr/>
        </p:nvPicPr>
        <p:blipFill>
          <a:blip r:embed="rId10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6157" y="5228595"/>
            <a:ext cx="304800" cy="304800"/>
          </a:xfrm>
          <a:prstGeom prst="rect">
            <a:avLst/>
          </a:prstGeom>
        </p:spPr>
      </p:pic>
      <p:pic>
        <p:nvPicPr>
          <p:cNvPr id="1330" name="Рисунок 1329">
            <a:extLst>
              <a:ext uri="{FF2B5EF4-FFF2-40B4-BE49-F238E27FC236}">
                <a16:creationId xmlns:a16="http://schemas.microsoft.com/office/drawing/2014/main" id="{9445BAFE-23D7-8113-640C-1A05007DE376}"/>
              </a:ext>
            </a:extLst>
          </p:cNvPr>
          <p:cNvPicPr>
            <a:picLocks noChangeAspect="1"/>
          </p:cNvPicPr>
          <p:nvPr/>
        </p:nvPicPr>
        <p:blipFill>
          <a:blip r:embed="rId10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0824" y="5228595"/>
            <a:ext cx="304800" cy="304800"/>
          </a:xfrm>
          <a:prstGeom prst="rect">
            <a:avLst/>
          </a:prstGeom>
        </p:spPr>
      </p:pic>
      <p:pic>
        <p:nvPicPr>
          <p:cNvPr id="1332" name="Рисунок 1331">
            <a:extLst>
              <a:ext uri="{FF2B5EF4-FFF2-40B4-BE49-F238E27FC236}">
                <a16:creationId xmlns:a16="http://schemas.microsoft.com/office/drawing/2014/main" id="{69680C49-F9D2-82AB-F11B-A4EC00B70239}"/>
              </a:ext>
            </a:extLst>
          </p:cNvPr>
          <p:cNvPicPr>
            <a:picLocks noChangeAspect="1"/>
          </p:cNvPicPr>
          <p:nvPr/>
        </p:nvPicPr>
        <p:blipFill>
          <a:blip r:embed="rId1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5491" y="5228595"/>
            <a:ext cx="304800" cy="304800"/>
          </a:xfrm>
          <a:prstGeom prst="rect">
            <a:avLst/>
          </a:prstGeom>
        </p:spPr>
      </p:pic>
      <p:pic>
        <p:nvPicPr>
          <p:cNvPr id="1334" name="Рисунок 1333">
            <a:extLst>
              <a:ext uri="{FF2B5EF4-FFF2-40B4-BE49-F238E27FC236}">
                <a16:creationId xmlns:a16="http://schemas.microsoft.com/office/drawing/2014/main" id="{8CD43BC4-56C6-A737-DD85-1B0E052125A1}"/>
              </a:ext>
            </a:extLst>
          </p:cNvPr>
          <p:cNvPicPr>
            <a:picLocks noChangeAspect="1"/>
          </p:cNvPicPr>
          <p:nvPr/>
        </p:nvPicPr>
        <p:blipFill>
          <a:blip r:embed="rId1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0158" y="5228595"/>
            <a:ext cx="304800" cy="304800"/>
          </a:xfrm>
          <a:prstGeom prst="rect">
            <a:avLst/>
          </a:prstGeom>
        </p:spPr>
      </p:pic>
      <p:pic>
        <p:nvPicPr>
          <p:cNvPr id="1336" name="Рисунок 1335">
            <a:extLst>
              <a:ext uri="{FF2B5EF4-FFF2-40B4-BE49-F238E27FC236}">
                <a16:creationId xmlns:a16="http://schemas.microsoft.com/office/drawing/2014/main" id="{271AC0CB-A5AA-6610-1466-F0BACA14AC5E}"/>
              </a:ext>
            </a:extLst>
          </p:cNvPr>
          <p:cNvPicPr>
            <a:picLocks noChangeAspect="1"/>
          </p:cNvPicPr>
          <p:nvPr/>
        </p:nvPicPr>
        <p:blipFill>
          <a:blip r:embed="rId1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825" y="5228595"/>
            <a:ext cx="304800" cy="304800"/>
          </a:xfrm>
          <a:prstGeom prst="rect">
            <a:avLst/>
          </a:prstGeom>
        </p:spPr>
      </p:pic>
      <p:pic>
        <p:nvPicPr>
          <p:cNvPr id="1338" name="Рисунок 1337">
            <a:extLst>
              <a:ext uri="{FF2B5EF4-FFF2-40B4-BE49-F238E27FC236}">
                <a16:creationId xmlns:a16="http://schemas.microsoft.com/office/drawing/2014/main" id="{DCEC740A-A58C-D137-7D58-D3BD8B063ECE}"/>
              </a:ext>
            </a:extLst>
          </p:cNvPr>
          <p:cNvPicPr>
            <a:picLocks noChangeAspect="1"/>
          </p:cNvPicPr>
          <p:nvPr/>
        </p:nvPicPr>
        <p:blipFill>
          <a:blip r:embed="rId1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9492" y="5228595"/>
            <a:ext cx="304800" cy="304800"/>
          </a:xfrm>
          <a:prstGeom prst="rect">
            <a:avLst/>
          </a:prstGeom>
        </p:spPr>
      </p:pic>
      <p:pic>
        <p:nvPicPr>
          <p:cNvPr id="1340" name="Рисунок 1339">
            <a:extLst>
              <a:ext uri="{FF2B5EF4-FFF2-40B4-BE49-F238E27FC236}">
                <a16:creationId xmlns:a16="http://schemas.microsoft.com/office/drawing/2014/main" id="{0D525493-4900-C6C5-6F07-7F830F561A30}"/>
              </a:ext>
            </a:extLst>
          </p:cNvPr>
          <p:cNvPicPr>
            <a:picLocks noChangeAspect="1"/>
          </p:cNvPicPr>
          <p:nvPr/>
        </p:nvPicPr>
        <p:blipFill>
          <a:blip r:embed="rId1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4159" y="5228595"/>
            <a:ext cx="304800" cy="304800"/>
          </a:xfrm>
          <a:prstGeom prst="rect">
            <a:avLst/>
          </a:prstGeom>
        </p:spPr>
      </p:pic>
      <p:pic>
        <p:nvPicPr>
          <p:cNvPr id="1343" name="Рисунок 1342">
            <a:extLst>
              <a:ext uri="{FF2B5EF4-FFF2-40B4-BE49-F238E27FC236}">
                <a16:creationId xmlns:a16="http://schemas.microsoft.com/office/drawing/2014/main" id="{84255F3E-10F7-2F05-1B01-767524BA3F2E}"/>
              </a:ext>
            </a:extLst>
          </p:cNvPr>
          <p:cNvPicPr>
            <a:picLocks noChangeAspect="1"/>
          </p:cNvPicPr>
          <p:nvPr/>
        </p:nvPicPr>
        <p:blipFill>
          <a:blip r:embed="rId1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826" y="5228595"/>
            <a:ext cx="304800" cy="304800"/>
          </a:xfrm>
          <a:prstGeom prst="rect">
            <a:avLst/>
          </a:prstGeom>
        </p:spPr>
      </p:pic>
      <p:sp>
        <p:nvSpPr>
          <p:cNvPr id="1344" name="TextBox 1343">
            <a:extLst>
              <a:ext uri="{FF2B5EF4-FFF2-40B4-BE49-F238E27FC236}">
                <a16:creationId xmlns:a16="http://schemas.microsoft.com/office/drawing/2014/main" id="{2F0E1DDE-F8FF-4492-7E72-C81BA69272FC}"/>
              </a:ext>
            </a:extLst>
          </p:cNvPr>
          <p:cNvSpPr txBox="1"/>
          <p:nvPr/>
        </p:nvSpPr>
        <p:spPr>
          <a:xfrm>
            <a:off x="4869303" y="4815699"/>
            <a:ext cx="28465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dirty="0">
                <a:solidFill>
                  <a:srgbClr val="E4EAE9"/>
                </a:solidFill>
                <a:latin typeface="+mj-lt"/>
              </a:rPr>
              <a:t>Поддержка</a:t>
            </a:r>
          </a:p>
        </p:txBody>
      </p:sp>
    </p:spTree>
    <p:extLst>
      <p:ext uri="{BB962C8B-B14F-4D97-AF65-F5344CB8AC3E}">
        <p14:creationId xmlns:p14="http://schemas.microsoft.com/office/powerpoint/2010/main" val="207508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8B2C70E-E8DE-4216-9909-A469050F09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48</a:t>
            </a:fld>
            <a:endParaRPr lang="ru-RU" dirty="0"/>
          </a:p>
        </p:txBody>
      </p:sp>
      <p:sp>
        <p:nvSpPr>
          <p:cNvPr id="2" name="Заголовок 710">
            <a:extLst>
              <a:ext uri="{FF2B5EF4-FFF2-40B4-BE49-F238E27FC236}">
                <a16:creationId xmlns:a16="http://schemas.microsoft.com/office/drawing/2014/main" id="{52503218-38A3-3ED6-7597-BED5B26E7522}"/>
              </a:ext>
            </a:extLst>
          </p:cNvPr>
          <p:cNvSpPr txBox="1">
            <a:spLocks/>
          </p:cNvSpPr>
          <p:nvPr/>
        </p:nvSpPr>
        <p:spPr>
          <a:xfrm>
            <a:off x="1242876" y="784658"/>
            <a:ext cx="6054725" cy="376237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57875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997" b="1" kern="12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Amatic SC" panose="00000500000000000000" pitchFamily="2" charset="-79"/>
              </a:defRPr>
            </a:lvl1pPr>
          </a:lstStyle>
          <a:p>
            <a:r>
              <a:rPr lang="ru-RU" dirty="0"/>
              <a:t>ИКОНКИ</a:t>
            </a:r>
          </a:p>
        </p:txBody>
      </p:sp>
      <p:pic>
        <p:nvPicPr>
          <p:cNvPr id="971" name="Рисунок 970">
            <a:extLst>
              <a:ext uri="{FF2B5EF4-FFF2-40B4-BE49-F238E27FC236}">
                <a16:creationId xmlns:a16="http://schemas.microsoft.com/office/drawing/2014/main" id="{3366C8A1-8247-8445-2ECB-4D35359BC6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4200" y="2488187"/>
            <a:ext cx="304800" cy="304800"/>
          </a:xfrm>
          <a:prstGeom prst="rect">
            <a:avLst/>
          </a:prstGeom>
        </p:spPr>
      </p:pic>
      <p:pic>
        <p:nvPicPr>
          <p:cNvPr id="972" name="Рисунок 971">
            <a:extLst>
              <a:ext uri="{FF2B5EF4-FFF2-40B4-BE49-F238E27FC236}">
                <a16:creationId xmlns:a16="http://schemas.microsoft.com/office/drawing/2014/main" id="{FAEB556A-0972-4BE5-047E-26CAD8B671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4921" y="2488187"/>
            <a:ext cx="304800" cy="304800"/>
          </a:xfrm>
          <a:prstGeom prst="rect">
            <a:avLst/>
          </a:prstGeom>
        </p:spPr>
      </p:pic>
      <p:pic>
        <p:nvPicPr>
          <p:cNvPr id="973" name="Рисунок 972">
            <a:extLst>
              <a:ext uri="{FF2B5EF4-FFF2-40B4-BE49-F238E27FC236}">
                <a16:creationId xmlns:a16="http://schemas.microsoft.com/office/drawing/2014/main" id="{EFEA25AB-21C1-0247-7979-4C14CF1266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5642" y="2488187"/>
            <a:ext cx="304800" cy="304800"/>
          </a:xfrm>
          <a:prstGeom prst="rect">
            <a:avLst/>
          </a:prstGeom>
        </p:spPr>
      </p:pic>
      <p:pic>
        <p:nvPicPr>
          <p:cNvPr id="974" name="Рисунок 973">
            <a:extLst>
              <a:ext uri="{FF2B5EF4-FFF2-40B4-BE49-F238E27FC236}">
                <a16:creationId xmlns:a16="http://schemas.microsoft.com/office/drawing/2014/main" id="{7F45D2DD-D9F0-1C5C-9DA4-E48F4742ED8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6363" y="2488187"/>
            <a:ext cx="304800" cy="304800"/>
          </a:xfrm>
          <a:prstGeom prst="rect">
            <a:avLst/>
          </a:prstGeom>
        </p:spPr>
      </p:pic>
      <p:pic>
        <p:nvPicPr>
          <p:cNvPr id="975" name="Рисунок 974">
            <a:extLst>
              <a:ext uri="{FF2B5EF4-FFF2-40B4-BE49-F238E27FC236}">
                <a16:creationId xmlns:a16="http://schemas.microsoft.com/office/drawing/2014/main" id="{60DA0B7F-C887-8236-FF98-4252C445B1C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7084" y="2488187"/>
            <a:ext cx="304800" cy="304800"/>
          </a:xfrm>
          <a:prstGeom prst="rect">
            <a:avLst/>
          </a:prstGeom>
        </p:spPr>
      </p:pic>
      <p:pic>
        <p:nvPicPr>
          <p:cNvPr id="976" name="Рисунок 975">
            <a:extLst>
              <a:ext uri="{FF2B5EF4-FFF2-40B4-BE49-F238E27FC236}">
                <a16:creationId xmlns:a16="http://schemas.microsoft.com/office/drawing/2014/main" id="{95329EEF-D433-1A12-31D6-03E2006E916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7805" y="2488187"/>
            <a:ext cx="304800" cy="304800"/>
          </a:xfrm>
          <a:prstGeom prst="rect">
            <a:avLst/>
          </a:prstGeom>
        </p:spPr>
      </p:pic>
      <p:pic>
        <p:nvPicPr>
          <p:cNvPr id="977" name="Рисунок 976">
            <a:extLst>
              <a:ext uri="{FF2B5EF4-FFF2-40B4-BE49-F238E27FC236}">
                <a16:creationId xmlns:a16="http://schemas.microsoft.com/office/drawing/2014/main" id="{EF3EC21A-1A01-DFDF-CF7E-F2B4709C263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8526" y="2488187"/>
            <a:ext cx="304800" cy="304800"/>
          </a:xfrm>
          <a:prstGeom prst="rect">
            <a:avLst/>
          </a:prstGeom>
        </p:spPr>
      </p:pic>
      <p:pic>
        <p:nvPicPr>
          <p:cNvPr id="978" name="Рисунок 977">
            <a:extLst>
              <a:ext uri="{FF2B5EF4-FFF2-40B4-BE49-F238E27FC236}">
                <a16:creationId xmlns:a16="http://schemas.microsoft.com/office/drawing/2014/main" id="{037F539F-610F-44D9-B1A6-FF8371D6443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247" y="2488187"/>
            <a:ext cx="304800" cy="304800"/>
          </a:xfrm>
          <a:prstGeom prst="rect">
            <a:avLst/>
          </a:prstGeom>
        </p:spPr>
      </p:pic>
      <p:pic>
        <p:nvPicPr>
          <p:cNvPr id="979" name="Рисунок 978">
            <a:extLst>
              <a:ext uri="{FF2B5EF4-FFF2-40B4-BE49-F238E27FC236}">
                <a16:creationId xmlns:a16="http://schemas.microsoft.com/office/drawing/2014/main" id="{2F704D2C-AABE-2CAD-81F7-FCD2D3EAD0D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1948" y="2015844"/>
            <a:ext cx="304800" cy="304800"/>
          </a:xfrm>
          <a:prstGeom prst="rect">
            <a:avLst/>
          </a:prstGeom>
        </p:spPr>
      </p:pic>
      <p:pic>
        <p:nvPicPr>
          <p:cNvPr id="980" name="Рисунок 979">
            <a:extLst>
              <a:ext uri="{FF2B5EF4-FFF2-40B4-BE49-F238E27FC236}">
                <a16:creationId xmlns:a16="http://schemas.microsoft.com/office/drawing/2014/main" id="{F1DB2A68-A359-C210-E37F-BADF9F649DA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6823" y="2015844"/>
            <a:ext cx="304800" cy="304800"/>
          </a:xfrm>
          <a:prstGeom prst="rect">
            <a:avLst/>
          </a:prstGeom>
        </p:spPr>
      </p:pic>
      <p:pic>
        <p:nvPicPr>
          <p:cNvPr id="981" name="Рисунок 980">
            <a:extLst>
              <a:ext uri="{FF2B5EF4-FFF2-40B4-BE49-F238E27FC236}">
                <a16:creationId xmlns:a16="http://schemas.microsoft.com/office/drawing/2014/main" id="{DE285EA1-3EF1-4968-5A5C-CB0F1A41AB2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1699" y="2015844"/>
            <a:ext cx="304800" cy="304800"/>
          </a:xfrm>
          <a:prstGeom prst="rect">
            <a:avLst/>
          </a:prstGeom>
        </p:spPr>
      </p:pic>
      <p:pic>
        <p:nvPicPr>
          <p:cNvPr id="982" name="Рисунок 981">
            <a:extLst>
              <a:ext uri="{FF2B5EF4-FFF2-40B4-BE49-F238E27FC236}">
                <a16:creationId xmlns:a16="http://schemas.microsoft.com/office/drawing/2014/main" id="{7D95E1E4-1277-60F5-59AC-BC00BED7C25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6575" y="2015844"/>
            <a:ext cx="304800" cy="304800"/>
          </a:xfrm>
          <a:prstGeom prst="rect">
            <a:avLst/>
          </a:prstGeom>
        </p:spPr>
      </p:pic>
      <p:pic>
        <p:nvPicPr>
          <p:cNvPr id="983" name="Рисунок 982">
            <a:extLst>
              <a:ext uri="{FF2B5EF4-FFF2-40B4-BE49-F238E27FC236}">
                <a16:creationId xmlns:a16="http://schemas.microsoft.com/office/drawing/2014/main" id="{80380238-C351-2FB3-1140-D1B99126476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1451" y="2015844"/>
            <a:ext cx="304800" cy="304800"/>
          </a:xfrm>
          <a:prstGeom prst="rect">
            <a:avLst/>
          </a:prstGeom>
        </p:spPr>
      </p:pic>
      <p:pic>
        <p:nvPicPr>
          <p:cNvPr id="984" name="Рисунок 983">
            <a:extLst>
              <a:ext uri="{FF2B5EF4-FFF2-40B4-BE49-F238E27FC236}">
                <a16:creationId xmlns:a16="http://schemas.microsoft.com/office/drawing/2014/main" id="{AABC543E-C5F0-6765-7C93-C4452E35AC6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6327" y="2015844"/>
            <a:ext cx="304800" cy="304800"/>
          </a:xfrm>
          <a:prstGeom prst="rect">
            <a:avLst/>
          </a:prstGeom>
        </p:spPr>
      </p:pic>
      <p:pic>
        <p:nvPicPr>
          <p:cNvPr id="985" name="Рисунок 984">
            <a:extLst>
              <a:ext uri="{FF2B5EF4-FFF2-40B4-BE49-F238E27FC236}">
                <a16:creationId xmlns:a16="http://schemas.microsoft.com/office/drawing/2014/main" id="{3EA7166C-5B57-9DD2-F529-B2E428E53DF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1203" y="2015844"/>
            <a:ext cx="304800" cy="304800"/>
          </a:xfrm>
          <a:prstGeom prst="rect">
            <a:avLst/>
          </a:prstGeom>
        </p:spPr>
      </p:pic>
      <p:pic>
        <p:nvPicPr>
          <p:cNvPr id="986" name="Рисунок 985">
            <a:extLst>
              <a:ext uri="{FF2B5EF4-FFF2-40B4-BE49-F238E27FC236}">
                <a16:creationId xmlns:a16="http://schemas.microsoft.com/office/drawing/2014/main" id="{6E9411EC-A0FB-8F3B-B72D-0945A10B557D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079" y="2015844"/>
            <a:ext cx="304800" cy="304800"/>
          </a:xfrm>
          <a:prstGeom prst="rect">
            <a:avLst/>
          </a:prstGeom>
        </p:spPr>
      </p:pic>
      <p:pic>
        <p:nvPicPr>
          <p:cNvPr id="987" name="Рисунок 986">
            <a:extLst>
              <a:ext uri="{FF2B5EF4-FFF2-40B4-BE49-F238E27FC236}">
                <a16:creationId xmlns:a16="http://schemas.microsoft.com/office/drawing/2014/main" id="{50425712-1754-20BB-7F7E-EA74F9940075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0955" y="2015844"/>
            <a:ext cx="304800" cy="304800"/>
          </a:xfrm>
          <a:prstGeom prst="rect">
            <a:avLst/>
          </a:prstGeom>
        </p:spPr>
      </p:pic>
      <p:pic>
        <p:nvPicPr>
          <p:cNvPr id="989" name="Рисунок 988">
            <a:extLst>
              <a:ext uri="{FF2B5EF4-FFF2-40B4-BE49-F238E27FC236}">
                <a16:creationId xmlns:a16="http://schemas.microsoft.com/office/drawing/2014/main" id="{03017274-59EB-C68F-7EED-5E6F5B30106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5831" y="2015844"/>
            <a:ext cx="304800" cy="304800"/>
          </a:xfrm>
          <a:prstGeom prst="rect">
            <a:avLst/>
          </a:prstGeom>
        </p:spPr>
      </p:pic>
      <p:pic>
        <p:nvPicPr>
          <p:cNvPr id="991" name="Рисунок 990">
            <a:extLst>
              <a:ext uri="{FF2B5EF4-FFF2-40B4-BE49-F238E27FC236}">
                <a16:creationId xmlns:a16="http://schemas.microsoft.com/office/drawing/2014/main" id="{F31FDDCA-600C-E085-1501-9FAC630B8565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0707" y="2015844"/>
            <a:ext cx="304800" cy="304800"/>
          </a:xfrm>
          <a:prstGeom prst="rect">
            <a:avLst/>
          </a:prstGeom>
        </p:spPr>
      </p:pic>
      <p:pic>
        <p:nvPicPr>
          <p:cNvPr id="993" name="Рисунок 992">
            <a:extLst>
              <a:ext uri="{FF2B5EF4-FFF2-40B4-BE49-F238E27FC236}">
                <a16:creationId xmlns:a16="http://schemas.microsoft.com/office/drawing/2014/main" id="{1CC1DA88-E9A6-117E-C68F-4131652473A9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5583" y="2015844"/>
            <a:ext cx="304800" cy="304800"/>
          </a:xfrm>
          <a:prstGeom prst="rect">
            <a:avLst/>
          </a:prstGeom>
        </p:spPr>
      </p:pic>
      <p:pic>
        <p:nvPicPr>
          <p:cNvPr id="995" name="Рисунок 994">
            <a:extLst>
              <a:ext uri="{FF2B5EF4-FFF2-40B4-BE49-F238E27FC236}">
                <a16:creationId xmlns:a16="http://schemas.microsoft.com/office/drawing/2014/main" id="{C703762B-FA55-0D06-7353-0833C0C34F16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0459" y="2015844"/>
            <a:ext cx="304800" cy="304800"/>
          </a:xfrm>
          <a:prstGeom prst="rect">
            <a:avLst/>
          </a:prstGeom>
        </p:spPr>
      </p:pic>
      <p:pic>
        <p:nvPicPr>
          <p:cNvPr id="997" name="Рисунок 996">
            <a:extLst>
              <a:ext uri="{FF2B5EF4-FFF2-40B4-BE49-F238E27FC236}">
                <a16:creationId xmlns:a16="http://schemas.microsoft.com/office/drawing/2014/main" id="{818542CD-CB2D-D51D-4E06-7B871F45DAAB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0735" y="2028544"/>
            <a:ext cx="279400" cy="279400"/>
          </a:xfrm>
          <a:prstGeom prst="rect">
            <a:avLst/>
          </a:prstGeom>
        </p:spPr>
      </p:pic>
      <p:pic>
        <p:nvPicPr>
          <p:cNvPr id="999" name="Рисунок 998">
            <a:extLst>
              <a:ext uri="{FF2B5EF4-FFF2-40B4-BE49-F238E27FC236}">
                <a16:creationId xmlns:a16="http://schemas.microsoft.com/office/drawing/2014/main" id="{835F4395-5092-5511-C6EF-850C7CB2D8A7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5611" y="2015844"/>
            <a:ext cx="304800" cy="304800"/>
          </a:xfrm>
          <a:prstGeom prst="rect">
            <a:avLst/>
          </a:prstGeom>
        </p:spPr>
      </p:pic>
      <p:pic>
        <p:nvPicPr>
          <p:cNvPr id="1001" name="Рисунок 1000">
            <a:extLst>
              <a:ext uri="{FF2B5EF4-FFF2-40B4-BE49-F238E27FC236}">
                <a16:creationId xmlns:a16="http://schemas.microsoft.com/office/drawing/2014/main" id="{E3740348-B530-7182-D979-438D2FE62AC9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0487" y="2015844"/>
            <a:ext cx="304800" cy="304800"/>
          </a:xfrm>
          <a:prstGeom prst="rect">
            <a:avLst/>
          </a:prstGeom>
        </p:spPr>
      </p:pic>
      <p:pic>
        <p:nvPicPr>
          <p:cNvPr id="1002" name="Рисунок 1001">
            <a:extLst>
              <a:ext uri="{FF2B5EF4-FFF2-40B4-BE49-F238E27FC236}">
                <a16:creationId xmlns:a16="http://schemas.microsoft.com/office/drawing/2014/main" id="{7984C48C-BB66-C41C-E249-C19431857E7F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5363" y="2015844"/>
            <a:ext cx="304800" cy="304800"/>
          </a:xfrm>
          <a:prstGeom prst="rect">
            <a:avLst/>
          </a:prstGeom>
        </p:spPr>
      </p:pic>
      <p:pic>
        <p:nvPicPr>
          <p:cNvPr id="1003" name="Рисунок 1002">
            <a:extLst>
              <a:ext uri="{FF2B5EF4-FFF2-40B4-BE49-F238E27FC236}">
                <a16:creationId xmlns:a16="http://schemas.microsoft.com/office/drawing/2014/main" id="{97E1F4B7-2A50-7784-5C5B-0035B97AEFE1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0239" y="2015844"/>
            <a:ext cx="304800" cy="304800"/>
          </a:xfrm>
          <a:prstGeom prst="rect">
            <a:avLst/>
          </a:prstGeom>
        </p:spPr>
      </p:pic>
      <p:pic>
        <p:nvPicPr>
          <p:cNvPr id="1004" name="Рисунок 1003">
            <a:extLst>
              <a:ext uri="{FF2B5EF4-FFF2-40B4-BE49-F238E27FC236}">
                <a16:creationId xmlns:a16="http://schemas.microsoft.com/office/drawing/2014/main" id="{52AE3DA3-CEDC-363D-47D0-8EF07C238BB8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5115" y="2015844"/>
            <a:ext cx="304800" cy="304800"/>
          </a:xfrm>
          <a:prstGeom prst="rect">
            <a:avLst/>
          </a:prstGeom>
        </p:spPr>
      </p:pic>
      <p:pic>
        <p:nvPicPr>
          <p:cNvPr id="1005" name="Рисунок 1004">
            <a:extLst>
              <a:ext uri="{FF2B5EF4-FFF2-40B4-BE49-F238E27FC236}">
                <a16:creationId xmlns:a16="http://schemas.microsoft.com/office/drawing/2014/main" id="{ED0EFB9B-3BC2-1969-17E0-072BE5761896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9991" y="2015844"/>
            <a:ext cx="304800" cy="304800"/>
          </a:xfrm>
          <a:prstGeom prst="rect">
            <a:avLst/>
          </a:prstGeom>
        </p:spPr>
      </p:pic>
      <p:pic>
        <p:nvPicPr>
          <p:cNvPr id="1006" name="Рисунок 1005">
            <a:extLst>
              <a:ext uri="{FF2B5EF4-FFF2-40B4-BE49-F238E27FC236}">
                <a16:creationId xmlns:a16="http://schemas.microsoft.com/office/drawing/2014/main" id="{8621B64C-1627-C5AC-4317-A53267C65862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4867" y="2015844"/>
            <a:ext cx="304800" cy="304800"/>
          </a:xfrm>
          <a:prstGeom prst="rect">
            <a:avLst/>
          </a:prstGeom>
        </p:spPr>
      </p:pic>
      <p:pic>
        <p:nvPicPr>
          <p:cNvPr id="1007" name="Рисунок 1006">
            <a:extLst>
              <a:ext uri="{FF2B5EF4-FFF2-40B4-BE49-F238E27FC236}">
                <a16:creationId xmlns:a16="http://schemas.microsoft.com/office/drawing/2014/main" id="{1769C846-8676-00A0-624A-28F02A5712D5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9743" y="2015844"/>
            <a:ext cx="304800" cy="304800"/>
          </a:xfrm>
          <a:prstGeom prst="rect">
            <a:avLst/>
          </a:prstGeom>
        </p:spPr>
      </p:pic>
      <p:pic>
        <p:nvPicPr>
          <p:cNvPr id="1008" name="Рисунок 1007">
            <a:extLst>
              <a:ext uri="{FF2B5EF4-FFF2-40B4-BE49-F238E27FC236}">
                <a16:creationId xmlns:a16="http://schemas.microsoft.com/office/drawing/2014/main" id="{1EEED0BF-8B69-C56A-DD53-973472BD61F0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4619" y="2015844"/>
            <a:ext cx="304800" cy="304800"/>
          </a:xfrm>
          <a:prstGeom prst="rect">
            <a:avLst/>
          </a:prstGeom>
        </p:spPr>
      </p:pic>
      <p:pic>
        <p:nvPicPr>
          <p:cNvPr id="1009" name="Рисунок 1008">
            <a:extLst>
              <a:ext uri="{FF2B5EF4-FFF2-40B4-BE49-F238E27FC236}">
                <a16:creationId xmlns:a16="http://schemas.microsoft.com/office/drawing/2014/main" id="{D2BC92AB-B9D3-B383-7636-E833495DFC2B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9495" y="2015844"/>
            <a:ext cx="304800" cy="304800"/>
          </a:xfrm>
          <a:prstGeom prst="rect">
            <a:avLst/>
          </a:prstGeom>
        </p:spPr>
      </p:pic>
      <p:pic>
        <p:nvPicPr>
          <p:cNvPr id="1010" name="Рисунок 1009">
            <a:extLst>
              <a:ext uri="{FF2B5EF4-FFF2-40B4-BE49-F238E27FC236}">
                <a16:creationId xmlns:a16="http://schemas.microsoft.com/office/drawing/2014/main" id="{A8811C70-624D-1E33-37EC-DBEB93BA648F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371" y="2015844"/>
            <a:ext cx="304800" cy="304800"/>
          </a:xfrm>
          <a:prstGeom prst="rect">
            <a:avLst/>
          </a:prstGeom>
        </p:spPr>
      </p:pic>
      <p:pic>
        <p:nvPicPr>
          <p:cNvPr id="1011" name="Рисунок 1010">
            <a:extLst>
              <a:ext uri="{FF2B5EF4-FFF2-40B4-BE49-F238E27FC236}">
                <a16:creationId xmlns:a16="http://schemas.microsoft.com/office/drawing/2014/main" id="{036B162E-67C2-5E13-0F31-0247880D50E1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247" y="2015844"/>
            <a:ext cx="304800" cy="304800"/>
          </a:xfrm>
          <a:prstGeom prst="rect">
            <a:avLst/>
          </a:prstGeom>
        </p:spPr>
      </p:pic>
      <p:pic>
        <p:nvPicPr>
          <p:cNvPr id="1012" name="Рисунок 1011">
            <a:extLst>
              <a:ext uri="{FF2B5EF4-FFF2-40B4-BE49-F238E27FC236}">
                <a16:creationId xmlns:a16="http://schemas.microsoft.com/office/drawing/2014/main" id="{FF44F52F-9925-4FF7-9474-8DE86FA9E797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8912" y="2926163"/>
            <a:ext cx="304800" cy="304800"/>
          </a:xfrm>
          <a:prstGeom prst="rect">
            <a:avLst/>
          </a:prstGeom>
        </p:spPr>
      </p:pic>
      <p:pic>
        <p:nvPicPr>
          <p:cNvPr id="1013" name="Рисунок 1012">
            <a:extLst>
              <a:ext uri="{FF2B5EF4-FFF2-40B4-BE49-F238E27FC236}">
                <a16:creationId xmlns:a16="http://schemas.microsoft.com/office/drawing/2014/main" id="{DBD7FAEF-0F78-8CB9-4F08-ED45AE3A2EF3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5601" y="2926163"/>
            <a:ext cx="304800" cy="304800"/>
          </a:xfrm>
          <a:prstGeom prst="rect">
            <a:avLst/>
          </a:prstGeom>
        </p:spPr>
      </p:pic>
      <p:pic>
        <p:nvPicPr>
          <p:cNvPr id="1014" name="Рисунок 1013">
            <a:extLst>
              <a:ext uri="{FF2B5EF4-FFF2-40B4-BE49-F238E27FC236}">
                <a16:creationId xmlns:a16="http://schemas.microsoft.com/office/drawing/2014/main" id="{0E7E33C1-E8A7-817D-C264-9EA0B5317962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2290" y="2926163"/>
            <a:ext cx="304800" cy="304800"/>
          </a:xfrm>
          <a:prstGeom prst="rect">
            <a:avLst/>
          </a:prstGeom>
        </p:spPr>
      </p:pic>
      <p:pic>
        <p:nvPicPr>
          <p:cNvPr id="1015" name="Рисунок 1014">
            <a:extLst>
              <a:ext uri="{FF2B5EF4-FFF2-40B4-BE49-F238E27FC236}">
                <a16:creationId xmlns:a16="http://schemas.microsoft.com/office/drawing/2014/main" id="{F5C390A2-A940-4387-7FFF-F016C138B30D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8979" y="2926163"/>
            <a:ext cx="304800" cy="304800"/>
          </a:xfrm>
          <a:prstGeom prst="rect">
            <a:avLst/>
          </a:prstGeom>
        </p:spPr>
      </p:pic>
      <p:pic>
        <p:nvPicPr>
          <p:cNvPr id="1016" name="Рисунок 1015">
            <a:extLst>
              <a:ext uri="{FF2B5EF4-FFF2-40B4-BE49-F238E27FC236}">
                <a16:creationId xmlns:a16="http://schemas.microsoft.com/office/drawing/2014/main" id="{3E8E89C2-244D-AB84-B8B8-BA23B0DF51E5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5668" y="2926163"/>
            <a:ext cx="304800" cy="304800"/>
          </a:xfrm>
          <a:prstGeom prst="rect">
            <a:avLst/>
          </a:prstGeom>
        </p:spPr>
      </p:pic>
      <p:pic>
        <p:nvPicPr>
          <p:cNvPr id="1017" name="Рисунок 1016">
            <a:extLst>
              <a:ext uri="{FF2B5EF4-FFF2-40B4-BE49-F238E27FC236}">
                <a16:creationId xmlns:a16="http://schemas.microsoft.com/office/drawing/2014/main" id="{DF7B0589-586B-3FEC-2047-6C55E9929D58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2357" y="2926163"/>
            <a:ext cx="304800" cy="304800"/>
          </a:xfrm>
          <a:prstGeom prst="rect">
            <a:avLst/>
          </a:prstGeom>
        </p:spPr>
      </p:pic>
      <p:pic>
        <p:nvPicPr>
          <p:cNvPr id="1018" name="Рисунок 1017">
            <a:extLst>
              <a:ext uri="{FF2B5EF4-FFF2-40B4-BE49-F238E27FC236}">
                <a16:creationId xmlns:a16="http://schemas.microsoft.com/office/drawing/2014/main" id="{03D39B5D-DAA3-D8D2-5F2E-A487C9BAC088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9046" y="2926163"/>
            <a:ext cx="304800" cy="304800"/>
          </a:xfrm>
          <a:prstGeom prst="rect">
            <a:avLst/>
          </a:prstGeom>
        </p:spPr>
      </p:pic>
      <p:pic>
        <p:nvPicPr>
          <p:cNvPr id="1019" name="Рисунок 1018">
            <a:extLst>
              <a:ext uri="{FF2B5EF4-FFF2-40B4-BE49-F238E27FC236}">
                <a16:creationId xmlns:a16="http://schemas.microsoft.com/office/drawing/2014/main" id="{24964A95-C9CE-3FC0-4D3E-3E7BADA28AA3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5735" y="2926163"/>
            <a:ext cx="304800" cy="304800"/>
          </a:xfrm>
          <a:prstGeom prst="rect">
            <a:avLst/>
          </a:prstGeom>
        </p:spPr>
      </p:pic>
      <p:pic>
        <p:nvPicPr>
          <p:cNvPr id="1020" name="Рисунок 1019">
            <a:extLst>
              <a:ext uri="{FF2B5EF4-FFF2-40B4-BE49-F238E27FC236}">
                <a16:creationId xmlns:a16="http://schemas.microsoft.com/office/drawing/2014/main" id="{57931883-ADDE-DEFA-C58E-DF5A70CFACA7}"/>
              </a:ext>
            </a:extLst>
          </p:cNvPr>
          <p:cNvPicPr>
            <a:picLocks noChangeAspect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2424" y="2926163"/>
            <a:ext cx="304800" cy="304800"/>
          </a:xfrm>
          <a:prstGeom prst="rect">
            <a:avLst/>
          </a:prstGeom>
        </p:spPr>
      </p:pic>
      <p:pic>
        <p:nvPicPr>
          <p:cNvPr id="1021" name="Рисунок 1020">
            <a:extLst>
              <a:ext uri="{FF2B5EF4-FFF2-40B4-BE49-F238E27FC236}">
                <a16:creationId xmlns:a16="http://schemas.microsoft.com/office/drawing/2014/main" id="{250CE10D-1B6D-5E37-E11F-7764D8295B0D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9113" y="2926163"/>
            <a:ext cx="304800" cy="304800"/>
          </a:xfrm>
          <a:prstGeom prst="rect">
            <a:avLst/>
          </a:prstGeom>
        </p:spPr>
      </p:pic>
      <p:pic>
        <p:nvPicPr>
          <p:cNvPr id="1022" name="Рисунок 1021">
            <a:extLst>
              <a:ext uri="{FF2B5EF4-FFF2-40B4-BE49-F238E27FC236}">
                <a16:creationId xmlns:a16="http://schemas.microsoft.com/office/drawing/2014/main" id="{7A3A3BAC-3491-C351-2E34-87B1F1F5D75B}"/>
              </a:ext>
            </a:extLst>
          </p:cNvPr>
          <p:cNvPicPr>
            <a:picLocks noChangeAspect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5802" y="2926163"/>
            <a:ext cx="304800" cy="304800"/>
          </a:xfrm>
          <a:prstGeom prst="rect">
            <a:avLst/>
          </a:prstGeom>
        </p:spPr>
      </p:pic>
      <p:pic>
        <p:nvPicPr>
          <p:cNvPr id="1023" name="Рисунок 1022">
            <a:extLst>
              <a:ext uri="{FF2B5EF4-FFF2-40B4-BE49-F238E27FC236}">
                <a16:creationId xmlns:a16="http://schemas.microsoft.com/office/drawing/2014/main" id="{B1D32C87-372E-1ECC-B776-7B09EE4135B7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2491" y="2926163"/>
            <a:ext cx="304800" cy="304800"/>
          </a:xfrm>
          <a:prstGeom prst="rect">
            <a:avLst/>
          </a:prstGeom>
        </p:spPr>
      </p:pic>
      <p:pic>
        <p:nvPicPr>
          <p:cNvPr id="1024" name="Рисунок 1023">
            <a:extLst>
              <a:ext uri="{FF2B5EF4-FFF2-40B4-BE49-F238E27FC236}">
                <a16:creationId xmlns:a16="http://schemas.microsoft.com/office/drawing/2014/main" id="{BA754E57-015D-E91E-DEA7-25970DB1B417}"/>
              </a:ext>
            </a:extLst>
          </p:cNvPr>
          <p:cNvPicPr>
            <a:picLocks noChangeAspect="1"/>
          </p:cNvPicPr>
          <p:nvPr/>
        </p:nvPicPr>
        <p:blipFill>
          <a:blip r:embed="rId4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9180" y="2926163"/>
            <a:ext cx="304800" cy="304800"/>
          </a:xfrm>
          <a:prstGeom prst="rect">
            <a:avLst/>
          </a:prstGeom>
        </p:spPr>
      </p:pic>
      <p:pic>
        <p:nvPicPr>
          <p:cNvPr id="1025" name="Рисунок 1024">
            <a:extLst>
              <a:ext uri="{FF2B5EF4-FFF2-40B4-BE49-F238E27FC236}">
                <a16:creationId xmlns:a16="http://schemas.microsoft.com/office/drawing/2014/main" id="{DB7528C2-A885-E14D-7C6D-D662A926C9DB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5869" y="2926163"/>
            <a:ext cx="304800" cy="304800"/>
          </a:xfrm>
          <a:prstGeom prst="rect">
            <a:avLst/>
          </a:prstGeom>
        </p:spPr>
      </p:pic>
      <p:pic>
        <p:nvPicPr>
          <p:cNvPr id="1026" name="Рисунок 1025">
            <a:extLst>
              <a:ext uri="{FF2B5EF4-FFF2-40B4-BE49-F238E27FC236}">
                <a16:creationId xmlns:a16="http://schemas.microsoft.com/office/drawing/2014/main" id="{25D1DCFC-8000-F199-D544-2DAA800A1CB8}"/>
              </a:ext>
            </a:extLst>
          </p:cNvPr>
          <p:cNvPicPr>
            <a:picLocks noChangeAspect="1"/>
          </p:cNvPicPr>
          <p:nvPr/>
        </p:nvPicPr>
        <p:blipFill>
          <a:blip r:embed="rId5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2558" y="2926163"/>
            <a:ext cx="304800" cy="304800"/>
          </a:xfrm>
          <a:prstGeom prst="rect">
            <a:avLst/>
          </a:prstGeom>
        </p:spPr>
      </p:pic>
      <p:pic>
        <p:nvPicPr>
          <p:cNvPr id="1027" name="Рисунок 1026">
            <a:extLst>
              <a:ext uri="{FF2B5EF4-FFF2-40B4-BE49-F238E27FC236}">
                <a16:creationId xmlns:a16="http://schemas.microsoft.com/office/drawing/2014/main" id="{D15162BF-0334-2284-9994-5B9605ACD38B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247" y="2926163"/>
            <a:ext cx="304800" cy="304800"/>
          </a:xfrm>
          <a:prstGeom prst="rect">
            <a:avLst/>
          </a:prstGeom>
        </p:spPr>
      </p:pic>
      <p:pic>
        <p:nvPicPr>
          <p:cNvPr id="1028" name="Рисунок 1027">
            <a:extLst>
              <a:ext uri="{FF2B5EF4-FFF2-40B4-BE49-F238E27FC236}">
                <a16:creationId xmlns:a16="http://schemas.microsoft.com/office/drawing/2014/main" id="{09878156-B846-1795-42B6-9389CAEB06F5}"/>
              </a:ext>
            </a:extLst>
          </p:cNvPr>
          <p:cNvPicPr>
            <a:picLocks noChangeAspect="1"/>
          </p:cNvPicPr>
          <p:nvPr/>
        </p:nvPicPr>
        <p:blipFill>
          <a:blip r:embed="rId5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1948" y="2488187"/>
            <a:ext cx="304800" cy="304800"/>
          </a:xfrm>
          <a:prstGeom prst="rect">
            <a:avLst/>
          </a:prstGeom>
        </p:spPr>
      </p:pic>
      <p:pic>
        <p:nvPicPr>
          <p:cNvPr id="1029" name="Рисунок 1028">
            <a:extLst>
              <a:ext uri="{FF2B5EF4-FFF2-40B4-BE49-F238E27FC236}">
                <a16:creationId xmlns:a16="http://schemas.microsoft.com/office/drawing/2014/main" id="{4DE5BFC4-0162-9924-3A8B-F14C934A4DC1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2664" y="2488187"/>
            <a:ext cx="304800" cy="304800"/>
          </a:xfrm>
          <a:prstGeom prst="rect">
            <a:avLst/>
          </a:prstGeom>
        </p:spPr>
      </p:pic>
      <p:pic>
        <p:nvPicPr>
          <p:cNvPr id="1030" name="Рисунок 1029">
            <a:extLst>
              <a:ext uri="{FF2B5EF4-FFF2-40B4-BE49-F238E27FC236}">
                <a16:creationId xmlns:a16="http://schemas.microsoft.com/office/drawing/2014/main" id="{73709035-CC8F-07E6-1813-61588AF6462E}"/>
              </a:ext>
            </a:extLst>
          </p:cNvPr>
          <p:cNvPicPr>
            <a:picLocks noChangeAspect="1"/>
          </p:cNvPicPr>
          <p:nvPr/>
        </p:nvPicPr>
        <p:blipFill>
          <a:blip r:embed="rId5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3385" y="2488187"/>
            <a:ext cx="304800" cy="304800"/>
          </a:xfrm>
          <a:prstGeom prst="rect">
            <a:avLst/>
          </a:prstGeom>
        </p:spPr>
      </p:pic>
      <p:pic>
        <p:nvPicPr>
          <p:cNvPr id="1031" name="Рисунок 1030">
            <a:extLst>
              <a:ext uri="{FF2B5EF4-FFF2-40B4-BE49-F238E27FC236}">
                <a16:creationId xmlns:a16="http://schemas.microsoft.com/office/drawing/2014/main" id="{CAB551EE-23CF-7D3C-F324-3D14D9563752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4106" y="2488187"/>
            <a:ext cx="304800" cy="304800"/>
          </a:xfrm>
          <a:prstGeom prst="rect">
            <a:avLst/>
          </a:prstGeom>
        </p:spPr>
      </p:pic>
      <p:pic>
        <p:nvPicPr>
          <p:cNvPr id="1032" name="Рисунок 1031">
            <a:extLst>
              <a:ext uri="{FF2B5EF4-FFF2-40B4-BE49-F238E27FC236}">
                <a16:creationId xmlns:a16="http://schemas.microsoft.com/office/drawing/2014/main" id="{87AF47A7-816D-12B4-C284-28CCC9935BEC}"/>
              </a:ext>
            </a:extLst>
          </p:cNvPr>
          <p:cNvPicPr>
            <a:picLocks noChangeAspect="1"/>
          </p:cNvPicPr>
          <p:nvPr/>
        </p:nvPicPr>
        <p:blipFill>
          <a:blip r:embed="rId5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4827" y="2488187"/>
            <a:ext cx="304800" cy="304800"/>
          </a:xfrm>
          <a:prstGeom prst="rect">
            <a:avLst/>
          </a:prstGeom>
        </p:spPr>
      </p:pic>
      <p:pic>
        <p:nvPicPr>
          <p:cNvPr id="1033" name="Рисунок 1032">
            <a:extLst>
              <a:ext uri="{FF2B5EF4-FFF2-40B4-BE49-F238E27FC236}">
                <a16:creationId xmlns:a16="http://schemas.microsoft.com/office/drawing/2014/main" id="{56652563-DD8A-6BD1-F796-23F624689826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5548" y="2488187"/>
            <a:ext cx="304800" cy="304800"/>
          </a:xfrm>
          <a:prstGeom prst="rect">
            <a:avLst/>
          </a:prstGeom>
        </p:spPr>
      </p:pic>
      <p:pic>
        <p:nvPicPr>
          <p:cNvPr id="1034" name="Рисунок 1033">
            <a:extLst>
              <a:ext uri="{FF2B5EF4-FFF2-40B4-BE49-F238E27FC236}">
                <a16:creationId xmlns:a16="http://schemas.microsoft.com/office/drawing/2014/main" id="{A970F107-B198-D059-E818-FC4D326F16A0}"/>
              </a:ext>
            </a:extLst>
          </p:cNvPr>
          <p:cNvPicPr>
            <a:picLocks noChangeAspect="1"/>
          </p:cNvPicPr>
          <p:nvPr/>
        </p:nvPicPr>
        <p:blipFill>
          <a:blip r:embed="rId5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6269" y="2488187"/>
            <a:ext cx="304800" cy="304800"/>
          </a:xfrm>
          <a:prstGeom prst="rect">
            <a:avLst/>
          </a:prstGeom>
        </p:spPr>
      </p:pic>
      <p:pic>
        <p:nvPicPr>
          <p:cNvPr id="1035" name="Рисунок 1034">
            <a:extLst>
              <a:ext uri="{FF2B5EF4-FFF2-40B4-BE49-F238E27FC236}">
                <a16:creationId xmlns:a16="http://schemas.microsoft.com/office/drawing/2014/main" id="{0E93E50B-8148-9FEC-4365-600C23A7F8A1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6990" y="2488187"/>
            <a:ext cx="304800" cy="304800"/>
          </a:xfrm>
          <a:prstGeom prst="rect">
            <a:avLst/>
          </a:prstGeom>
        </p:spPr>
      </p:pic>
      <p:pic>
        <p:nvPicPr>
          <p:cNvPr id="1036" name="Рисунок 1035">
            <a:extLst>
              <a:ext uri="{FF2B5EF4-FFF2-40B4-BE49-F238E27FC236}">
                <a16:creationId xmlns:a16="http://schemas.microsoft.com/office/drawing/2014/main" id="{7F8BE768-B085-16D3-558C-2EC3BAB69BBD}"/>
              </a:ext>
            </a:extLst>
          </p:cNvPr>
          <p:cNvPicPr>
            <a:picLocks noChangeAspect="1"/>
          </p:cNvPicPr>
          <p:nvPr/>
        </p:nvPicPr>
        <p:blipFill>
          <a:blip r:embed="rId6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7711" y="2488187"/>
            <a:ext cx="304800" cy="304800"/>
          </a:xfrm>
          <a:prstGeom prst="rect">
            <a:avLst/>
          </a:prstGeom>
        </p:spPr>
      </p:pic>
      <p:pic>
        <p:nvPicPr>
          <p:cNvPr id="1037" name="Рисунок 1036">
            <a:extLst>
              <a:ext uri="{FF2B5EF4-FFF2-40B4-BE49-F238E27FC236}">
                <a16:creationId xmlns:a16="http://schemas.microsoft.com/office/drawing/2014/main" id="{36F744A0-3DFB-B212-C9D9-81086CDD2FF4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8432" y="2488187"/>
            <a:ext cx="304800" cy="304800"/>
          </a:xfrm>
          <a:prstGeom prst="rect">
            <a:avLst/>
          </a:prstGeom>
        </p:spPr>
      </p:pic>
      <p:pic>
        <p:nvPicPr>
          <p:cNvPr id="1038" name="Рисунок 1037">
            <a:extLst>
              <a:ext uri="{FF2B5EF4-FFF2-40B4-BE49-F238E27FC236}">
                <a16:creationId xmlns:a16="http://schemas.microsoft.com/office/drawing/2014/main" id="{E656579E-E351-A18F-5865-F6E5C3A396CE}"/>
              </a:ext>
            </a:extLst>
          </p:cNvPr>
          <p:cNvPicPr>
            <a:picLocks noChangeAspect="1"/>
          </p:cNvPicPr>
          <p:nvPr/>
        </p:nvPicPr>
        <p:blipFill>
          <a:blip r:embed="rId6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9153" y="2488187"/>
            <a:ext cx="304800" cy="304800"/>
          </a:xfrm>
          <a:prstGeom prst="rect">
            <a:avLst/>
          </a:prstGeom>
        </p:spPr>
      </p:pic>
      <p:pic>
        <p:nvPicPr>
          <p:cNvPr id="1039" name="Рисунок 1038">
            <a:extLst>
              <a:ext uri="{FF2B5EF4-FFF2-40B4-BE49-F238E27FC236}">
                <a16:creationId xmlns:a16="http://schemas.microsoft.com/office/drawing/2014/main" id="{829F0BF5-8DA7-3568-62AD-8FC3AE01206C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9874" y="2488187"/>
            <a:ext cx="304800" cy="304800"/>
          </a:xfrm>
          <a:prstGeom prst="rect">
            <a:avLst/>
          </a:prstGeom>
        </p:spPr>
      </p:pic>
      <p:pic>
        <p:nvPicPr>
          <p:cNvPr id="1040" name="Рисунок 1039">
            <a:extLst>
              <a:ext uri="{FF2B5EF4-FFF2-40B4-BE49-F238E27FC236}">
                <a16:creationId xmlns:a16="http://schemas.microsoft.com/office/drawing/2014/main" id="{44AFE87C-ECD0-CF01-BABE-924C3A9205B9}"/>
              </a:ext>
            </a:extLst>
          </p:cNvPr>
          <p:cNvPicPr>
            <a:picLocks noChangeAspect="1"/>
          </p:cNvPicPr>
          <p:nvPr/>
        </p:nvPicPr>
        <p:blipFill>
          <a:blip r:embed="rId6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0595" y="2488187"/>
            <a:ext cx="304800" cy="304800"/>
          </a:xfrm>
          <a:prstGeom prst="rect">
            <a:avLst/>
          </a:prstGeom>
        </p:spPr>
      </p:pic>
      <p:pic>
        <p:nvPicPr>
          <p:cNvPr id="1041" name="Рисунок 1040">
            <a:extLst>
              <a:ext uri="{FF2B5EF4-FFF2-40B4-BE49-F238E27FC236}">
                <a16:creationId xmlns:a16="http://schemas.microsoft.com/office/drawing/2014/main" id="{E4C50D38-F064-1283-EC71-C1D7A8737C46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1316" y="2488187"/>
            <a:ext cx="304800" cy="304800"/>
          </a:xfrm>
          <a:prstGeom prst="rect">
            <a:avLst/>
          </a:prstGeom>
        </p:spPr>
      </p:pic>
      <p:pic>
        <p:nvPicPr>
          <p:cNvPr id="1042" name="Рисунок 1041">
            <a:extLst>
              <a:ext uri="{FF2B5EF4-FFF2-40B4-BE49-F238E27FC236}">
                <a16:creationId xmlns:a16="http://schemas.microsoft.com/office/drawing/2014/main" id="{B411E671-D097-C63B-DB90-DB0412670C04}"/>
              </a:ext>
            </a:extLst>
          </p:cNvPr>
          <p:cNvPicPr>
            <a:picLocks noChangeAspect="1"/>
          </p:cNvPicPr>
          <p:nvPr/>
        </p:nvPicPr>
        <p:blipFill>
          <a:blip r:embed="rId6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2037" y="2488187"/>
            <a:ext cx="304800" cy="304800"/>
          </a:xfrm>
          <a:prstGeom prst="rect">
            <a:avLst/>
          </a:prstGeom>
        </p:spPr>
      </p:pic>
      <p:pic>
        <p:nvPicPr>
          <p:cNvPr id="1043" name="Рисунок 1042">
            <a:extLst>
              <a:ext uri="{FF2B5EF4-FFF2-40B4-BE49-F238E27FC236}">
                <a16:creationId xmlns:a16="http://schemas.microsoft.com/office/drawing/2014/main" id="{5DD468F4-9D8E-F2BB-9D84-6C32396721FD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758" y="2488187"/>
            <a:ext cx="304800" cy="304800"/>
          </a:xfrm>
          <a:prstGeom prst="rect">
            <a:avLst/>
          </a:prstGeom>
        </p:spPr>
      </p:pic>
      <p:pic>
        <p:nvPicPr>
          <p:cNvPr id="1044" name="Рисунок 1043">
            <a:extLst>
              <a:ext uri="{FF2B5EF4-FFF2-40B4-BE49-F238E27FC236}">
                <a16:creationId xmlns:a16="http://schemas.microsoft.com/office/drawing/2014/main" id="{15685218-E8DF-6B9D-4D14-EE8B494E23C9}"/>
              </a:ext>
            </a:extLst>
          </p:cNvPr>
          <p:cNvPicPr>
            <a:picLocks noChangeAspect="1"/>
          </p:cNvPicPr>
          <p:nvPr/>
        </p:nvPicPr>
        <p:blipFill>
          <a:blip r:embed="rId6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3479" y="2488187"/>
            <a:ext cx="304800" cy="304800"/>
          </a:xfrm>
          <a:prstGeom prst="rect">
            <a:avLst/>
          </a:prstGeom>
        </p:spPr>
      </p:pic>
      <p:pic>
        <p:nvPicPr>
          <p:cNvPr id="1045" name="Рисунок 1044">
            <a:extLst>
              <a:ext uri="{FF2B5EF4-FFF2-40B4-BE49-F238E27FC236}">
                <a16:creationId xmlns:a16="http://schemas.microsoft.com/office/drawing/2014/main" id="{F2F24AF3-158F-9424-58AC-B814F3CF0F3C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9504" y="3335820"/>
            <a:ext cx="304800" cy="304800"/>
          </a:xfrm>
          <a:prstGeom prst="rect">
            <a:avLst/>
          </a:prstGeom>
        </p:spPr>
      </p:pic>
      <p:pic>
        <p:nvPicPr>
          <p:cNvPr id="1046" name="Рисунок 1045">
            <a:extLst>
              <a:ext uri="{FF2B5EF4-FFF2-40B4-BE49-F238E27FC236}">
                <a16:creationId xmlns:a16="http://schemas.microsoft.com/office/drawing/2014/main" id="{95688CFE-01C0-6899-14EA-379E9BD58E64}"/>
              </a:ext>
            </a:extLst>
          </p:cNvPr>
          <p:cNvPicPr>
            <a:picLocks noChangeAspect="1"/>
          </p:cNvPicPr>
          <p:nvPr/>
        </p:nvPicPr>
        <p:blipFill>
          <a:blip r:embed="rId7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8715" y="3335820"/>
            <a:ext cx="304800" cy="304800"/>
          </a:xfrm>
          <a:prstGeom prst="rect">
            <a:avLst/>
          </a:prstGeom>
        </p:spPr>
      </p:pic>
      <p:pic>
        <p:nvPicPr>
          <p:cNvPr id="1047" name="Рисунок 1046">
            <a:extLst>
              <a:ext uri="{FF2B5EF4-FFF2-40B4-BE49-F238E27FC236}">
                <a16:creationId xmlns:a16="http://schemas.microsoft.com/office/drawing/2014/main" id="{A714C05E-957B-7600-4D59-DDB5AE3F3129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7926" y="3335820"/>
            <a:ext cx="304800" cy="304800"/>
          </a:xfrm>
          <a:prstGeom prst="rect">
            <a:avLst/>
          </a:prstGeom>
        </p:spPr>
      </p:pic>
      <p:pic>
        <p:nvPicPr>
          <p:cNvPr id="1048" name="Рисунок 1047">
            <a:extLst>
              <a:ext uri="{FF2B5EF4-FFF2-40B4-BE49-F238E27FC236}">
                <a16:creationId xmlns:a16="http://schemas.microsoft.com/office/drawing/2014/main" id="{0B6B9DE4-D834-8270-A388-0A6C2D5BDA2B}"/>
              </a:ext>
            </a:extLst>
          </p:cNvPr>
          <p:cNvPicPr>
            <a:picLocks noChangeAspect="1"/>
          </p:cNvPicPr>
          <p:nvPr/>
        </p:nvPicPr>
        <p:blipFill>
          <a:blip r:embed="rId7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7137" y="3335820"/>
            <a:ext cx="304800" cy="304800"/>
          </a:xfrm>
          <a:prstGeom prst="rect">
            <a:avLst/>
          </a:prstGeom>
        </p:spPr>
      </p:pic>
      <p:pic>
        <p:nvPicPr>
          <p:cNvPr id="1049" name="Рисунок 1048">
            <a:extLst>
              <a:ext uri="{FF2B5EF4-FFF2-40B4-BE49-F238E27FC236}">
                <a16:creationId xmlns:a16="http://schemas.microsoft.com/office/drawing/2014/main" id="{D3715F1D-D5A1-0B1C-A914-FE0C0F2707AF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6348" y="3335820"/>
            <a:ext cx="304800" cy="304800"/>
          </a:xfrm>
          <a:prstGeom prst="rect">
            <a:avLst/>
          </a:prstGeom>
        </p:spPr>
      </p:pic>
      <p:pic>
        <p:nvPicPr>
          <p:cNvPr id="1050" name="Рисунок 1049">
            <a:extLst>
              <a:ext uri="{FF2B5EF4-FFF2-40B4-BE49-F238E27FC236}">
                <a16:creationId xmlns:a16="http://schemas.microsoft.com/office/drawing/2014/main" id="{A143E6E3-6877-9472-95BE-0067A4DD43B6}"/>
              </a:ext>
            </a:extLst>
          </p:cNvPr>
          <p:cNvPicPr>
            <a:picLocks noChangeAspect="1"/>
          </p:cNvPicPr>
          <p:nvPr/>
        </p:nvPicPr>
        <p:blipFill>
          <a:blip r:embed="rId7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5559" y="3335820"/>
            <a:ext cx="304800" cy="304800"/>
          </a:xfrm>
          <a:prstGeom prst="rect">
            <a:avLst/>
          </a:prstGeom>
        </p:spPr>
      </p:pic>
      <p:pic>
        <p:nvPicPr>
          <p:cNvPr id="1051" name="Рисунок 1050">
            <a:extLst>
              <a:ext uri="{FF2B5EF4-FFF2-40B4-BE49-F238E27FC236}">
                <a16:creationId xmlns:a16="http://schemas.microsoft.com/office/drawing/2014/main" id="{8A872123-60D7-5F61-B7A0-C5A10E1A86B1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4770" y="3335820"/>
            <a:ext cx="304800" cy="304800"/>
          </a:xfrm>
          <a:prstGeom prst="rect">
            <a:avLst/>
          </a:prstGeom>
        </p:spPr>
      </p:pic>
      <p:pic>
        <p:nvPicPr>
          <p:cNvPr id="1052" name="Рисунок 1051">
            <a:extLst>
              <a:ext uri="{FF2B5EF4-FFF2-40B4-BE49-F238E27FC236}">
                <a16:creationId xmlns:a16="http://schemas.microsoft.com/office/drawing/2014/main" id="{3640B0DD-271F-0295-466F-94DD12971B0B}"/>
              </a:ext>
            </a:extLst>
          </p:cNvPr>
          <p:cNvPicPr>
            <a:picLocks noChangeAspect="1"/>
          </p:cNvPicPr>
          <p:nvPr/>
        </p:nvPicPr>
        <p:blipFill>
          <a:blip r:embed="rId7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3981" y="3335820"/>
            <a:ext cx="304800" cy="304800"/>
          </a:xfrm>
          <a:prstGeom prst="rect">
            <a:avLst/>
          </a:prstGeom>
        </p:spPr>
      </p:pic>
      <p:pic>
        <p:nvPicPr>
          <p:cNvPr id="1053" name="Рисунок 1052">
            <a:extLst>
              <a:ext uri="{FF2B5EF4-FFF2-40B4-BE49-F238E27FC236}">
                <a16:creationId xmlns:a16="http://schemas.microsoft.com/office/drawing/2014/main" id="{A3DB636C-6B60-F243-DF06-8BD14A9B5E04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3192" y="3335820"/>
            <a:ext cx="304800" cy="304800"/>
          </a:xfrm>
          <a:prstGeom prst="rect">
            <a:avLst/>
          </a:prstGeom>
        </p:spPr>
      </p:pic>
      <p:pic>
        <p:nvPicPr>
          <p:cNvPr id="1054" name="Рисунок 1053">
            <a:extLst>
              <a:ext uri="{FF2B5EF4-FFF2-40B4-BE49-F238E27FC236}">
                <a16:creationId xmlns:a16="http://schemas.microsoft.com/office/drawing/2014/main" id="{AEE6B964-8035-757A-4C49-A931B47439B6}"/>
              </a:ext>
            </a:extLst>
          </p:cNvPr>
          <p:cNvPicPr>
            <a:picLocks noChangeAspect="1"/>
          </p:cNvPicPr>
          <p:nvPr/>
        </p:nvPicPr>
        <p:blipFill>
          <a:blip r:embed="rId7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2403" y="3335820"/>
            <a:ext cx="304800" cy="304800"/>
          </a:xfrm>
          <a:prstGeom prst="rect">
            <a:avLst/>
          </a:prstGeom>
        </p:spPr>
      </p:pic>
      <p:pic>
        <p:nvPicPr>
          <p:cNvPr id="1055" name="Рисунок 1054">
            <a:extLst>
              <a:ext uri="{FF2B5EF4-FFF2-40B4-BE49-F238E27FC236}">
                <a16:creationId xmlns:a16="http://schemas.microsoft.com/office/drawing/2014/main" id="{2C1F5902-6309-5704-C1B7-8C5808324662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1614" y="3335820"/>
            <a:ext cx="304800" cy="304800"/>
          </a:xfrm>
          <a:prstGeom prst="rect">
            <a:avLst/>
          </a:prstGeom>
        </p:spPr>
      </p:pic>
      <p:pic>
        <p:nvPicPr>
          <p:cNvPr id="1056" name="Рисунок 1055">
            <a:extLst>
              <a:ext uri="{FF2B5EF4-FFF2-40B4-BE49-F238E27FC236}">
                <a16:creationId xmlns:a16="http://schemas.microsoft.com/office/drawing/2014/main" id="{7B22C70A-2928-0F00-380A-10823C27F2EE}"/>
              </a:ext>
            </a:extLst>
          </p:cNvPr>
          <p:cNvPicPr>
            <a:picLocks noChangeAspect="1"/>
          </p:cNvPicPr>
          <p:nvPr/>
        </p:nvPicPr>
        <p:blipFill>
          <a:blip r:embed="rId8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0825" y="3335820"/>
            <a:ext cx="304800" cy="304800"/>
          </a:xfrm>
          <a:prstGeom prst="rect">
            <a:avLst/>
          </a:prstGeom>
        </p:spPr>
      </p:pic>
      <p:pic>
        <p:nvPicPr>
          <p:cNvPr id="1057" name="Рисунок 1056">
            <a:extLst>
              <a:ext uri="{FF2B5EF4-FFF2-40B4-BE49-F238E27FC236}">
                <a16:creationId xmlns:a16="http://schemas.microsoft.com/office/drawing/2014/main" id="{C42DF952-A3E5-4A94-BF60-051E384E82D7}"/>
              </a:ext>
            </a:extLst>
          </p:cNvPr>
          <p:cNvPicPr>
            <a:picLocks noChangeAspect="1"/>
          </p:cNvPicPr>
          <p:nvPr/>
        </p:nvPicPr>
        <p:blipFill>
          <a:blip r:embed="rId8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0036" y="3335820"/>
            <a:ext cx="304800" cy="304800"/>
          </a:xfrm>
          <a:prstGeom prst="rect">
            <a:avLst/>
          </a:prstGeom>
        </p:spPr>
      </p:pic>
      <p:pic>
        <p:nvPicPr>
          <p:cNvPr id="1058" name="Рисунок 1057">
            <a:extLst>
              <a:ext uri="{FF2B5EF4-FFF2-40B4-BE49-F238E27FC236}">
                <a16:creationId xmlns:a16="http://schemas.microsoft.com/office/drawing/2014/main" id="{7AA636D5-9328-78B1-B61D-3E2B803F70F4}"/>
              </a:ext>
            </a:extLst>
          </p:cNvPr>
          <p:cNvPicPr>
            <a:picLocks noChangeAspect="1"/>
          </p:cNvPicPr>
          <p:nvPr/>
        </p:nvPicPr>
        <p:blipFill>
          <a:blip r:embed="rId8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247" y="3335820"/>
            <a:ext cx="304800" cy="304800"/>
          </a:xfrm>
          <a:prstGeom prst="rect">
            <a:avLst/>
          </a:prstGeom>
        </p:spPr>
      </p:pic>
      <p:pic>
        <p:nvPicPr>
          <p:cNvPr id="1059" name="Рисунок 1058">
            <a:extLst>
              <a:ext uri="{FF2B5EF4-FFF2-40B4-BE49-F238E27FC236}">
                <a16:creationId xmlns:a16="http://schemas.microsoft.com/office/drawing/2014/main" id="{55919A28-977C-5640-299D-B4965EA6F105}"/>
              </a:ext>
            </a:extLst>
          </p:cNvPr>
          <p:cNvPicPr>
            <a:picLocks noChangeAspect="1"/>
          </p:cNvPicPr>
          <p:nvPr/>
        </p:nvPicPr>
        <p:blipFill>
          <a:blip r:embed="rId8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2501" y="2926163"/>
            <a:ext cx="304800" cy="304800"/>
          </a:xfrm>
          <a:prstGeom prst="rect">
            <a:avLst/>
          </a:prstGeom>
        </p:spPr>
      </p:pic>
      <p:pic>
        <p:nvPicPr>
          <p:cNvPr id="1060" name="Рисунок 1059">
            <a:extLst>
              <a:ext uri="{FF2B5EF4-FFF2-40B4-BE49-F238E27FC236}">
                <a16:creationId xmlns:a16="http://schemas.microsoft.com/office/drawing/2014/main" id="{9B5B0AC4-E793-CE81-6AB0-759EB1A9CE97}"/>
              </a:ext>
            </a:extLst>
          </p:cNvPr>
          <p:cNvPicPr>
            <a:picLocks noChangeAspect="1"/>
          </p:cNvPicPr>
          <p:nvPr/>
        </p:nvPicPr>
        <p:blipFill>
          <a:blip r:embed="rId8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9200" y="2926163"/>
            <a:ext cx="304800" cy="304800"/>
          </a:xfrm>
          <a:prstGeom prst="rect">
            <a:avLst/>
          </a:prstGeom>
        </p:spPr>
      </p:pic>
      <p:pic>
        <p:nvPicPr>
          <p:cNvPr id="1061" name="Рисунок 1060">
            <a:extLst>
              <a:ext uri="{FF2B5EF4-FFF2-40B4-BE49-F238E27FC236}">
                <a16:creationId xmlns:a16="http://schemas.microsoft.com/office/drawing/2014/main" id="{B58D3C71-8858-7F28-7009-721A3455BFD2}"/>
              </a:ext>
            </a:extLst>
          </p:cNvPr>
          <p:cNvPicPr>
            <a:picLocks noChangeAspect="1"/>
          </p:cNvPicPr>
          <p:nvPr/>
        </p:nvPicPr>
        <p:blipFill>
          <a:blip r:embed="rId8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5889" y="2926163"/>
            <a:ext cx="304800" cy="304800"/>
          </a:xfrm>
          <a:prstGeom prst="rect">
            <a:avLst/>
          </a:prstGeom>
        </p:spPr>
      </p:pic>
      <p:pic>
        <p:nvPicPr>
          <p:cNvPr id="1062" name="Рисунок 1061">
            <a:extLst>
              <a:ext uri="{FF2B5EF4-FFF2-40B4-BE49-F238E27FC236}">
                <a16:creationId xmlns:a16="http://schemas.microsoft.com/office/drawing/2014/main" id="{C75B13D6-5B35-4E5D-80F4-EC634C13B554}"/>
              </a:ext>
            </a:extLst>
          </p:cNvPr>
          <p:cNvPicPr>
            <a:picLocks noChangeAspect="1"/>
          </p:cNvPicPr>
          <p:nvPr/>
        </p:nvPicPr>
        <p:blipFill>
          <a:blip r:embed="rId8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2578" y="2926163"/>
            <a:ext cx="304800" cy="304800"/>
          </a:xfrm>
          <a:prstGeom prst="rect">
            <a:avLst/>
          </a:prstGeom>
        </p:spPr>
      </p:pic>
      <p:pic>
        <p:nvPicPr>
          <p:cNvPr id="1063" name="Рисунок 1062">
            <a:extLst>
              <a:ext uri="{FF2B5EF4-FFF2-40B4-BE49-F238E27FC236}">
                <a16:creationId xmlns:a16="http://schemas.microsoft.com/office/drawing/2014/main" id="{BB975047-6BF5-B1E1-8D12-2D5F31F6895A}"/>
              </a:ext>
            </a:extLst>
          </p:cNvPr>
          <p:cNvPicPr>
            <a:picLocks noChangeAspect="1"/>
          </p:cNvPicPr>
          <p:nvPr/>
        </p:nvPicPr>
        <p:blipFill>
          <a:blip r:embed="rId8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9267" y="2926163"/>
            <a:ext cx="304800" cy="304800"/>
          </a:xfrm>
          <a:prstGeom prst="rect">
            <a:avLst/>
          </a:prstGeom>
        </p:spPr>
      </p:pic>
      <p:pic>
        <p:nvPicPr>
          <p:cNvPr id="1064" name="Рисунок 1063">
            <a:extLst>
              <a:ext uri="{FF2B5EF4-FFF2-40B4-BE49-F238E27FC236}">
                <a16:creationId xmlns:a16="http://schemas.microsoft.com/office/drawing/2014/main" id="{56B7EC01-4134-7E07-A78A-3B1055619109}"/>
              </a:ext>
            </a:extLst>
          </p:cNvPr>
          <p:cNvPicPr>
            <a:picLocks noChangeAspect="1"/>
          </p:cNvPicPr>
          <p:nvPr/>
        </p:nvPicPr>
        <p:blipFill>
          <a:blip r:embed="rId8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5956" y="2926163"/>
            <a:ext cx="304800" cy="304800"/>
          </a:xfrm>
          <a:prstGeom prst="rect">
            <a:avLst/>
          </a:prstGeom>
        </p:spPr>
      </p:pic>
      <p:pic>
        <p:nvPicPr>
          <p:cNvPr id="1065" name="Рисунок 1064">
            <a:extLst>
              <a:ext uri="{FF2B5EF4-FFF2-40B4-BE49-F238E27FC236}">
                <a16:creationId xmlns:a16="http://schemas.microsoft.com/office/drawing/2014/main" id="{517B3560-0EF0-5615-1829-7FACE5F05EA1}"/>
              </a:ext>
            </a:extLst>
          </p:cNvPr>
          <p:cNvPicPr>
            <a:picLocks noChangeAspect="1"/>
          </p:cNvPicPr>
          <p:nvPr/>
        </p:nvPicPr>
        <p:blipFill>
          <a:blip r:embed="rId9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2645" y="2926163"/>
            <a:ext cx="304800" cy="304800"/>
          </a:xfrm>
          <a:prstGeom prst="rect">
            <a:avLst/>
          </a:prstGeom>
        </p:spPr>
      </p:pic>
      <p:pic>
        <p:nvPicPr>
          <p:cNvPr id="1066" name="Рисунок 1065">
            <a:extLst>
              <a:ext uri="{FF2B5EF4-FFF2-40B4-BE49-F238E27FC236}">
                <a16:creationId xmlns:a16="http://schemas.microsoft.com/office/drawing/2014/main" id="{A67A5FC6-E048-9FF3-5210-D9AE37CC6443}"/>
              </a:ext>
            </a:extLst>
          </p:cNvPr>
          <p:cNvPicPr>
            <a:picLocks noChangeAspect="1"/>
          </p:cNvPicPr>
          <p:nvPr/>
        </p:nvPicPr>
        <p:blipFill>
          <a:blip r:embed="rId9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9334" y="2926163"/>
            <a:ext cx="304800" cy="304800"/>
          </a:xfrm>
          <a:prstGeom prst="rect">
            <a:avLst/>
          </a:prstGeom>
        </p:spPr>
      </p:pic>
      <p:pic>
        <p:nvPicPr>
          <p:cNvPr id="1067" name="Рисунок 1066">
            <a:extLst>
              <a:ext uri="{FF2B5EF4-FFF2-40B4-BE49-F238E27FC236}">
                <a16:creationId xmlns:a16="http://schemas.microsoft.com/office/drawing/2014/main" id="{FEC0FDDB-5F03-E197-D61F-AA2B82935D42}"/>
              </a:ext>
            </a:extLst>
          </p:cNvPr>
          <p:cNvPicPr>
            <a:picLocks noChangeAspect="1"/>
          </p:cNvPicPr>
          <p:nvPr/>
        </p:nvPicPr>
        <p:blipFill>
          <a:blip r:embed="rId9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2223" y="2938863"/>
            <a:ext cx="228600" cy="279400"/>
          </a:xfrm>
          <a:prstGeom prst="rect">
            <a:avLst/>
          </a:prstGeom>
        </p:spPr>
      </p:pic>
      <p:pic>
        <p:nvPicPr>
          <p:cNvPr id="1068" name="Рисунок 1067">
            <a:extLst>
              <a:ext uri="{FF2B5EF4-FFF2-40B4-BE49-F238E27FC236}">
                <a16:creationId xmlns:a16="http://schemas.microsoft.com/office/drawing/2014/main" id="{A2CBBA05-035C-E6F0-DF6F-5FB4F37D8BD0}"/>
              </a:ext>
            </a:extLst>
          </p:cNvPr>
          <p:cNvPicPr>
            <a:picLocks noChangeAspect="1"/>
          </p:cNvPicPr>
          <p:nvPr/>
        </p:nvPicPr>
        <p:blipFill>
          <a:blip r:embed="rId9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3178" y="3755979"/>
            <a:ext cx="304800" cy="304800"/>
          </a:xfrm>
          <a:prstGeom prst="rect">
            <a:avLst/>
          </a:prstGeom>
        </p:spPr>
      </p:pic>
      <p:pic>
        <p:nvPicPr>
          <p:cNvPr id="1069" name="Рисунок 1068">
            <a:extLst>
              <a:ext uri="{FF2B5EF4-FFF2-40B4-BE49-F238E27FC236}">
                <a16:creationId xmlns:a16="http://schemas.microsoft.com/office/drawing/2014/main" id="{CC22C1C6-891A-66C7-04CA-8F5EBEAD1656}"/>
              </a:ext>
            </a:extLst>
          </p:cNvPr>
          <p:cNvPicPr>
            <a:picLocks noChangeAspect="1"/>
          </p:cNvPicPr>
          <p:nvPr/>
        </p:nvPicPr>
        <p:blipFill>
          <a:blip r:embed="rId9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5990" y="3755979"/>
            <a:ext cx="304800" cy="304800"/>
          </a:xfrm>
          <a:prstGeom prst="rect">
            <a:avLst/>
          </a:prstGeom>
        </p:spPr>
      </p:pic>
      <p:pic>
        <p:nvPicPr>
          <p:cNvPr id="1070" name="Рисунок 1069">
            <a:extLst>
              <a:ext uri="{FF2B5EF4-FFF2-40B4-BE49-F238E27FC236}">
                <a16:creationId xmlns:a16="http://schemas.microsoft.com/office/drawing/2014/main" id="{1DC456E5-A3CD-DD56-0964-6B636D1ACB05}"/>
              </a:ext>
            </a:extLst>
          </p:cNvPr>
          <p:cNvPicPr>
            <a:picLocks noChangeAspect="1"/>
          </p:cNvPicPr>
          <p:nvPr/>
        </p:nvPicPr>
        <p:blipFill>
          <a:blip r:embed="rId9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8802" y="3755979"/>
            <a:ext cx="304800" cy="304800"/>
          </a:xfrm>
          <a:prstGeom prst="rect">
            <a:avLst/>
          </a:prstGeom>
        </p:spPr>
      </p:pic>
      <p:pic>
        <p:nvPicPr>
          <p:cNvPr id="1071" name="Рисунок 1070">
            <a:extLst>
              <a:ext uri="{FF2B5EF4-FFF2-40B4-BE49-F238E27FC236}">
                <a16:creationId xmlns:a16="http://schemas.microsoft.com/office/drawing/2014/main" id="{FB48FD0C-D8D4-FBF0-952A-E5DF8E589FA9}"/>
              </a:ext>
            </a:extLst>
          </p:cNvPr>
          <p:cNvPicPr>
            <a:picLocks noChangeAspect="1"/>
          </p:cNvPicPr>
          <p:nvPr/>
        </p:nvPicPr>
        <p:blipFill>
          <a:blip r:embed="rId9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1614" y="3755979"/>
            <a:ext cx="304800" cy="304800"/>
          </a:xfrm>
          <a:prstGeom prst="rect">
            <a:avLst/>
          </a:prstGeom>
        </p:spPr>
      </p:pic>
      <p:pic>
        <p:nvPicPr>
          <p:cNvPr id="1072" name="Рисунок 1071">
            <a:extLst>
              <a:ext uri="{FF2B5EF4-FFF2-40B4-BE49-F238E27FC236}">
                <a16:creationId xmlns:a16="http://schemas.microsoft.com/office/drawing/2014/main" id="{70F6B27B-A372-6F5D-23BC-32FFC9E69C78}"/>
              </a:ext>
            </a:extLst>
          </p:cNvPr>
          <p:cNvPicPr>
            <a:picLocks noChangeAspect="1"/>
          </p:cNvPicPr>
          <p:nvPr/>
        </p:nvPicPr>
        <p:blipFill>
          <a:blip r:embed="rId9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4426" y="3755979"/>
            <a:ext cx="304800" cy="304800"/>
          </a:xfrm>
          <a:prstGeom prst="rect">
            <a:avLst/>
          </a:prstGeom>
        </p:spPr>
      </p:pic>
      <p:pic>
        <p:nvPicPr>
          <p:cNvPr id="1073" name="Рисунок 1072">
            <a:extLst>
              <a:ext uri="{FF2B5EF4-FFF2-40B4-BE49-F238E27FC236}">
                <a16:creationId xmlns:a16="http://schemas.microsoft.com/office/drawing/2014/main" id="{4EA45C29-1A60-389B-D5E8-09D3F1A4B5A0}"/>
              </a:ext>
            </a:extLst>
          </p:cNvPr>
          <p:cNvPicPr>
            <a:picLocks noChangeAspect="1"/>
          </p:cNvPicPr>
          <p:nvPr/>
        </p:nvPicPr>
        <p:blipFill>
          <a:blip r:embed="rId9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7238" y="3755979"/>
            <a:ext cx="304800" cy="304800"/>
          </a:xfrm>
          <a:prstGeom prst="rect">
            <a:avLst/>
          </a:prstGeom>
        </p:spPr>
      </p:pic>
      <p:pic>
        <p:nvPicPr>
          <p:cNvPr id="1074" name="Рисунок 1073">
            <a:extLst>
              <a:ext uri="{FF2B5EF4-FFF2-40B4-BE49-F238E27FC236}">
                <a16:creationId xmlns:a16="http://schemas.microsoft.com/office/drawing/2014/main" id="{364F4971-45D8-87C3-54B1-AA9163237BDB}"/>
              </a:ext>
            </a:extLst>
          </p:cNvPr>
          <p:cNvPicPr>
            <a:picLocks noChangeAspect="1"/>
          </p:cNvPicPr>
          <p:nvPr/>
        </p:nvPicPr>
        <p:blipFill>
          <a:blip r:embed="rId9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0050" y="3755979"/>
            <a:ext cx="304800" cy="304800"/>
          </a:xfrm>
          <a:prstGeom prst="rect">
            <a:avLst/>
          </a:prstGeom>
        </p:spPr>
      </p:pic>
      <p:pic>
        <p:nvPicPr>
          <p:cNvPr id="1075" name="Рисунок 1074">
            <a:extLst>
              <a:ext uri="{FF2B5EF4-FFF2-40B4-BE49-F238E27FC236}">
                <a16:creationId xmlns:a16="http://schemas.microsoft.com/office/drawing/2014/main" id="{8A22FF33-EA59-1AA1-DECE-894B3C5F131F}"/>
              </a:ext>
            </a:extLst>
          </p:cNvPr>
          <p:cNvPicPr>
            <a:picLocks noChangeAspect="1"/>
          </p:cNvPicPr>
          <p:nvPr/>
        </p:nvPicPr>
        <p:blipFill>
          <a:blip r:embed="rId10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2862" y="3755979"/>
            <a:ext cx="304800" cy="304800"/>
          </a:xfrm>
          <a:prstGeom prst="rect">
            <a:avLst/>
          </a:prstGeom>
        </p:spPr>
      </p:pic>
      <p:pic>
        <p:nvPicPr>
          <p:cNvPr id="1076" name="Рисунок 1075">
            <a:extLst>
              <a:ext uri="{FF2B5EF4-FFF2-40B4-BE49-F238E27FC236}">
                <a16:creationId xmlns:a16="http://schemas.microsoft.com/office/drawing/2014/main" id="{ABBA6AE5-381E-3584-737E-415DE6C968C8}"/>
              </a:ext>
            </a:extLst>
          </p:cNvPr>
          <p:cNvPicPr>
            <a:picLocks noChangeAspect="1"/>
          </p:cNvPicPr>
          <p:nvPr/>
        </p:nvPicPr>
        <p:blipFill>
          <a:blip r:embed="rId10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8179" y="3335820"/>
            <a:ext cx="304800" cy="304800"/>
          </a:xfrm>
          <a:prstGeom prst="rect">
            <a:avLst/>
          </a:prstGeom>
        </p:spPr>
      </p:pic>
      <p:pic>
        <p:nvPicPr>
          <p:cNvPr id="1077" name="Рисунок 1076">
            <a:extLst>
              <a:ext uri="{FF2B5EF4-FFF2-40B4-BE49-F238E27FC236}">
                <a16:creationId xmlns:a16="http://schemas.microsoft.com/office/drawing/2014/main" id="{2EE50202-C5D3-5DD6-4F5B-6F018B86EA92}"/>
              </a:ext>
            </a:extLst>
          </p:cNvPr>
          <p:cNvPicPr>
            <a:picLocks noChangeAspect="1"/>
          </p:cNvPicPr>
          <p:nvPr/>
        </p:nvPicPr>
        <p:blipFill>
          <a:blip r:embed="rId10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7394" y="3335820"/>
            <a:ext cx="304800" cy="304800"/>
          </a:xfrm>
          <a:prstGeom prst="rect">
            <a:avLst/>
          </a:prstGeom>
        </p:spPr>
      </p:pic>
      <p:pic>
        <p:nvPicPr>
          <p:cNvPr id="1078" name="Рисунок 1077">
            <a:extLst>
              <a:ext uri="{FF2B5EF4-FFF2-40B4-BE49-F238E27FC236}">
                <a16:creationId xmlns:a16="http://schemas.microsoft.com/office/drawing/2014/main" id="{B95D54B4-29A9-B1A5-E016-4184D8C43516}"/>
              </a:ext>
            </a:extLst>
          </p:cNvPr>
          <p:cNvPicPr>
            <a:picLocks noChangeAspect="1"/>
          </p:cNvPicPr>
          <p:nvPr/>
        </p:nvPicPr>
        <p:blipFill>
          <a:blip r:embed="rId10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6605" y="3335820"/>
            <a:ext cx="304800" cy="304800"/>
          </a:xfrm>
          <a:prstGeom prst="rect">
            <a:avLst/>
          </a:prstGeom>
        </p:spPr>
      </p:pic>
      <p:pic>
        <p:nvPicPr>
          <p:cNvPr id="1079" name="Рисунок 1078">
            <a:extLst>
              <a:ext uri="{FF2B5EF4-FFF2-40B4-BE49-F238E27FC236}">
                <a16:creationId xmlns:a16="http://schemas.microsoft.com/office/drawing/2014/main" id="{886C6DC8-DEF3-86E7-74E5-D5FCB5530C5E}"/>
              </a:ext>
            </a:extLst>
          </p:cNvPr>
          <p:cNvPicPr>
            <a:picLocks noChangeAspect="1"/>
          </p:cNvPicPr>
          <p:nvPr/>
        </p:nvPicPr>
        <p:blipFill>
          <a:blip r:embed="rId10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5816" y="3335820"/>
            <a:ext cx="304800" cy="304800"/>
          </a:xfrm>
          <a:prstGeom prst="rect">
            <a:avLst/>
          </a:prstGeom>
        </p:spPr>
      </p:pic>
      <p:pic>
        <p:nvPicPr>
          <p:cNvPr id="1080" name="Рисунок 1079">
            <a:extLst>
              <a:ext uri="{FF2B5EF4-FFF2-40B4-BE49-F238E27FC236}">
                <a16:creationId xmlns:a16="http://schemas.microsoft.com/office/drawing/2014/main" id="{99BB5010-358C-D064-F622-20485DA3842D}"/>
              </a:ext>
            </a:extLst>
          </p:cNvPr>
          <p:cNvPicPr>
            <a:picLocks noChangeAspect="1"/>
          </p:cNvPicPr>
          <p:nvPr/>
        </p:nvPicPr>
        <p:blipFill>
          <a:blip r:embed="rId10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5027" y="3335820"/>
            <a:ext cx="304800" cy="304800"/>
          </a:xfrm>
          <a:prstGeom prst="rect">
            <a:avLst/>
          </a:prstGeom>
        </p:spPr>
      </p:pic>
      <p:pic>
        <p:nvPicPr>
          <p:cNvPr id="1081" name="Рисунок 1080">
            <a:extLst>
              <a:ext uri="{FF2B5EF4-FFF2-40B4-BE49-F238E27FC236}">
                <a16:creationId xmlns:a16="http://schemas.microsoft.com/office/drawing/2014/main" id="{2FD45863-F546-2E77-4352-4B82521D9ED3}"/>
              </a:ext>
            </a:extLst>
          </p:cNvPr>
          <p:cNvPicPr>
            <a:picLocks noChangeAspect="1"/>
          </p:cNvPicPr>
          <p:nvPr/>
        </p:nvPicPr>
        <p:blipFill>
          <a:blip r:embed="rId10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4238" y="3335820"/>
            <a:ext cx="304800" cy="304800"/>
          </a:xfrm>
          <a:prstGeom prst="rect">
            <a:avLst/>
          </a:prstGeom>
        </p:spPr>
      </p:pic>
      <p:pic>
        <p:nvPicPr>
          <p:cNvPr id="1082" name="Рисунок 1081">
            <a:extLst>
              <a:ext uri="{FF2B5EF4-FFF2-40B4-BE49-F238E27FC236}">
                <a16:creationId xmlns:a16="http://schemas.microsoft.com/office/drawing/2014/main" id="{0B73B93A-165B-86A3-1C0A-CF9BCE550509}"/>
              </a:ext>
            </a:extLst>
          </p:cNvPr>
          <p:cNvPicPr>
            <a:picLocks noChangeAspect="1"/>
          </p:cNvPicPr>
          <p:nvPr/>
        </p:nvPicPr>
        <p:blipFill>
          <a:blip r:embed="rId10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3449" y="3335820"/>
            <a:ext cx="304800" cy="304800"/>
          </a:xfrm>
          <a:prstGeom prst="rect">
            <a:avLst/>
          </a:prstGeom>
        </p:spPr>
      </p:pic>
      <p:pic>
        <p:nvPicPr>
          <p:cNvPr id="1084" name="Рисунок 1083">
            <a:extLst>
              <a:ext uri="{FF2B5EF4-FFF2-40B4-BE49-F238E27FC236}">
                <a16:creationId xmlns:a16="http://schemas.microsoft.com/office/drawing/2014/main" id="{114743C5-2CB0-2802-9ADF-4C5B372B990B}"/>
              </a:ext>
            </a:extLst>
          </p:cNvPr>
          <p:cNvPicPr>
            <a:picLocks noChangeAspect="1"/>
          </p:cNvPicPr>
          <p:nvPr/>
        </p:nvPicPr>
        <p:blipFill>
          <a:blip r:embed="rId10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2660" y="3335820"/>
            <a:ext cx="304800" cy="304800"/>
          </a:xfrm>
          <a:prstGeom prst="rect">
            <a:avLst/>
          </a:prstGeom>
        </p:spPr>
      </p:pic>
      <p:pic>
        <p:nvPicPr>
          <p:cNvPr id="1086" name="Рисунок 1085">
            <a:extLst>
              <a:ext uri="{FF2B5EF4-FFF2-40B4-BE49-F238E27FC236}">
                <a16:creationId xmlns:a16="http://schemas.microsoft.com/office/drawing/2014/main" id="{73C243CD-A62F-46ED-0A68-F2E18DF8BBB7}"/>
              </a:ext>
            </a:extLst>
          </p:cNvPr>
          <p:cNvPicPr>
            <a:picLocks noChangeAspect="1"/>
          </p:cNvPicPr>
          <p:nvPr/>
        </p:nvPicPr>
        <p:blipFill>
          <a:blip r:embed="rId10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1871" y="3335820"/>
            <a:ext cx="304800" cy="304800"/>
          </a:xfrm>
          <a:prstGeom prst="rect">
            <a:avLst/>
          </a:prstGeom>
        </p:spPr>
      </p:pic>
      <p:pic>
        <p:nvPicPr>
          <p:cNvPr id="704" name="Рисунок 703">
            <a:extLst>
              <a:ext uri="{FF2B5EF4-FFF2-40B4-BE49-F238E27FC236}">
                <a16:creationId xmlns:a16="http://schemas.microsoft.com/office/drawing/2014/main" id="{11E8A1EE-C648-2A29-DD10-73952539AB72}"/>
              </a:ext>
            </a:extLst>
          </p:cNvPr>
          <p:cNvPicPr>
            <a:picLocks noChangeAspect="1"/>
          </p:cNvPicPr>
          <p:nvPr/>
        </p:nvPicPr>
        <p:blipFill>
          <a:blip r:embed="rId1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1082" y="3335820"/>
            <a:ext cx="304800" cy="304800"/>
          </a:xfrm>
          <a:prstGeom prst="rect">
            <a:avLst/>
          </a:prstGeom>
        </p:spPr>
      </p:pic>
      <p:pic>
        <p:nvPicPr>
          <p:cNvPr id="706" name="Рисунок 705">
            <a:extLst>
              <a:ext uri="{FF2B5EF4-FFF2-40B4-BE49-F238E27FC236}">
                <a16:creationId xmlns:a16="http://schemas.microsoft.com/office/drawing/2014/main" id="{CC204959-9E96-6BE9-7ED0-D51C46035B72}"/>
              </a:ext>
            </a:extLst>
          </p:cNvPr>
          <p:cNvPicPr>
            <a:picLocks noChangeAspect="1"/>
          </p:cNvPicPr>
          <p:nvPr/>
        </p:nvPicPr>
        <p:blipFill>
          <a:blip r:embed="rId1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0293" y="3335820"/>
            <a:ext cx="304800" cy="304800"/>
          </a:xfrm>
          <a:prstGeom prst="rect">
            <a:avLst/>
          </a:prstGeom>
        </p:spPr>
      </p:pic>
      <p:pic>
        <p:nvPicPr>
          <p:cNvPr id="707" name="Рисунок 706">
            <a:extLst>
              <a:ext uri="{FF2B5EF4-FFF2-40B4-BE49-F238E27FC236}">
                <a16:creationId xmlns:a16="http://schemas.microsoft.com/office/drawing/2014/main" id="{867B79DB-5293-151A-AEC1-97BF350AD12A}"/>
              </a:ext>
            </a:extLst>
          </p:cNvPr>
          <p:cNvPicPr>
            <a:picLocks noChangeAspect="1"/>
          </p:cNvPicPr>
          <p:nvPr/>
        </p:nvPicPr>
        <p:blipFill>
          <a:blip r:embed="rId1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8179" y="3755979"/>
            <a:ext cx="304800" cy="304800"/>
          </a:xfrm>
          <a:prstGeom prst="rect">
            <a:avLst/>
          </a:prstGeom>
        </p:spPr>
      </p:pic>
      <p:pic>
        <p:nvPicPr>
          <p:cNvPr id="708" name="Рисунок 707">
            <a:extLst>
              <a:ext uri="{FF2B5EF4-FFF2-40B4-BE49-F238E27FC236}">
                <a16:creationId xmlns:a16="http://schemas.microsoft.com/office/drawing/2014/main" id="{F13D94E3-6178-2BC2-8098-3BE3C3B8C974}"/>
              </a:ext>
            </a:extLst>
          </p:cNvPr>
          <p:cNvPicPr>
            <a:picLocks noChangeAspect="1"/>
          </p:cNvPicPr>
          <p:nvPr/>
        </p:nvPicPr>
        <p:blipFill>
          <a:blip r:embed="rId1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0998" y="3755979"/>
            <a:ext cx="304800" cy="304800"/>
          </a:xfrm>
          <a:prstGeom prst="rect">
            <a:avLst/>
          </a:prstGeom>
        </p:spPr>
      </p:pic>
      <p:pic>
        <p:nvPicPr>
          <p:cNvPr id="709" name="Рисунок 708">
            <a:extLst>
              <a:ext uri="{FF2B5EF4-FFF2-40B4-BE49-F238E27FC236}">
                <a16:creationId xmlns:a16="http://schemas.microsoft.com/office/drawing/2014/main" id="{E0045DE0-093C-CCEB-AC1E-3A7E7524BD44}"/>
              </a:ext>
            </a:extLst>
          </p:cNvPr>
          <p:cNvPicPr>
            <a:picLocks noChangeAspect="1"/>
          </p:cNvPicPr>
          <p:nvPr/>
        </p:nvPicPr>
        <p:blipFill>
          <a:blip r:embed="rId1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3810" y="3755979"/>
            <a:ext cx="304800" cy="304800"/>
          </a:xfrm>
          <a:prstGeom prst="rect">
            <a:avLst/>
          </a:prstGeom>
        </p:spPr>
      </p:pic>
      <p:pic>
        <p:nvPicPr>
          <p:cNvPr id="710" name="Рисунок 709">
            <a:extLst>
              <a:ext uri="{FF2B5EF4-FFF2-40B4-BE49-F238E27FC236}">
                <a16:creationId xmlns:a16="http://schemas.microsoft.com/office/drawing/2014/main" id="{E1FF856A-E1AE-9E2E-5D48-3DB63D8EC1B8}"/>
              </a:ext>
            </a:extLst>
          </p:cNvPr>
          <p:cNvPicPr>
            <a:picLocks noChangeAspect="1"/>
          </p:cNvPicPr>
          <p:nvPr/>
        </p:nvPicPr>
        <p:blipFill>
          <a:blip r:embed="rId1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6622" y="3755979"/>
            <a:ext cx="304800" cy="304800"/>
          </a:xfrm>
          <a:prstGeom prst="rect">
            <a:avLst/>
          </a:prstGeom>
        </p:spPr>
      </p:pic>
      <p:pic>
        <p:nvPicPr>
          <p:cNvPr id="711" name="Рисунок 710">
            <a:extLst>
              <a:ext uri="{FF2B5EF4-FFF2-40B4-BE49-F238E27FC236}">
                <a16:creationId xmlns:a16="http://schemas.microsoft.com/office/drawing/2014/main" id="{3359D586-239D-6BD8-43ED-13C19500014A}"/>
              </a:ext>
            </a:extLst>
          </p:cNvPr>
          <p:cNvPicPr>
            <a:picLocks noChangeAspect="1"/>
          </p:cNvPicPr>
          <p:nvPr/>
        </p:nvPicPr>
        <p:blipFill>
          <a:blip r:embed="rId1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9434" y="3755979"/>
            <a:ext cx="304800" cy="304800"/>
          </a:xfrm>
          <a:prstGeom prst="rect">
            <a:avLst/>
          </a:prstGeom>
        </p:spPr>
      </p:pic>
      <p:pic>
        <p:nvPicPr>
          <p:cNvPr id="712" name="Рисунок 711">
            <a:extLst>
              <a:ext uri="{FF2B5EF4-FFF2-40B4-BE49-F238E27FC236}">
                <a16:creationId xmlns:a16="http://schemas.microsoft.com/office/drawing/2014/main" id="{041FAF04-7908-5381-C914-7F97CFBC7714}"/>
              </a:ext>
            </a:extLst>
          </p:cNvPr>
          <p:cNvPicPr>
            <a:picLocks noChangeAspect="1"/>
          </p:cNvPicPr>
          <p:nvPr/>
        </p:nvPicPr>
        <p:blipFill>
          <a:blip r:embed="rId1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2246" y="3755979"/>
            <a:ext cx="304800" cy="304800"/>
          </a:xfrm>
          <a:prstGeom prst="rect">
            <a:avLst/>
          </a:prstGeom>
        </p:spPr>
      </p:pic>
      <p:pic>
        <p:nvPicPr>
          <p:cNvPr id="713" name="Рисунок 712">
            <a:extLst>
              <a:ext uri="{FF2B5EF4-FFF2-40B4-BE49-F238E27FC236}">
                <a16:creationId xmlns:a16="http://schemas.microsoft.com/office/drawing/2014/main" id="{F0256770-D387-0202-1B99-F3753F3A97DF}"/>
              </a:ext>
            </a:extLst>
          </p:cNvPr>
          <p:cNvPicPr>
            <a:picLocks noChangeAspect="1"/>
          </p:cNvPicPr>
          <p:nvPr/>
        </p:nvPicPr>
        <p:blipFill>
          <a:blip r:embed="rId1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5058" y="3755979"/>
            <a:ext cx="304800" cy="304800"/>
          </a:xfrm>
          <a:prstGeom prst="rect">
            <a:avLst/>
          </a:prstGeom>
        </p:spPr>
      </p:pic>
      <p:pic>
        <p:nvPicPr>
          <p:cNvPr id="714" name="Рисунок 713">
            <a:extLst>
              <a:ext uri="{FF2B5EF4-FFF2-40B4-BE49-F238E27FC236}">
                <a16:creationId xmlns:a16="http://schemas.microsoft.com/office/drawing/2014/main" id="{D0CDD2F0-09B6-AF75-62AB-3976E013CB70}"/>
              </a:ext>
            </a:extLst>
          </p:cNvPr>
          <p:cNvPicPr>
            <a:picLocks noChangeAspect="1"/>
          </p:cNvPicPr>
          <p:nvPr/>
        </p:nvPicPr>
        <p:blipFill>
          <a:blip r:embed="rId1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7870" y="3755979"/>
            <a:ext cx="304800" cy="304800"/>
          </a:xfrm>
          <a:prstGeom prst="rect">
            <a:avLst/>
          </a:prstGeom>
        </p:spPr>
      </p:pic>
      <p:pic>
        <p:nvPicPr>
          <p:cNvPr id="715" name="Рисунок 714">
            <a:extLst>
              <a:ext uri="{FF2B5EF4-FFF2-40B4-BE49-F238E27FC236}">
                <a16:creationId xmlns:a16="http://schemas.microsoft.com/office/drawing/2014/main" id="{86CBC4CC-8087-DD3E-AD2D-B16E09E88738}"/>
              </a:ext>
            </a:extLst>
          </p:cNvPr>
          <p:cNvPicPr>
            <a:picLocks noChangeAspect="1"/>
          </p:cNvPicPr>
          <p:nvPr/>
        </p:nvPicPr>
        <p:blipFill>
          <a:blip r:embed="rId1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9823" y="3755979"/>
            <a:ext cx="304800" cy="304800"/>
          </a:xfrm>
          <a:prstGeom prst="rect">
            <a:avLst/>
          </a:prstGeom>
        </p:spPr>
      </p:pic>
      <p:pic>
        <p:nvPicPr>
          <p:cNvPr id="716" name="Рисунок 715">
            <a:extLst>
              <a:ext uri="{FF2B5EF4-FFF2-40B4-BE49-F238E27FC236}">
                <a16:creationId xmlns:a16="http://schemas.microsoft.com/office/drawing/2014/main" id="{9B078454-71F8-86B3-A245-BB4CA553338F}"/>
              </a:ext>
            </a:extLst>
          </p:cNvPr>
          <p:cNvPicPr>
            <a:picLocks noChangeAspect="1"/>
          </p:cNvPicPr>
          <p:nvPr/>
        </p:nvPicPr>
        <p:blipFill>
          <a:blip r:embed="rId1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3494" y="3755979"/>
            <a:ext cx="304800" cy="304800"/>
          </a:xfrm>
          <a:prstGeom prst="rect">
            <a:avLst/>
          </a:prstGeom>
        </p:spPr>
      </p:pic>
      <p:pic>
        <p:nvPicPr>
          <p:cNvPr id="717" name="Рисунок 716">
            <a:extLst>
              <a:ext uri="{FF2B5EF4-FFF2-40B4-BE49-F238E27FC236}">
                <a16:creationId xmlns:a16="http://schemas.microsoft.com/office/drawing/2014/main" id="{0CF2BF86-E824-ED12-889A-72373BD43687}"/>
              </a:ext>
            </a:extLst>
          </p:cNvPr>
          <p:cNvPicPr>
            <a:picLocks noChangeAspect="1"/>
          </p:cNvPicPr>
          <p:nvPr/>
        </p:nvPicPr>
        <p:blipFill>
          <a:blip r:embed="rId1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306" y="3755979"/>
            <a:ext cx="304800" cy="304800"/>
          </a:xfrm>
          <a:prstGeom prst="rect">
            <a:avLst/>
          </a:prstGeom>
        </p:spPr>
      </p:pic>
      <p:pic>
        <p:nvPicPr>
          <p:cNvPr id="718" name="Рисунок 717">
            <a:extLst>
              <a:ext uri="{FF2B5EF4-FFF2-40B4-BE49-F238E27FC236}">
                <a16:creationId xmlns:a16="http://schemas.microsoft.com/office/drawing/2014/main" id="{7C9C933F-2B4F-3A5B-359F-016ABECB465D}"/>
              </a:ext>
            </a:extLst>
          </p:cNvPr>
          <p:cNvPicPr>
            <a:picLocks noChangeAspect="1"/>
          </p:cNvPicPr>
          <p:nvPr/>
        </p:nvPicPr>
        <p:blipFill>
          <a:blip r:embed="rId1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9118" y="3755979"/>
            <a:ext cx="304800" cy="304800"/>
          </a:xfrm>
          <a:prstGeom prst="rect">
            <a:avLst/>
          </a:prstGeom>
        </p:spPr>
      </p:pic>
      <p:pic>
        <p:nvPicPr>
          <p:cNvPr id="719" name="Рисунок 718">
            <a:extLst>
              <a:ext uri="{FF2B5EF4-FFF2-40B4-BE49-F238E27FC236}">
                <a16:creationId xmlns:a16="http://schemas.microsoft.com/office/drawing/2014/main" id="{3C12A3D8-E57F-039F-6271-5D4A88B68A05}"/>
              </a:ext>
            </a:extLst>
          </p:cNvPr>
          <p:cNvPicPr>
            <a:picLocks noChangeAspect="1"/>
          </p:cNvPicPr>
          <p:nvPr/>
        </p:nvPicPr>
        <p:blipFill>
          <a:blip r:embed="rId1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1930" y="3755979"/>
            <a:ext cx="304800" cy="304800"/>
          </a:xfrm>
          <a:prstGeom prst="rect">
            <a:avLst/>
          </a:prstGeom>
        </p:spPr>
      </p:pic>
      <p:pic>
        <p:nvPicPr>
          <p:cNvPr id="720" name="Рисунок 719">
            <a:extLst>
              <a:ext uri="{FF2B5EF4-FFF2-40B4-BE49-F238E27FC236}">
                <a16:creationId xmlns:a16="http://schemas.microsoft.com/office/drawing/2014/main" id="{83FA8D9F-90FB-BDCE-F9B5-A737B139995C}"/>
              </a:ext>
            </a:extLst>
          </p:cNvPr>
          <p:cNvPicPr>
            <a:picLocks noChangeAspect="1"/>
          </p:cNvPicPr>
          <p:nvPr/>
        </p:nvPicPr>
        <p:blipFill>
          <a:blip r:embed="rId1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4742" y="3755979"/>
            <a:ext cx="304800" cy="304800"/>
          </a:xfrm>
          <a:prstGeom prst="rect">
            <a:avLst/>
          </a:prstGeom>
        </p:spPr>
      </p:pic>
      <p:pic>
        <p:nvPicPr>
          <p:cNvPr id="721" name="Рисунок 720">
            <a:extLst>
              <a:ext uri="{FF2B5EF4-FFF2-40B4-BE49-F238E27FC236}">
                <a16:creationId xmlns:a16="http://schemas.microsoft.com/office/drawing/2014/main" id="{8597A9DD-FCD0-E20E-7972-77EE4760576E}"/>
              </a:ext>
            </a:extLst>
          </p:cNvPr>
          <p:cNvPicPr>
            <a:picLocks noChangeAspect="1"/>
          </p:cNvPicPr>
          <p:nvPr/>
        </p:nvPicPr>
        <p:blipFill>
          <a:blip r:embed="rId1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7554" y="3755979"/>
            <a:ext cx="304800" cy="304800"/>
          </a:xfrm>
          <a:prstGeom prst="rect">
            <a:avLst/>
          </a:prstGeom>
        </p:spPr>
      </p:pic>
      <p:pic>
        <p:nvPicPr>
          <p:cNvPr id="722" name="Рисунок 721">
            <a:extLst>
              <a:ext uri="{FF2B5EF4-FFF2-40B4-BE49-F238E27FC236}">
                <a16:creationId xmlns:a16="http://schemas.microsoft.com/office/drawing/2014/main" id="{C1F8787F-9D49-884C-5CF3-8BF6CD3D9F19}"/>
              </a:ext>
            </a:extLst>
          </p:cNvPr>
          <p:cNvPicPr>
            <a:picLocks noChangeAspect="1"/>
          </p:cNvPicPr>
          <p:nvPr/>
        </p:nvPicPr>
        <p:blipFill>
          <a:blip r:embed="rId1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0366" y="3755979"/>
            <a:ext cx="304800" cy="304800"/>
          </a:xfrm>
          <a:prstGeom prst="rect">
            <a:avLst/>
          </a:prstGeom>
        </p:spPr>
      </p:pic>
      <p:sp>
        <p:nvSpPr>
          <p:cNvPr id="723" name="TextBox 722">
            <a:extLst>
              <a:ext uri="{FF2B5EF4-FFF2-40B4-BE49-F238E27FC236}">
                <a16:creationId xmlns:a16="http://schemas.microsoft.com/office/drawing/2014/main" id="{E22C9857-726B-B2A5-36B7-AE4A4A597BE6}"/>
              </a:ext>
            </a:extLst>
          </p:cNvPr>
          <p:cNvSpPr txBox="1"/>
          <p:nvPr/>
        </p:nvSpPr>
        <p:spPr>
          <a:xfrm>
            <a:off x="5339130" y="1454272"/>
            <a:ext cx="16007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solidFill>
                  <a:srgbClr val="E4EAE9"/>
                </a:solidFill>
                <a:latin typeface="+mj-lt"/>
              </a:rPr>
              <a:t>Р</a:t>
            </a:r>
            <a:r>
              <a:rPr lang="ru-RU" sz="1600" dirty="0" err="1">
                <a:solidFill>
                  <a:srgbClr val="E4EAE9"/>
                </a:solidFill>
                <a:latin typeface="+mj-lt"/>
              </a:rPr>
              <a:t>азное</a:t>
            </a:r>
            <a:endParaRPr lang="ru-RU" sz="1600" dirty="0">
              <a:solidFill>
                <a:srgbClr val="E4EAE9"/>
              </a:solidFill>
              <a:latin typeface="+mj-lt"/>
            </a:endParaRPr>
          </a:p>
        </p:txBody>
      </p:sp>
      <p:pic>
        <p:nvPicPr>
          <p:cNvPr id="725" name="Рисунок 724">
            <a:extLst>
              <a:ext uri="{FF2B5EF4-FFF2-40B4-BE49-F238E27FC236}">
                <a16:creationId xmlns:a16="http://schemas.microsoft.com/office/drawing/2014/main" id="{44BEEB91-7087-1814-7338-9D65B10C4D4E}"/>
              </a:ext>
            </a:extLst>
          </p:cNvPr>
          <p:cNvPicPr>
            <a:picLocks noChangeAspect="1"/>
          </p:cNvPicPr>
          <p:nvPr/>
        </p:nvPicPr>
        <p:blipFill>
          <a:blip r:embed="rId1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8226" y="4639491"/>
            <a:ext cx="304800" cy="304800"/>
          </a:xfrm>
          <a:prstGeom prst="rect">
            <a:avLst/>
          </a:prstGeom>
        </p:spPr>
      </p:pic>
      <p:pic>
        <p:nvPicPr>
          <p:cNvPr id="727" name="Рисунок 726">
            <a:extLst>
              <a:ext uri="{FF2B5EF4-FFF2-40B4-BE49-F238E27FC236}">
                <a16:creationId xmlns:a16="http://schemas.microsoft.com/office/drawing/2014/main" id="{8EE13EA5-0E45-24A2-67EB-18A894475E84}"/>
              </a:ext>
            </a:extLst>
          </p:cNvPr>
          <p:cNvPicPr>
            <a:picLocks noChangeAspect="1"/>
          </p:cNvPicPr>
          <p:nvPr/>
        </p:nvPicPr>
        <p:blipFill>
          <a:blip r:embed="rId1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0330" y="4639491"/>
            <a:ext cx="304800" cy="304800"/>
          </a:xfrm>
          <a:prstGeom prst="rect">
            <a:avLst/>
          </a:prstGeom>
        </p:spPr>
      </p:pic>
      <p:pic>
        <p:nvPicPr>
          <p:cNvPr id="729" name="Рисунок 728">
            <a:extLst>
              <a:ext uri="{FF2B5EF4-FFF2-40B4-BE49-F238E27FC236}">
                <a16:creationId xmlns:a16="http://schemas.microsoft.com/office/drawing/2014/main" id="{2B4F03FE-A213-C42A-EF18-B7AB42E72080}"/>
              </a:ext>
            </a:extLst>
          </p:cNvPr>
          <p:cNvPicPr>
            <a:picLocks noChangeAspect="1"/>
          </p:cNvPicPr>
          <p:nvPr/>
        </p:nvPicPr>
        <p:blipFill>
          <a:blip r:embed="rId1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434" y="4639491"/>
            <a:ext cx="304800" cy="304800"/>
          </a:xfrm>
          <a:prstGeom prst="rect">
            <a:avLst/>
          </a:prstGeom>
        </p:spPr>
      </p:pic>
      <p:pic>
        <p:nvPicPr>
          <p:cNvPr id="731" name="Рисунок 730">
            <a:extLst>
              <a:ext uri="{FF2B5EF4-FFF2-40B4-BE49-F238E27FC236}">
                <a16:creationId xmlns:a16="http://schemas.microsoft.com/office/drawing/2014/main" id="{2E854A2B-11AB-CED5-50D4-53923200C35B}"/>
              </a:ext>
            </a:extLst>
          </p:cNvPr>
          <p:cNvPicPr>
            <a:picLocks noChangeAspect="1"/>
          </p:cNvPicPr>
          <p:nvPr/>
        </p:nvPicPr>
        <p:blipFill>
          <a:blip r:embed="rId1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538" y="4639491"/>
            <a:ext cx="304800" cy="304800"/>
          </a:xfrm>
          <a:prstGeom prst="rect">
            <a:avLst/>
          </a:prstGeom>
        </p:spPr>
      </p:pic>
      <p:pic>
        <p:nvPicPr>
          <p:cNvPr id="733" name="Рисунок 732">
            <a:extLst>
              <a:ext uri="{FF2B5EF4-FFF2-40B4-BE49-F238E27FC236}">
                <a16:creationId xmlns:a16="http://schemas.microsoft.com/office/drawing/2014/main" id="{C4DE288D-5AF8-E093-F126-D265EDAADA9B}"/>
              </a:ext>
            </a:extLst>
          </p:cNvPr>
          <p:cNvPicPr>
            <a:picLocks noChangeAspect="1"/>
          </p:cNvPicPr>
          <p:nvPr/>
        </p:nvPicPr>
        <p:blipFill>
          <a:blip r:embed="rId1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2478" y="4207943"/>
            <a:ext cx="304800" cy="304800"/>
          </a:xfrm>
          <a:prstGeom prst="rect">
            <a:avLst/>
          </a:prstGeom>
        </p:spPr>
      </p:pic>
      <p:pic>
        <p:nvPicPr>
          <p:cNvPr id="735" name="Рисунок 734">
            <a:extLst>
              <a:ext uri="{FF2B5EF4-FFF2-40B4-BE49-F238E27FC236}">
                <a16:creationId xmlns:a16="http://schemas.microsoft.com/office/drawing/2014/main" id="{5078A26C-1D9C-0277-CD86-9C1101FD46E1}"/>
              </a:ext>
            </a:extLst>
          </p:cNvPr>
          <p:cNvPicPr>
            <a:picLocks noChangeAspect="1"/>
          </p:cNvPicPr>
          <p:nvPr/>
        </p:nvPicPr>
        <p:blipFill>
          <a:blip r:embed="rId1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4951" y="4207943"/>
            <a:ext cx="304800" cy="304800"/>
          </a:xfrm>
          <a:prstGeom prst="rect">
            <a:avLst/>
          </a:prstGeom>
        </p:spPr>
      </p:pic>
      <p:pic>
        <p:nvPicPr>
          <p:cNvPr id="741" name="Рисунок 740">
            <a:extLst>
              <a:ext uri="{FF2B5EF4-FFF2-40B4-BE49-F238E27FC236}">
                <a16:creationId xmlns:a16="http://schemas.microsoft.com/office/drawing/2014/main" id="{333B8404-2CA7-0C9F-E674-88B5A879E8B7}"/>
              </a:ext>
            </a:extLst>
          </p:cNvPr>
          <p:cNvPicPr>
            <a:picLocks noChangeAspect="1"/>
          </p:cNvPicPr>
          <p:nvPr/>
        </p:nvPicPr>
        <p:blipFill>
          <a:blip r:embed="rId1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7419" y="4207943"/>
            <a:ext cx="304800" cy="304800"/>
          </a:xfrm>
          <a:prstGeom prst="rect">
            <a:avLst/>
          </a:prstGeom>
        </p:spPr>
      </p:pic>
      <p:pic>
        <p:nvPicPr>
          <p:cNvPr id="745" name="Рисунок 744">
            <a:extLst>
              <a:ext uri="{FF2B5EF4-FFF2-40B4-BE49-F238E27FC236}">
                <a16:creationId xmlns:a16="http://schemas.microsoft.com/office/drawing/2014/main" id="{BF8D8CFA-969C-996D-E9A7-BE147856DE05}"/>
              </a:ext>
            </a:extLst>
          </p:cNvPr>
          <p:cNvPicPr>
            <a:picLocks noChangeAspect="1"/>
          </p:cNvPicPr>
          <p:nvPr/>
        </p:nvPicPr>
        <p:blipFill>
          <a:blip r:embed="rId1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9887" y="4207943"/>
            <a:ext cx="304800" cy="304800"/>
          </a:xfrm>
          <a:prstGeom prst="rect">
            <a:avLst/>
          </a:prstGeom>
        </p:spPr>
      </p:pic>
      <p:pic>
        <p:nvPicPr>
          <p:cNvPr id="747" name="Рисунок 746">
            <a:extLst>
              <a:ext uri="{FF2B5EF4-FFF2-40B4-BE49-F238E27FC236}">
                <a16:creationId xmlns:a16="http://schemas.microsoft.com/office/drawing/2014/main" id="{C2255BDA-A650-B8F1-2129-09D50A95E47C}"/>
              </a:ext>
            </a:extLst>
          </p:cNvPr>
          <p:cNvPicPr>
            <a:picLocks noChangeAspect="1"/>
          </p:cNvPicPr>
          <p:nvPr/>
        </p:nvPicPr>
        <p:blipFill>
          <a:blip r:embed="rId1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2355" y="4207943"/>
            <a:ext cx="304800" cy="304800"/>
          </a:xfrm>
          <a:prstGeom prst="rect">
            <a:avLst/>
          </a:prstGeom>
        </p:spPr>
      </p:pic>
      <p:pic>
        <p:nvPicPr>
          <p:cNvPr id="749" name="Рисунок 748">
            <a:extLst>
              <a:ext uri="{FF2B5EF4-FFF2-40B4-BE49-F238E27FC236}">
                <a16:creationId xmlns:a16="http://schemas.microsoft.com/office/drawing/2014/main" id="{473C50D3-6AE1-EF90-2FA6-B51B34CDD432}"/>
              </a:ext>
            </a:extLst>
          </p:cNvPr>
          <p:cNvPicPr>
            <a:picLocks noChangeAspect="1"/>
          </p:cNvPicPr>
          <p:nvPr/>
        </p:nvPicPr>
        <p:blipFill>
          <a:blip r:embed="rId1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4823" y="4207943"/>
            <a:ext cx="304800" cy="304800"/>
          </a:xfrm>
          <a:prstGeom prst="rect">
            <a:avLst/>
          </a:prstGeom>
        </p:spPr>
      </p:pic>
      <p:pic>
        <p:nvPicPr>
          <p:cNvPr id="751" name="Рисунок 750">
            <a:extLst>
              <a:ext uri="{FF2B5EF4-FFF2-40B4-BE49-F238E27FC236}">
                <a16:creationId xmlns:a16="http://schemas.microsoft.com/office/drawing/2014/main" id="{16C0D866-86B5-91B7-CFB0-0F0F4CF15B86}"/>
              </a:ext>
            </a:extLst>
          </p:cNvPr>
          <p:cNvPicPr>
            <a:picLocks noChangeAspect="1"/>
          </p:cNvPicPr>
          <p:nvPr/>
        </p:nvPicPr>
        <p:blipFill>
          <a:blip r:embed="rId1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7291" y="4207943"/>
            <a:ext cx="304800" cy="304800"/>
          </a:xfrm>
          <a:prstGeom prst="rect">
            <a:avLst/>
          </a:prstGeom>
        </p:spPr>
      </p:pic>
      <p:pic>
        <p:nvPicPr>
          <p:cNvPr id="753" name="Рисунок 752">
            <a:extLst>
              <a:ext uri="{FF2B5EF4-FFF2-40B4-BE49-F238E27FC236}">
                <a16:creationId xmlns:a16="http://schemas.microsoft.com/office/drawing/2014/main" id="{50492E4A-A327-7F10-0745-6EEF0F094D30}"/>
              </a:ext>
            </a:extLst>
          </p:cNvPr>
          <p:cNvPicPr>
            <a:picLocks noChangeAspect="1"/>
          </p:cNvPicPr>
          <p:nvPr/>
        </p:nvPicPr>
        <p:blipFill>
          <a:blip r:embed="rId1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9759" y="4207943"/>
            <a:ext cx="304800" cy="304800"/>
          </a:xfrm>
          <a:prstGeom prst="rect">
            <a:avLst/>
          </a:prstGeom>
        </p:spPr>
      </p:pic>
      <p:pic>
        <p:nvPicPr>
          <p:cNvPr id="755" name="Рисунок 754">
            <a:extLst>
              <a:ext uri="{FF2B5EF4-FFF2-40B4-BE49-F238E27FC236}">
                <a16:creationId xmlns:a16="http://schemas.microsoft.com/office/drawing/2014/main" id="{45195333-D340-4B09-45DA-0A8A20278343}"/>
              </a:ext>
            </a:extLst>
          </p:cNvPr>
          <p:cNvPicPr>
            <a:picLocks noChangeAspect="1"/>
          </p:cNvPicPr>
          <p:nvPr/>
        </p:nvPicPr>
        <p:blipFill>
          <a:blip r:embed="rId1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2227" y="4207943"/>
            <a:ext cx="304800" cy="304800"/>
          </a:xfrm>
          <a:prstGeom prst="rect">
            <a:avLst/>
          </a:prstGeom>
        </p:spPr>
      </p:pic>
      <p:pic>
        <p:nvPicPr>
          <p:cNvPr id="757" name="Рисунок 756">
            <a:extLst>
              <a:ext uri="{FF2B5EF4-FFF2-40B4-BE49-F238E27FC236}">
                <a16:creationId xmlns:a16="http://schemas.microsoft.com/office/drawing/2014/main" id="{C8775743-3743-C6CA-F637-F8F57424E282}"/>
              </a:ext>
            </a:extLst>
          </p:cNvPr>
          <p:cNvPicPr>
            <a:picLocks noChangeAspect="1"/>
          </p:cNvPicPr>
          <p:nvPr/>
        </p:nvPicPr>
        <p:blipFill>
          <a:blip r:embed="rId1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4695" y="4207943"/>
            <a:ext cx="304800" cy="304800"/>
          </a:xfrm>
          <a:prstGeom prst="rect">
            <a:avLst/>
          </a:prstGeom>
        </p:spPr>
      </p:pic>
      <p:pic>
        <p:nvPicPr>
          <p:cNvPr id="761" name="Рисунок 760">
            <a:extLst>
              <a:ext uri="{FF2B5EF4-FFF2-40B4-BE49-F238E27FC236}">
                <a16:creationId xmlns:a16="http://schemas.microsoft.com/office/drawing/2014/main" id="{4D950A1E-74F7-A30E-78F4-F3C2D483E6FA}"/>
              </a:ext>
            </a:extLst>
          </p:cNvPr>
          <p:cNvPicPr>
            <a:picLocks noChangeAspect="1"/>
          </p:cNvPicPr>
          <p:nvPr/>
        </p:nvPicPr>
        <p:blipFill>
          <a:blip r:embed="rId1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7163" y="4207943"/>
            <a:ext cx="304800" cy="304800"/>
          </a:xfrm>
          <a:prstGeom prst="rect">
            <a:avLst/>
          </a:prstGeom>
        </p:spPr>
      </p:pic>
      <p:pic>
        <p:nvPicPr>
          <p:cNvPr id="763" name="Рисунок 762">
            <a:extLst>
              <a:ext uri="{FF2B5EF4-FFF2-40B4-BE49-F238E27FC236}">
                <a16:creationId xmlns:a16="http://schemas.microsoft.com/office/drawing/2014/main" id="{307DDDE3-31E9-9394-A218-96CBBB53E0BE}"/>
              </a:ext>
            </a:extLst>
          </p:cNvPr>
          <p:cNvPicPr>
            <a:picLocks noChangeAspect="1"/>
          </p:cNvPicPr>
          <p:nvPr/>
        </p:nvPicPr>
        <p:blipFill>
          <a:blip r:embed="rId1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9631" y="4207943"/>
            <a:ext cx="304800" cy="304800"/>
          </a:xfrm>
          <a:prstGeom prst="rect">
            <a:avLst/>
          </a:prstGeom>
        </p:spPr>
      </p:pic>
      <p:pic>
        <p:nvPicPr>
          <p:cNvPr id="765" name="Рисунок 764">
            <a:extLst>
              <a:ext uri="{FF2B5EF4-FFF2-40B4-BE49-F238E27FC236}">
                <a16:creationId xmlns:a16="http://schemas.microsoft.com/office/drawing/2014/main" id="{D65A764E-A4E5-0243-852F-1DADFA38607A}"/>
              </a:ext>
            </a:extLst>
          </p:cNvPr>
          <p:cNvPicPr>
            <a:picLocks noChangeAspect="1"/>
          </p:cNvPicPr>
          <p:nvPr/>
        </p:nvPicPr>
        <p:blipFill>
          <a:blip r:embed="rId1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2099" y="4207943"/>
            <a:ext cx="304800" cy="304800"/>
          </a:xfrm>
          <a:prstGeom prst="rect">
            <a:avLst/>
          </a:prstGeom>
        </p:spPr>
      </p:pic>
      <p:pic>
        <p:nvPicPr>
          <p:cNvPr id="767" name="Рисунок 766">
            <a:extLst>
              <a:ext uri="{FF2B5EF4-FFF2-40B4-BE49-F238E27FC236}">
                <a16:creationId xmlns:a16="http://schemas.microsoft.com/office/drawing/2014/main" id="{300DD204-445B-A9E0-7855-10DA7E542380}"/>
              </a:ext>
            </a:extLst>
          </p:cNvPr>
          <p:cNvPicPr>
            <a:picLocks noChangeAspect="1"/>
          </p:cNvPicPr>
          <p:nvPr/>
        </p:nvPicPr>
        <p:blipFill>
          <a:blip r:embed="rId1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4567" y="4207943"/>
            <a:ext cx="304800" cy="304800"/>
          </a:xfrm>
          <a:prstGeom prst="rect">
            <a:avLst/>
          </a:prstGeom>
        </p:spPr>
      </p:pic>
      <p:pic>
        <p:nvPicPr>
          <p:cNvPr id="1283" name="Рисунок 1282">
            <a:extLst>
              <a:ext uri="{FF2B5EF4-FFF2-40B4-BE49-F238E27FC236}">
                <a16:creationId xmlns:a16="http://schemas.microsoft.com/office/drawing/2014/main" id="{75008CEA-38F4-3324-74F0-EA4A9700346D}"/>
              </a:ext>
            </a:extLst>
          </p:cNvPr>
          <p:cNvPicPr>
            <a:picLocks noChangeAspect="1"/>
          </p:cNvPicPr>
          <p:nvPr/>
        </p:nvPicPr>
        <p:blipFill>
          <a:blip r:embed="rId1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7035" y="4207943"/>
            <a:ext cx="304800" cy="304800"/>
          </a:xfrm>
          <a:prstGeom prst="rect">
            <a:avLst/>
          </a:prstGeom>
        </p:spPr>
      </p:pic>
      <p:pic>
        <p:nvPicPr>
          <p:cNvPr id="1287" name="Рисунок 1286">
            <a:extLst>
              <a:ext uri="{FF2B5EF4-FFF2-40B4-BE49-F238E27FC236}">
                <a16:creationId xmlns:a16="http://schemas.microsoft.com/office/drawing/2014/main" id="{36A4194F-8664-16D7-7D31-9C44942F3C7E}"/>
              </a:ext>
            </a:extLst>
          </p:cNvPr>
          <p:cNvPicPr>
            <a:picLocks noChangeAspect="1"/>
          </p:cNvPicPr>
          <p:nvPr/>
        </p:nvPicPr>
        <p:blipFill>
          <a:blip r:embed="rId1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9503" y="4207943"/>
            <a:ext cx="304800" cy="304800"/>
          </a:xfrm>
          <a:prstGeom prst="rect">
            <a:avLst/>
          </a:prstGeom>
        </p:spPr>
      </p:pic>
      <p:pic>
        <p:nvPicPr>
          <p:cNvPr id="1291" name="Рисунок 1290">
            <a:extLst>
              <a:ext uri="{FF2B5EF4-FFF2-40B4-BE49-F238E27FC236}">
                <a16:creationId xmlns:a16="http://schemas.microsoft.com/office/drawing/2014/main" id="{8EF5609F-736E-B8DD-CAE1-DC3805F6168D}"/>
              </a:ext>
            </a:extLst>
          </p:cNvPr>
          <p:cNvPicPr>
            <a:picLocks noChangeAspect="1"/>
          </p:cNvPicPr>
          <p:nvPr/>
        </p:nvPicPr>
        <p:blipFill>
          <a:blip r:embed="rId14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1971" y="4207943"/>
            <a:ext cx="304800" cy="304800"/>
          </a:xfrm>
          <a:prstGeom prst="rect">
            <a:avLst/>
          </a:prstGeom>
        </p:spPr>
      </p:pic>
      <p:pic>
        <p:nvPicPr>
          <p:cNvPr id="1295" name="Рисунок 1294">
            <a:extLst>
              <a:ext uri="{FF2B5EF4-FFF2-40B4-BE49-F238E27FC236}">
                <a16:creationId xmlns:a16="http://schemas.microsoft.com/office/drawing/2014/main" id="{A32424D9-92C7-25A4-CA15-86B84127FCC7}"/>
              </a:ext>
            </a:extLst>
          </p:cNvPr>
          <p:cNvPicPr>
            <a:picLocks noChangeAspect="1"/>
          </p:cNvPicPr>
          <p:nvPr/>
        </p:nvPicPr>
        <p:blipFill>
          <a:blip r:embed="rId14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4439" y="4207943"/>
            <a:ext cx="304800" cy="304800"/>
          </a:xfrm>
          <a:prstGeom prst="rect">
            <a:avLst/>
          </a:prstGeom>
        </p:spPr>
      </p:pic>
      <p:pic>
        <p:nvPicPr>
          <p:cNvPr id="1298" name="Рисунок 1297">
            <a:extLst>
              <a:ext uri="{FF2B5EF4-FFF2-40B4-BE49-F238E27FC236}">
                <a16:creationId xmlns:a16="http://schemas.microsoft.com/office/drawing/2014/main" id="{9A3C0442-FBC0-D38D-AA6E-246C22A34EC5}"/>
              </a:ext>
            </a:extLst>
          </p:cNvPr>
          <p:cNvPicPr>
            <a:picLocks noChangeAspect="1"/>
          </p:cNvPicPr>
          <p:nvPr/>
        </p:nvPicPr>
        <p:blipFill>
          <a:blip r:embed="rId15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6907" y="4207943"/>
            <a:ext cx="304800" cy="304800"/>
          </a:xfrm>
          <a:prstGeom prst="rect">
            <a:avLst/>
          </a:prstGeom>
        </p:spPr>
      </p:pic>
      <p:pic>
        <p:nvPicPr>
          <p:cNvPr id="1300" name="Рисунок 1299">
            <a:extLst>
              <a:ext uri="{FF2B5EF4-FFF2-40B4-BE49-F238E27FC236}">
                <a16:creationId xmlns:a16="http://schemas.microsoft.com/office/drawing/2014/main" id="{69C83E6A-5C3A-488A-7398-C390A44A4173}"/>
              </a:ext>
            </a:extLst>
          </p:cNvPr>
          <p:cNvPicPr>
            <a:picLocks noChangeAspect="1"/>
          </p:cNvPicPr>
          <p:nvPr/>
        </p:nvPicPr>
        <p:blipFill>
          <a:blip r:embed="rId15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9375" y="4207943"/>
            <a:ext cx="304800" cy="304800"/>
          </a:xfrm>
          <a:prstGeom prst="rect">
            <a:avLst/>
          </a:prstGeom>
        </p:spPr>
      </p:pic>
      <p:pic>
        <p:nvPicPr>
          <p:cNvPr id="1302" name="Рисунок 1301">
            <a:extLst>
              <a:ext uri="{FF2B5EF4-FFF2-40B4-BE49-F238E27FC236}">
                <a16:creationId xmlns:a16="http://schemas.microsoft.com/office/drawing/2014/main" id="{C1A6AA4F-DD9B-1A92-92ED-749107AD2511}"/>
              </a:ext>
            </a:extLst>
          </p:cNvPr>
          <p:cNvPicPr>
            <a:picLocks noChangeAspect="1"/>
          </p:cNvPicPr>
          <p:nvPr/>
        </p:nvPicPr>
        <p:blipFill>
          <a:blip r:embed="rId15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1843" y="4207943"/>
            <a:ext cx="304800" cy="304800"/>
          </a:xfrm>
          <a:prstGeom prst="rect">
            <a:avLst/>
          </a:prstGeom>
        </p:spPr>
      </p:pic>
      <p:pic>
        <p:nvPicPr>
          <p:cNvPr id="1304" name="Рисунок 1303">
            <a:extLst>
              <a:ext uri="{FF2B5EF4-FFF2-40B4-BE49-F238E27FC236}">
                <a16:creationId xmlns:a16="http://schemas.microsoft.com/office/drawing/2014/main" id="{ACCADEE0-DEBE-1413-7199-F8A16B92E5B5}"/>
              </a:ext>
            </a:extLst>
          </p:cNvPr>
          <p:cNvPicPr>
            <a:picLocks noChangeAspect="1"/>
          </p:cNvPicPr>
          <p:nvPr/>
        </p:nvPicPr>
        <p:blipFill>
          <a:blip r:embed="rId15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4311" y="4207943"/>
            <a:ext cx="304800" cy="304800"/>
          </a:xfrm>
          <a:prstGeom prst="rect">
            <a:avLst/>
          </a:prstGeom>
        </p:spPr>
      </p:pic>
      <p:pic>
        <p:nvPicPr>
          <p:cNvPr id="1306" name="Рисунок 1305">
            <a:extLst>
              <a:ext uri="{FF2B5EF4-FFF2-40B4-BE49-F238E27FC236}">
                <a16:creationId xmlns:a16="http://schemas.microsoft.com/office/drawing/2014/main" id="{572D6781-AB48-903C-D660-7A8EC78EBED0}"/>
              </a:ext>
            </a:extLst>
          </p:cNvPr>
          <p:cNvPicPr>
            <a:picLocks noChangeAspect="1"/>
          </p:cNvPicPr>
          <p:nvPr/>
        </p:nvPicPr>
        <p:blipFill>
          <a:blip r:embed="rId15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6779" y="4207943"/>
            <a:ext cx="304800" cy="304800"/>
          </a:xfrm>
          <a:prstGeom prst="rect">
            <a:avLst/>
          </a:prstGeom>
        </p:spPr>
      </p:pic>
      <p:pic>
        <p:nvPicPr>
          <p:cNvPr id="1308" name="Рисунок 1307">
            <a:extLst>
              <a:ext uri="{FF2B5EF4-FFF2-40B4-BE49-F238E27FC236}">
                <a16:creationId xmlns:a16="http://schemas.microsoft.com/office/drawing/2014/main" id="{083B2545-29EA-AD3C-82A0-265283F83DD8}"/>
              </a:ext>
            </a:extLst>
          </p:cNvPr>
          <p:cNvPicPr>
            <a:picLocks noChangeAspect="1"/>
          </p:cNvPicPr>
          <p:nvPr/>
        </p:nvPicPr>
        <p:blipFill>
          <a:blip r:embed="rId15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247" y="4207943"/>
            <a:ext cx="304800" cy="304800"/>
          </a:xfrm>
          <a:prstGeom prst="rect">
            <a:avLst/>
          </a:prstGeom>
        </p:spPr>
      </p:pic>
      <p:pic>
        <p:nvPicPr>
          <p:cNvPr id="1310" name="Рисунок 1309">
            <a:extLst>
              <a:ext uri="{FF2B5EF4-FFF2-40B4-BE49-F238E27FC236}">
                <a16:creationId xmlns:a16="http://schemas.microsoft.com/office/drawing/2014/main" id="{96D4EBEB-8848-FC76-762B-47537036B4CE}"/>
              </a:ext>
            </a:extLst>
          </p:cNvPr>
          <p:cNvPicPr>
            <a:picLocks noChangeAspect="1"/>
          </p:cNvPicPr>
          <p:nvPr/>
        </p:nvPicPr>
        <p:blipFill>
          <a:blip r:embed="rId15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6337" y="3598721"/>
            <a:ext cx="304800" cy="304800"/>
          </a:xfrm>
          <a:prstGeom prst="rect">
            <a:avLst/>
          </a:prstGeom>
        </p:spPr>
      </p:pic>
      <p:pic>
        <p:nvPicPr>
          <p:cNvPr id="1325" name="Рисунок 1324">
            <a:extLst>
              <a:ext uri="{FF2B5EF4-FFF2-40B4-BE49-F238E27FC236}">
                <a16:creationId xmlns:a16="http://schemas.microsoft.com/office/drawing/2014/main" id="{13FF6FA5-4743-A3BC-84CF-863EEB69661E}"/>
              </a:ext>
            </a:extLst>
          </p:cNvPr>
          <p:cNvPicPr>
            <a:picLocks noChangeAspect="1"/>
          </p:cNvPicPr>
          <p:nvPr/>
        </p:nvPicPr>
        <p:blipFill>
          <a:blip r:embed="rId15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5103" y="5426728"/>
            <a:ext cx="304800" cy="304800"/>
          </a:xfrm>
          <a:prstGeom prst="rect">
            <a:avLst/>
          </a:prstGeom>
        </p:spPr>
      </p:pic>
      <p:pic>
        <p:nvPicPr>
          <p:cNvPr id="1327" name="Рисунок 1326">
            <a:extLst>
              <a:ext uri="{FF2B5EF4-FFF2-40B4-BE49-F238E27FC236}">
                <a16:creationId xmlns:a16="http://schemas.microsoft.com/office/drawing/2014/main" id="{B02DFEB3-DD87-E169-661F-AA3351D37630}"/>
              </a:ext>
            </a:extLst>
          </p:cNvPr>
          <p:cNvPicPr>
            <a:picLocks noChangeAspect="1"/>
          </p:cNvPicPr>
          <p:nvPr/>
        </p:nvPicPr>
        <p:blipFill>
          <a:blip r:embed="rId15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5621" y="5426728"/>
            <a:ext cx="304800" cy="304800"/>
          </a:xfrm>
          <a:prstGeom prst="rect">
            <a:avLst/>
          </a:prstGeom>
        </p:spPr>
      </p:pic>
      <p:pic>
        <p:nvPicPr>
          <p:cNvPr id="1329" name="Рисунок 1328">
            <a:extLst>
              <a:ext uri="{FF2B5EF4-FFF2-40B4-BE49-F238E27FC236}">
                <a16:creationId xmlns:a16="http://schemas.microsoft.com/office/drawing/2014/main" id="{A7D0745E-B4B2-E94F-76A0-6126F431C555}"/>
              </a:ext>
            </a:extLst>
          </p:cNvPr>
          <p:cNvPicPr>
            <a:picLocks noChangeAspect="1"/>
          </p:cNvPicPr>
          <p:nvPr/>
        </p:nvPicPr>
        <p:blipFill>
          <a:blip r:embed="rId15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6139" y="5426728"/>
            <a:ext cx="304800" cy="304800"/>
          </a:xfrm>
          <a:prstGeom prst="rect">
            <a:avLst/>
          </a:prstGeom>
        </p:spPr>
      </p:pic>
      <p:pic>
        <p:nvPicPr>
          <p:cNvPr id="1331" name="Рисунок 1330">
            <a:extLst>
              <a:ext uri="{FF2B5EF4-FFF2-40B4-BE49-F238E27FC236}">
                <a16:creationId xmlns:a16="http://schemas.microsoft.com/office/drawing/2014/main" id="{C326F157-B8D3-C5D3-4DFE-9F3BE93A7838}"/>
              </a:ext>
            </a:extLst>
          </p:cNvPr>
          <p:cNvPicPr>
            <a:picLocks noChangeAspect="1"/>
          </p:cNvPicPr>
          <p:nvPr/>
        </p:nvPicPr>
        <p:blipFill>
          <a:blip r:embed="rId16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7328" y="5426728"/>
            <a:ext cx="304800" cy="304800"/>
          </a:xfrm>
          <a:prstGeom prst="rect">
            <a:avLst/>
          </a:prstGeom>
        </p:spPr>
      </p:pic>
      <p:pic>
        <p:nvPicPr>
          <p:cNvPr id="1333" name="Рисунок 1332">
            <a:extLst>
              <a:ext uri="{FF2B5EF4-FFF2-40B4-BE49-F238E27FC236}">
                <a16:creationId xmlns:a16="http://schemas.microsoft.com/office/drawing/2014/main" id="{69397CEB-C5E1-3335-26DD-EE06B809D912}"/>
              </a:ext>
            </a:extLst>
          </p:cNvPr>
          <p:cNvPicPr>
            <a:picLocks noChangeAspect="1"/>
          </p:cNvPicPr>
          <p:nvPr/>
        </p:nvPicPr>
        <p:blipFill>
          <a:blip r:embed="rId16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7851" y="5426728"/>
            <a:ext cx="304800" cy="304800"/>
          </a:xfrm>
          <a:prstGeom prst="rect">
            <a:avLst/>
          </a:prstGeom>
        </p:spPr>
      </p:pic>
      <p:pic>
        <p:nvPicPr>
          <p:cNvPr id="1335" name="Рисунок 1334">
            <a:extLst>
              <a:ext uri="{FF2B5EF4-FFF2-40B4-BE49-F238E27FC236}">
                <a16:creationId xmlns:a16="http://schemas.microsoft.com/office/drawing/2014/main" id="{7C6AC231-C996-7105-E041-16788715AB64}"/>
              </a:ext>
            </a:extLst>
          </p:cNvPr>
          <p:cNvPicPr>
            <a:picLocks noChangeAspect="1"/>
          </p:cNvPicPr>
          <p:nvPr/>
        </p:nvPicPr>
        <p:blipFill>
          <a:blip r:embed="rId16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8369" y="5426728"/>
            <a:ext cx="304800" cy="304800"/>
          </a:xfrm>
          <a:prstGeom prst="rect">
            <a:avLst/>
          </a:prstGeom>
        </p:spPr>
      </p:pic>
      <p:pic>
        <p:nvPicPr>
          <p:cNvPr id="1337" name="Рисунок 1336">
            <a:extLst>
              <a:ext uri="{FF2B5EF4-FFF2-40B4-BE49-F238E27FC236}">
                <a16:creationId xmlns:a16="http://schemas.microsoft.com/office/drawing/2014/main" id="{5BFB471E-61E3-55D1-2A3F-DF41A76010C8}"/>
              </a:ext>
            </a:extLst>
          </p:cNvPr>
          <p:cNvPicPr>
            <a:picLocks noChangeAspect="1"/>
          </p:cNvPicPr>
          <p:nvPr/>
        </p:nvPicPr>
        <p:blipFill>
          <a:blip r:embed="rId16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8887" y="5426728"/>
            <a:ext cx="304800" cy="304800"/>
          </a:xfrm>
          <a:prstGeom prst="rect">
            <a:avLst/>
          </a:prstGeom>
        </p:spPr>
      </p:pic>
      <p:pic>
        <p:nvPicPr>
          <p:cNvPr id="1339" name="Рисунок 1338">
            <a:extLst>
              <a:ext uri="{FF2B5EF4-FFF2-40B4-BE49-F238E27FC236}">
                <a16:creationId xmlns:a16="http://schemas.microsoft.com/office/drawing/2014/main" id="{15280C6F-FE1A-8307-8E25-CDB64BF2BC92}"/>
              </a:ext>
            </a:extLst>
          </p:cNvPr>
          <p:cNvPicPr>
            <a:picLocks noChangeAspect="1"/>
          </p:cNvPicPr>
          <p:nvPr/>
        </p:nvPicPr>
        <p:blipFill>
          <a:blip r:embed="rId16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9405" y="5426728"/>
            <a:ext cx="304800" cy="304800"/>
          </a:xfrm>
          <a:prstGeom prst="rect">
            <a:avLst/>
          </a:prstGeom>
        </p:spPr>
      </p:pic>
      <p:pic>
        <p:nvPicPr>
          <p:cNvPr id="1341" name="Рисунок 1340">
            <a:extLst>
              <a:ext uri="{FF2B5EF4-FFF2-40B4-BE49-F238E27FC236}">
                <a16:creationId xmlns:a16="http://schemas.microsoft.com/office/drawing/2014/main" id="{5B8EA25F-C71F-425C-598D-BF31386750BC}"/>
              </a:ext>
            </a:extLst>
          </p:cNvPr>
          <p:cNvPicPr>
            <a:picLocks noChangeAspect="1"/>
          </p:cNvPicPr>
          <p:nvPr/>
        </p:nvPicPr>
        <p:blipFill>
          <a:blip r:embed="rId16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9923" y="5426728"/>
            <a:ext cx="304800" cy="304800"/>
          </a:xfrm>
          <a:prstGeom prst="rect">
            <a:avLst/>
          </a:prstGeom>
        </p:spPr>
      </p:pic>
      <p:pic>
        <p:nvPicPr>
          <p:cNvPr id="1343" name="Рисунок 1342">
            <a:extLst>
              <a:ext uri="{FF2B5EF4-FFF2-40B4-BE49-F238E27FC236}">
                <a16:creationId xmlns:a16="http://schemas.microsoft.com/office/drawing/2014/main" id="{6BBDB12A-A31D-62FB-C18A-D4C97CF3F3E8}"/>
              </a:ext>
            </a:extLst>
          </p:cNvPr>
          <p:cNvPicPr>
            <a:picLocks noChangeAspect="1"/>
          </p:cNvPicPr>
          <p:nvPr/>
        </p:nvPicPr>
        <p:blipFill>
          <a:blip r:embed="rId16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0441" y="5426728"/>
            <a:ext cx="304800" cy="304800"/>
          </a:xfrm>
          <a:prstGeom prst="rect">
            <a:avLst/>
          </a:prstGeom>
        </p:spPr>
      </p:pic>
      <p:pic>
        <p:nvPicPr>
          <p:cNvPr id="1345" name="Рисунок 1344">
            <a:extLst>
              <a:ext uri="{FF2B5EF4-FFF2-40B4-BE49-F238E27FC236}">
                <a16:creationId xmlns:a16="http://schemas.microsoft.com/office/drawing/2014/main" id="{918AC9AA-CE9F-4CE7-F477-0B2661979EB2}"/>
              </a:ext>
            </a:extLst>
          </p:cNvPr>
          <p:cNvPicPr>
            <a:picLocks noChangeAspect="1"/>
          </p:cNvPicPr>
          <p:nvPr/>
        </p:nvPicPr>
        <p:blipFill>
          <a:blip r:embed="rId16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959" y="5426728"/>
            <a:ext cx="304800" cy="304800"/>
          </a:xfrm>
          <a:prstGeom prst="rect">
            <a:avLst/>
          </a:prstGeom>
        </p:spPr>
      </p:pic>
      <p:pic>
        <p:nvPicPr>
          <p:cNvPr id="1347" name="Рисунок 1346">
            <a:extLst>
              <a:ext uri="{FF2B5EF4-FFF2-40B4-BE49-F238E27FC236}">
                <a16:creationId xmlns:a16="http://schemas.microsoft.com/office/drawing/2014/main" id="{CDA4B556-4441-4E11-4BC4-8DBDCFD377F4}"/>
              </a:ext>
            </a:extLst>
          </p:cNvPr>
          <p:cNvPicPr>
            <a:picLocks noChangeAspect="1"/>
          </p:cNvPicPr>
          <p:nvPr/>
        </p:nvPicPr>
        <p:blipFill>
          <a:blip r:embed="rId16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1477" y="5426728"/>
            <a:ext cx="304800" cy="304800"/>
          </a:xfrm>
          <a:prstGeom prst="rect">
            <a:avLst/>
          </a:prstGeom>
        </p:spPr>
      </p:pic>
      <p:pic>
        <p:nvPicPr>
          <p:cNvPr id="1349" name="Рисунок 1348">
            <a:extLst>
              <a:ext uri="{FF2B5EF4-FFF2-40B4-BE49-F238E27FC236}">
                <a16:creationId xmlns:a16="http://schemas.microsoft.com/office/drawing/2014/main" id="{84942411-ABB6-BDDF-2503-053F26559E40}"/>
              </a:ext>
            </a:extLst>
          </p:cNvPr>
          <p:cNvPicPr>
            <a:picLocks noChangeAspect="1"/>
          </p:cNvPicPr>
          <p:nvPr/>
        </p:nvPicPr>
        <p:blipFill>
          <a:blip r:embed="rId16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1995" y="5426728"/>
            <a:ext cx="304800" cy="304800"/>
          </a:xfrm>
          <a:prstGeom prst="rect">
            <a:avLst/>
          </a:prstGeom>
        </p:spPr>
      </p:pic>
      <p:pic>
        <p:nvPicPr>
          <p:cNvPr id="1351" name="Рисунок 1350">
            <a:extLst>
              <a:ext uri="{FF2B5EF4-FFF2-40B4-BE49-F238E27FC236}">
                <a16:creationId xmlns:a16="http://schemas.microsoft.com/office/drawing/2014/main" id="{04A1BB0A-4D7C-2B58-5790-020D83AF9D45}"/>
              </a:ext>
            </a:extLst>
          </p:cNvPr>
          <p:cNvPicPr>
            <a:picLocks noChangeAspect="1"/>
          </p:cNvPicPr>
          <p:nvPr/>
        </p:nvPicPr>
        <p:blipFill>
          <a:blip r:embed="rId17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2513" y="5426728"/>
            <a:ext cx="304800" cy="304800"/>
          </a:xfrm>
          <a:prstGeom prst="rect">
            <a:avLst/>
          </a:prstGeom>
        </p:spPr>
      </p:pic>
      <p:pic>
        <p:nvPicPr>
          <p:cNvPr id="1353" name="Рисунок 1352">
            <a:extLst>
              <a:ext uri="{FF2B5EF4-FFF2-40B4-BE49-F238E27FC236}">
                <a16:creationId xmlns:a16="http://schemas.microsoft.com/office/drawing/2014/main" id="{74BEE225-9F11-B69C-12FD-C5002C61D6DA}"/>
              </a:ext>
            </a:extLst>
          </p:cNvPr>
          <p:cNvPicPr>
            <a:picLocks noChangeAspect="1"/>
          </p:cNvPicPr>
          <p:nvPr/>
        </p:nvPicPr>
        <p:blipFill>
          <a:blip r:embed="rId17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3031" y="5426728"/>
            <a:ext cx="304800" cy="304800"/>
          </a:xfrm>
          <a:prstGeom prst="rect">
            <a:avLst/>
          </a:prstGeom>
        </p:spPr>
      </p:pic>
      <p:pic>
        <p:nvPicPr>
          <p:cNvPr id="1355" name="Рисунок 1354">
            <a:extLst>
              <a:ext uri="{FF2B5EF4-FFF2-40B4-BE49-F238E27FC236}">
                <a16:creationId xmlns:a16="http://schemas.microsoft.com/office/drawing/2014/main" id="{9B085D11-AD4F-9F14-7B55-D8173E9484E0}"/>
              </a:ext>
            </a:extLst>
          </p:cNvPr>
          <p:cNvPicPr>
            <a:picLocks noChangeAspect="1"/>
          </p:cNvPicPr>
          <p:nvPr/>
        </p:nvPicPr>
        <p:blipFill>
          <a:blip r:embed="rId17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3549" y="5426728"/>
            <a:ext cx="304800" cy="304800"/>
          </a:xfrm>
          <a:prstGeom prst="rect">
            <a:avLst/>
          </a:prstGeom>
        </p:spPr>
      </p:pic>
      <p:pic>
        <p:nvPicPr>
          <p:cNvPr id="1357" name="Рисунок 1356">
            <a:extLst>
              <a:ext uri="{FF2B5EF4-FFF2-40B4-BE49-F238E27FC236}">
                <a16:creationId xmlns:a16="http://schemas.microsoft.com/office/drawing/2014/main" id="{C9E63C81-C6AA-00F6-2889-F86138611607}"/>
              </a:ext>
            </a:extLst>
          </p:cNvPr>
          <p:cNvPicPr>
            <a:picLocks noChangeAspect="1"/>
          </p:cNvPicPr>
          <p:nvPr/>
        </p:nvPicPr>
        <p:blipFill>
          <a:blip r:embed="rId17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4067" y="5426728"/>
            <a:ext cx="304800" cy="304800"/>
          </a:xfrm>
          <a:prstGeom prst="rect">
            <a:avLst/>
          </a:prstGeom>
        </p:spPr>
      </p:pic>
      <p:pic>
        <p:nvPicPr>
          <p:cNvPr id="1359" name="Рисунок 1358">
            <a:extLst>
              <a:ext uri="{FF2B5EF4-FFF2-40B4-BE49-F238E27FC236}">
                <a16:creationId xmlns:a16="http://schemas.microsoft.com/office/drawing/2014/main" id="{C86944CA-42B2-6501-DE28-2E7B06474ECE}"/>
              </a:ext>
            </a:extLst>
          </p:cNvPr>
          <p:cNvPicPr>
            <a:picLocks noChangeAspect="1"/>
          </p:cNvPicPr>
          <p:nvPr/>
        </p:nvPicPr>
        <p:blipFill>
          <a:blip r:embed="rId17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4585" y="5426728"/>
            <a:ext cx="304800" cy="304800"/>
          </a:xfrm>
          <a:prstGeom prst="rect">
            <a:avLst/>
          </a:prstGeom>
        </p:spPr>
      </p:pic>
      <p:pic>
        <p:nvPicPr>
          <p:cNvPr id="1361" name="Рисунок 1360">
            <a:extLst>
              <a:ext uri="{FF2B5EF4-FFF2-40B4-BE49-F238E27FC236}">
                <a16:creationId xmlns:a16="http://schemas.microsoft.com/office/drawing/2014/main" id="{94CB6F76-F5F6-83E5-098E-679F72847B1C}"/>
              </a:ext>
            </a:extLst>
          </p:cNvPr>
          <p:cNvPicPr>
            <a:picLocks noChangeAspect="1"/>
          </p:cNvPicPr>
          <p:nvPr/>
        </p:nvPicPr>
        <p:blipFill>
          <a:blip r:embed="rId17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6657" y="5426728"/>
            <a:ext cx="304800" cy="304800"/>
          </a:xfrm>
          <a:prstGeom prst="rect">
            <a:avLst/>
          </a:prstGeom>
        </p:spPr>
      </p:pic>
      <p:pic>
        <p:nvPicPr>
          <p:cNvPr id="1363" name="Рисунок 1362">
            <a:extLst>
              <a:ext uri="{FF2B5EF4-FFF2-40B4-BE49-F238E27FC236}">
                <a16:creationId xmlns:a16="http://schemas.microsoft.com/office/drawing/2014/main" id="{304D915B-F3D0-B60D-8E52-F0960208255A}"/>
              </a:ext>
            </a:extLst>
          </p:cNvPr>
          <p:cNvPicPr>
            <a:picLocks noChangeAspect="1"/>
          </p:cNvPicPr>
          <p:nvPr/>
        </p:nvPicPr>
        <p:blipFill>
          <a:blip r:embed="rId17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7175" y="5426728"/>
            <a:ext cx="304800" cy="304800"/>
          </a:xfrm>
          <a:prstGeom prst="rect">
            <a:avLst/>
          </a:prstGeom>
        </p:spPr>
      </p:pic>
      <p:pic>
        <p:nvPicPr>
          <p:cNvPr id="1371" name="Рисунок 1370">
            <a:extLst>
              <a:ext uri="{FF2B5EF4-FFF2-40B4-BE49-F238E27FC236}">
                <a16:creationId xmlns:a16="http://schemas.microsoft.com/office/drawing/2014/main" id="{186D1661-99E6-3F81-6C64-46E527015EB0}"/>
              </a:ext>
            </a:extLst>
          </p:cNvPr>
          <p:cNvPicPr>
            <a:picLocks noChangeAspect="1"/>
          </p:cNvPicPr>
          <p:nvPr/>
        </p:nvPicPr>
        <p:blipFill>
          <a:blip r:embed="rId17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693" y="5426728"/>
            <a:ext cx="304800" cy="304800"/>
          </a:xfrm>
          <a:prstGeom prst="rect">
            <a:avLst/>
          </a:prstGeom>
        </p:spPr>
      </p:pic>
      <p:pic>
        <p:nvPicPr>
          <p:cNvPr id="1373" name="Рисунок 1372">
            <a:extLst>
              <a:ext uri="{FF2B5EF4-FFF2-40B4-BE49-F238E27FC236}">
                <a16:creationId xmlns:a16="http://schemas.microsoft.com/office/drawing/2014/main" id="{475BACA8-8476-BE97-8CF8-6EC1ADF5EABF}"/>
              </a:ext>
            </a:extLst>
          </p:cNvPr>
          <p:cNvPicPr>
            <a:picLocks noChangeAspect="1"/>
          </p:cNvPicPr>
          <p:nvPr/>
        </p:nvPicPr>
        <p:blipFill>
          <a:blip r:embed="rId17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8211" y="5426728"/>
            <a:ext cx="304800" cy="304800"/>
          </a:xfrm>
          <a:prstGeom prst="rect">
            <a:avLst/>
          </a:prstGeom>
        </p:spPr>
      </p:pic>
      <p:pic>
        <p:nvPicPr>
          <p:cNvPr id="1375" name="Рисунок 1374">
            <a:extLst>
              <a:ext uri="{FF2B5EF4-FFF2-40B4-BE49-F238E27FC236}">
                <a16:creationId xmlns:a16="http://schemas.microsoft.com/office/drawing/2014/main" id="{AC339DA2-E348-6265-44C9-4E01F282A994}"/>
              </a:ext>
            </a:extLst>
          </p:cNvPr>
          <p:cNvPicPr>
            <a:picLocks noChangeAspect="1"/>
          </p:cNvPicPr>
          <p:nvPr/>
        </p:nvPicPr>
        <p:blipFill>
          <a:blip r:embed="rId17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8729" y="5426728"/>
            <a:ext cx="304800" cy="304800"/>
          </a:xfrm>
          <a:prstGeom prst="rect">
            <a:avLst/>
          </a:prstGeom>
        </p:spPr>
      </p:pic>
      <p:pic>
        <p:nvPicPr>
          <p:cNvPr id="1377" name="Рисунок 1376">
            <a:extLst>
              <a:ext uri="{FF2B5EF4-FFF2-40B4-BE49-F238E27FC236}">
                <a16:creationId xmlns:a16="http://schemas.microsoft.com/office/drawing/2014/main" id="{364E411D-F335-F350-7BD4-8E52499281B4}"/>
              </a:ext>
            </a:extLst>
          </p:cNvPr>
          <p:cNvPicPr>
            <a:picLocks noChangeAspect="1"/>
          </p:cNvPicPr>
          <p:nvPr/>
        </p:nvPicPr>
        <p:blipFill>
          <a:blip r:embed="rId18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247" y="5426728"/>
            <a:ext cx="304800" cy="304800"/>
          </a:xfrm>
          <a:prstGeom prst="rect">
            <a:avLst/>
          </a:prstGeom>
        </p:spPr>
      </p:pic>
      <p:pic>
        <p:nvPicPr>
          <p:cNvPr id="1379" name="Рисунок 1378">
            <a:extLst>
              <a:ext uri="{FF2B5EF4-FFF2-40B4-BE49-F238E27FC236}">
                <a16:creationId xmlns:a16="http://schemas.microsoft.com/office/drawing/2014/main" id="{1439A544-5722-3F66-EA91-85E7BF8B40E6}"/>
              </a:ext>
            </a:extLst>
          </p:cNvPr>
          <p:cNvPicPr>
            <a:picLocks noChangeAspect="1"/>
          </p:cNvPicPr>
          <p:nvPr/>
        </p:nvPicPr>
        <p:blipFill>
          <a:blip r:embed="rId18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7328" y="5012157"/>
            <a:ext cx="304800" cy="304800"/>
          </a:xfrm>
          <a:prstGeom prst="rect">
            <a:avLst/>
          </a:prstGeom>
        </p:spPr>
      </p:pic>
      <p:pic>
        <p:nvPicPr>
          <p:cNvPr id="1381" name="Рисунок 1380">
            <a:extLst>
              <a:ext uri="{FF2B5EF4-FFF2-40B4-BE49-F238E27FC236}">
                <a16:creationId xmlns:a16="http://schemas.microsoft.com/office/drawing/2014/main" id="{1478D246-6086-8B63-F406-95E27F20D962}"/>
              </a:ext>
            </a:extLst>
          </p:cNvPr>
          <p:cNvPicPr>
            <a:picLocks noChangeAspect="1"/>
          </p:cNvPicPr>
          <p:nvPr/>
        </p:nvPicPr>
        <p:blipFill>
          <a:blip r:embed="rId18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7851" y="5012157"/>
            <a:ext cx="304800" cy="304800"/>
          </a:xfrm>
          <a:prstGeom prst="rect">
            <a:avLst/>
          </a:prstGeom>
        </p:spPr>
      </p:pic>
      <p:pic>
        <p:nvPicPr>
          <p:cNvPr id="1383" name="Рисунок 1382">
            <a:extLst>
              <a:ext uri="{FF2B5EF4-FFF2-40B4-BE49-F238E27FC236}">
                <a16:creationId xmlns:a16="http://schemas.microsoft.com/office/drawing/2014/main" id="{21A88668-28B3-79AD-9CC2-5FC79BF9BE0D}"/>
              </a:ext>
            </a:extLst>
          </p:cNvPr>
          <p:cNvPicPr>
            <a:picLocks noChangeAspect="1"/>
          </p:cNvPicPr>
          <p:nvPr/>
        </p:nvPicPr>
        <p:blipFill>
          <a:blip r:embed="rId18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8369" y="5012157"/>
            <a:ext cx="304800" cy="304800"/>
          </a:xfrm>
          <a:prstGeom prst="rect">
            <a:avLst/>
          </a:prstGeom>
        </p:spPr>
      </p:pic>
      <p:pic>
        <p:nvPicPr>
          <p:cNvPr id="1385" name="Рисунок 1384">
            <a:extLst>
              <a:ext uri="{FF2B5EF4-FFF2-40B4-BE49-F238E27FC236}">
                <a16:creationId xmlns:a16="http://schemas.microsoft.com/office/drawing/2014/main" id="{BC70682F-44F2-A4B7-6171-3A40D0456905}"/>
              </a:ext>
            </a:extLst>
          </p:cNvPr>
          <p:cNvPicPr>
            <a:picLocks noChangeAspect="1"/>
          </p:cNvPicPr>
          <p:nvPr/>
        </p:nvPicPr>
        <p:blipFill>
          <a:blip r:embed="rId18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8887" y="5012157"/>
            <a:ext cx="304800" cy="304800"/>
          </a:xfrm>
          <a:prstGeom prst="rect">
            <a:avLst/>
          </a:prstGeom>
        </p:spPr>
      </p:pic>
      <p:pic>
        <p:nvPicPr>
          <p:cNvPr id="1387" name="Рисунок 1386">
            <a:extLst>
              <a:ext uri="{FF2B5EF4-FFF2-40B4-BE49-F238E27FC236}">
                <a16:creationId xmlns:a16="http://schemas.microsoft.com/office/drawing/2014/main" id="{22F1F5FA-A0B3-F48A-621F-38BB491BE79A}"/>
              </a:ext>
            </a:extLst>
          </p:cNvPr>
          <p:cNvPicPr>
            <a:picLocks noChangeAspect="1"/>
          </p:cNvPicPr>
          <p:nvPr/>
        </p:nvPicPr>
        <p:blipFill>
          <a:blip r:embed="rId18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9405" y="5012157"/>
            <a:ext cx="304800" cy="304800"/>
          </a:xfrm>
          <a:prstGeom prst="rect">
            <a:avLst/>
          </a:prstGeom>
        </p:spPr>
      </p:pic>
      <p:pic>
        <p:nvPicPr>
          <p:cNvPr id="1389" name="Рисунок 1388">
            <a:extLst>
              <a:ext uri="{FF2B5EF4-FFF2-40B4-BE49-F238E27FC236}">
                <a16:creationId xmlns:a16="http://schemas.microsoft.com/office/drawing/2014/main" id="{14A69A47-DD9D-9A8A-28C0-B95C2E7D80EA}"/>
              </a:ext>
            </a:extLst>
          </p:cNvPr>
          <p:cNvPicPr>
            <a:picLocks noChangeAspect="1"/>
          </p:cNvPicPr>
          <p:nvPr/>
        </p:nvPicPr>
        <p:blipFill>
          <a:blip r:embed="rId18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9923" y="5012157"/>
            <a:ext cx="304800" cy="304800"/>
          </a:xfrm>
          <a:prstGeom prst="rect">
            <a:avLst/>
          </a:prstGeom>
        </p:spPr>
      </p:pic>
      <p:pic>
        <p:nvPicPr>
          <p:cNvPr id="1391" name="Рисунок 1390">
            <a:extLst>
              <a:ext uri="{FF2B5EF4-FFF2-40B4-BE49-F238E27FC236}">
                <a16:creationId xmlns:a16="http://schemas.microsoft.com/office/drawing/2014/main" id="{2C1987A2-8B17-283F-6847-D4159878E0B7}"/>
              </a:ext>
            </a:extLst>
          </p:cNvPr>
          <p:cNvPicPr>
            <a:picLocks noChangeAspect="1"/>
          </p:cNvPicPr>
          <p:nvPr/>
        </p:nvPicPr>
        <p:blipFill>
          <a:blip r:embed="rId18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0441" y="5012157"/>
            <a:ext cx="304800" cy="304800"/>
          </a:xfrm>
          <a:prstGeom prst="rect">
            <a:avLst/>
          </a:prstGeom>
        </p:spPr>
      </p:pic>
      <p:pic>
        <p:nvPicPr>
          <p:cNvPr id="1393" name="Рисунок 1392">
            <a:extLst>
              <a:ext uri="{FF2B5EF4-FFF2-40B4-BE49-F238E27FC236}">
                <a16:creationId xmlns:a16="http://schemas.microsoft.com/office/drawing/2014/main" id="{809A8F16-CFD0-1656-48DD-B2C1CDA5FF0B}"/>
              </a:ext>
            </a:extLst>
          </p:cNvPr>
          <p:cNvPicPr>
            <a:picLocks noChangeAspect="1"/>
          </p:cNvPicPr>
          <p:nvPr/>
        </p:nvPicPr>
        <p:blipFill>
          <a:blip r:embed="rId18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959" y="5012157"/>
            <a:ext cx="304800" cy="304800"/>
          </a:xfrm>
          <a:prstGeom prst="rect">
            <a:avLst/>
          </a:prstGeom>
        </p:spPr>
      </p:pic>
      <p:pic>
        <p:nvPicPr>
          <p:cNvPr id="1395" name="Рисунок 1394">
            <a:extLst>
              <a:ext uri="{FF2B5EF4-FFF2-40B4-BE49-F238E27FC236}">
                <a16:creationId xmlns:a16="http://schemas.microsoft.com/office/drawing/2014/main" id="{932DF7D2-365F-AA5D-20C0-33DAF3F60F72}"/>
              </a:ext>
            </a:extLst>
          </p:cNvPr>
          <p:cNvPicPr>
            <a:picLocks noChangeAspect="1"/>
          </p:cNvPicPr>
          <p:nvPr/>
        </p:nvPicPr>
        <p:blipFill>
          <a:blip r:embed="rId18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1477" y="5012157"/>
            <a:ext cx="304800" cy="304800"/>
          </a:xfrm>
          <a:prstGeom prst="rect">
            <a:avLst/>
          </a:prstGeom>
        </p:spPr>
      </p:pic>
      <p:pic>
        <p:nvPicPr>
          <p:cNvPr id="1397" name="Рисунок 1396">
            <a:extLst>
              <a:ext uri="{FF2B5EF4-FFF2-40B4-BE49-F238E27FC236}">
                <a16:creationId xmlns:a16="http://schemas.microsoft.com/office/drawing/2014/main" id="{A599AEAD-19D1-1CE4-AB2D-69131FBE653F}"/>
              </a:ext>
            </a:extLst>
          </p:cNvPr>
          <p:cNvPicPr>
            <a:picLocks noChangeAspect="1"/>
          </p:cNvPicPr>
          <p:nvPr/>
        </p:nvPicPr>
        <p:blipFill>
          <a:blip r:embed="rId19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1995" y="5012157"/>
            <a:ext cx="304800" cy="304800"/>
          </a:xfrm>
          <a:prstGeom prst="rect">
            <a:avLst/>
          </a:prstGeom>
        </p:spPr>
      </p:pic>
      <p:pic>
        <p:nvPicPr>
          <p:cNvPr id="1399" name="Рисунок 1398">
            <a:extLst>
              <a:ext uri="{FF2B5EF4-FFF2-40B4-BE49-F238E27FC236}">
                <a16:creationId xmlns:a16="http://schemas.microsoft.com/office/drawing/2014/main" id="{58DB1FB3-18D7-DCC6-FE1F-C3DE05AD5CAC}"/>
              </a:ext>
            </a:extLst>
          </p:cNvPr>
          <p:cNvPicPr>
            <a:picLocks noChangeAspect="1"/>
          </p:cNvPicPr>
          <p:nvPr/>
        </p:nvPicPr>
        <p:blipFill>
          <a:blip r:embed="rId19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2513" y="5012157"/>
            <a:ext cx="304800" cy="304800"/>
          </a:xfrm>
          <a:prstGeom prst="rect">
            <a:avLst/>
          </a:prstGeom>
        </p:spPr>
      </p:pic>
      <p:pic>
        <p:nvPicPr>
          <p:cNvPr id="1401" name="Рисунок 1400">
            <a:extLst>
              <a:ext uri="{FF2B5EF4-FFF2-40B4-BE49-F238E27FC236}">
                <a16:creationId xmlns:a16="http://schemas.microsoft.com/office/drawing/2014/main" id="{83313D16-EB12-1490-C5EC-BFED5AA5A5C6}"/>
              </a:ext>
            </a:extLst>
          </p:cNvPr>
          <p:cNvPicPr>
            <a:picLocks noChangeAspect="1"/>
          </p:cNvPicPr>
          <p:nvPr/>
        </p:nvPicPr>
        <p:blipFill>
          <a:blip r:embed="rId19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3031" y="5012157"/>
            <a:ext cx="304800" cy="304800"/>
          </a:xfrm>
          <a:prstGeom prst="rect">
            <a:avLst/>
          </a:prstGeom>
        </p:spPr>
      </p:pic>
      <p:pic>
        <p:nvPicPr>
          <p:cNvPr id="1403" name="Рисунок 1402">
            <a:extLst>
              <a:ext uri="{FF2B5EF4-FFF2-40B4-BE49-F238E27FC236}">
                <a16:creationId xmlns:a16="http://schemas.microsoft.com/office/drawing/2014/main" id="{FCD8177B-D7C8-8C30-7894-C74B1C043055}"/>
              </a:ext>
            </a:extLst>
          </p:cNvPr>
          <p:cNvPicPr>
            <a:picLocks noChangeAspect="1"/>
          </p:cNvPicPr>
          <p:nvPr/>
        </p:nvPicPr>
        <p:blipFill>
          <a:blip r:embed="rId19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3549" y="5012157"/>
            <a:ext cx="304800" cy="304800"/>
          </a:xfrm>
          <a:prstGeom prst="rect">
            <a:avLst/>
          </a:prstGeom>
        </p:spPr>
      </p:pic>
      <p:pic>
        <p:nvPicPr>
          <p:cNvPr id="1405" name="Рисунок 1404">
            <a:extLst>
              <a:ext uri="{FF2B5EF4-FFF2-40B4-BE49-F238E27FC236}">
                <a16:creationId xmlns:a16="http://schemas.microsoft.com/office/drawing/2014/main" id="{374E1895-1C15-A8DC-5E8C-F432B90679CC}"/>
              </a:ext>
            </a:extLst>
          </p:cNvPr>
          <p:cNvPicPr>
            <a:picLocks noChangeAspect="1"/>
          </p:cNvPicPr>
          <p:nvPr/>
        </p:nvPicPr>
        <p:blipFill>
          <a:blip r:embed="rId19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4067" y="5012157"/>
            <a:ext cx="304800" cy="304800"/>
          </a:xfrm>
          <a:prstGeom prst="rect">
            <a:avLst/>
          </a:prstGeom>
        </p:spPr>
      </p:pic>
      <p:pic>
        <p:nvPicPr>
          <p:cNvPr id="1407" name="Рисунок 1406">
            <a:extLst>
              <a:ext uri="{FF2B5EF4-FFF2-40B4-BE49-F238E27FC236}">
                <a16:creationId xmlns:a16="http://schemas.microsoft.com/office/drawing/2014/main" id="{66FBD207-9D2D-CE2D-2D37-97C6042D99E8}"/>
              </a:ext>
            </a:extLst>
          </p:cNvPr>
          <p:cNvPicPr>
            <a:picLocks noChangeAspect="1"/>
          </p:cNvPicPr>
          <p:nvPr/>
        </p:nvPicPr>
        <p:blipFill>
          <a:blip r:embed="rId19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4585" y="5012157"/>
            <a:ext cx="304800" cy="304800"/>
          </a:xfrm>
          <a:prstGeom prst="rect">
            <a:avLst/>
          </a:prstGeom>
        </p:spPr>
      </p:pic>
      <p:pic>
        <p:nvPicPr>
          <p:cNvPr id="1409" name="Рисунок 1408">
            <a:extLst>
              <a:ext uri="{FF2B5EF4-FFF2-40B4-BE49-F238E27FC236}">
                <a16:creationId xmlns:a16="http://schemas.microsoft.com/office/drawing/2014/main" id="{E17E5847-00E5-1AC8-D3E6-FD13D22C4C2A}"/>
              </a:ext>
            </a:extLst>
          </p:cNvPr>
          <p:cNvPicPr>
            <a:picLocks noChangeAspect="1"/>
          </p:cNvPicPr>
          <p:nvPr/>
        </p:nvPicPr>
        <p:blipFill>
          <a:blip r:embed="rId19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5103" y="5012157"/>
            <a:ext cx="304800" cy="304800"/>
          </a:xfrm>
          <a:prstGeom prst="rect">
            <a:avLst/>
          </a:prstGeom>
        </p:spPr>
      </p:pic>
      <p:pic>
        <p:nvPicPr>
          <p:cNvPr id="1411" name="Рисунок 1410">
            <a:extLst>
              <a:ext uri="{FF2B5EF4-FFF2-40B4-BE49-F238E27FC236}">
                <a16:creationId xmlns:a16="http://schemas.microsoft.com/office/drawing/2014/main" id="{DBB51634-5111-7273-C5D8-F01258E4E155}"/>
              </a:ext>
            </a:extLst>
          </p:cNvPr>
          <p:cNvPicPr>
            <a:picLocks noChangeAspect="1"/>
          </p:cNvPicPr>
          <p:nvPr/>
        </p:nvPicPr>
        <p:blipFill>
          <a:blip r:embed="rId19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5621" y="5012157"/>
            <a:ext cx="304800" cy="304800"/>
          </a:xfrm>
          <a:prstGeom prst="rect">
            <a:avLst/>
          </a:prstGeom>
        </p:spPr>
      </p:pic>
      <p:pic>
        <p:nvPicPr>
          <p:cNvPr id="1413" name="Рисунок 1412">
            <a:extLst>
              <a:ext uri="{FF2B5EF4-FFF2-40B4-BE49-F238E27FC236}">
                <a16:creationId xmlns:a16="http://schemas.microsoft.com/office/drawing/2014/main" id="{C29A9439-898C-0063-6DDE-2E362A5F2C10}"/>
              </a:ext>
            </a:extLst>
          </p:cNvPr>
          <p:cNvPicPr>
            <a:picLocks noChangeAspect="1"/>
          </p:cNvPicPr>
          <p:nvPr/>
        </p:nvPicPr>
        <p:blipFill>
          <a:blip r:embed="rId19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6139" y="5012157"/>
            <a:ext cx="304800" cy="304800"/>
          </a:xfrm>
          <a:prstGeom prst="rect">
            <a:avLst/>
          </a:prstGeom>
        </p:spPr>
      </p:pic>
      <p:pic>
        <p:nvPicPr>
          <p:cNvPr id="1415" name="Рисунок 1414">
            <a:extLst>
              <a:ext uri="{FF2B5EF4-FFF2-40B4-BE49-F238E27FC236}">
                <a16:creationId xmlns:a16="http://schemas.microsoft.com/office/drawing/2014/main" id="{8C07B3C5-82FE-D6F0-532B-BECC4C5BFBE0}"/>
              </a:ext>
            </a:extLst>
          </p:cNvPr>
          <p:cNvPicPr>
            <a:picLocks noChangeAspect="1"/>
          </p:cNvPicPr>
          <p:nvPr/>
        </p:nvPicPr>
        <p:blipFill>
          <a:blip r:embed="rId19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6657" y="5012157"/>
            <a:ext cx="304800" cy="304800"/>
          </a:xfrm>
          <a:prstGeom prst="rect">
            <a:avLst/>
          </a:prstGeom>
        </p:spPr>
      </p:pic>
      <p:pic>
        <p:nvPicPr>
          <p:cNvPr id="1417" name="Рисунок 1416">
            <a:extLst>
              <a:ext uri="{FF2B5EF4-FFF2-40B4-BE49-F238E27FC236}">
                <a16:creationId xmlns:a16="http://schemas.microsoft.com/office/drawing/2014/main" id="{CFDB0C5E-AF79-AF0B-3050-F5E6020A3C67}"/>
              </a:ext>
            </a:extLst>
          </p:cNvPr>
          <p:cNvPicPr>
            <a:picLocks noChangeAspect="1"/>
          </p:cNvPicPr>
          <p:nvPr/>
        </p:nvPicPr>
        <p:blipFill>
          <a:blip r:embed="rId20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7175" y="5012157"/>
            <a:ext cx="304800" cy="304800"/>
          </a:xfrm>
          <a:prstGeom prst="rect">
            <a:avLst/>
          </a:prstGeom>
        </p:spPr>
      </p:pic>
      <p:pic>
        <p:nvPicPr>
          <p:cNvPr id="1419" name="Рисунок 1418">
            <a:extLst>
              <a:ext uri="{FF2B5EF4-FFF2-40B4-BE49-F238E27FC236}">
                <a16:creationId xmlns:a16="http://schemas.microsoft.com/office/drawing/2014/main" id="{8424E67D-2186-8ED9-2080-CD77EEDCFB36}"/>
              </a:ext>
            </a:extLst>
          </p:cNvPr>
          <p:cNvPicPr>
            <a:picLocks noChangeAspect="1"/>
          </p:cNvPicPr>
          <p:nvPr/>
        </p:nvPicPr>
        <p:blipFill>
          <a:blip r:embed="rId20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693" y="5012157"/>
            <a:ext cx="304800" cy="304800"/>
          </a:xfrm>
          <a:prstGeom prst="rect">
            <a:avLst/>
          </a:prstGeom>
        </p:spPr>
      </p:pic>
      <p:pic>
        <p:nvPicPr>
          <p:cNvPr id="1421" name="Рисунок 1420">
            <a:extLst>
              <a:ext uri="{FF2B5EF4-FFF2-40B4-BE49-F238E27FC236}">
                <a16:creationId xmlns:a16="http://schemas.microsoft.com/office/drawing/2014/main" id="{02EAA581-3FEE-DBED-F09F-7922EDD44A6E}"/>
              </a:ext>
            </a:extLst>
          </p:cNvPr>
          <p:cNvPicPr>
            <a:picLocks noChangeAspect="1"/>
          </p:cNvPicPr>
          <p:nvPr/>
        </p:nvPicPr>
        <p:blipFill>
          <a:blip r:embed="rId20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8211" y="5012157"/>
            <a:ext cx="304800" cy="304800"/>
          </a:xfrm>
          <a:prstGeom prst="rect">
            <a:avLst/>
          </a:prstGeom>
        </p:spPr>
      </p:pic>
      <p:pic>
        <p:nvPicPr>
          <p:cNvPr id="1423" name="Рисунок 1422">
            <a:extLst>
              <a:ext uri="{FF2B5EF4-FFF2-40B4-BE49-F238E27FC236}">
                <a16:creationId xmlns:a16="http://schemas.microsoft.com/office/drawing/2014/main" id="{299A2C94-37D9-80FC-59B1-2CC09AE3285D}"/>
              </a:ext>
            </a:extLst>
          </p:cNvPr>
          <p:cNvPicPr>
            <a:picLocks noChangeAspect="1"/>
          </p:cNvPicPr>
          <p:nvPr/>
        </p:nvPicPr>
        <p:blipFill>
          <a:blip r:embed="rId20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8729" y="5012157"/>
            <a:ext cx="304800" cy="304800"/>
          </a:xfrm>
          <a:prstGeom prst="rect">
            <a:avLst/>
          </a:prstGeom>
        </p:spPr>
      </p:pic>
      <p:pic>
        <p:nvPicPr>
          <p:cNvPr id="1425" name="Рисунок 1424">
            <a:extLst>
              <a:ext uri="{FF2B5EF4-FFF2-40B4-BE49-F238E27FC236}">
                <a16:creationId xmlns:a16="http://schemas.microsoft.com/office/drawing/2014/main" id="{8562DEC5-F574-E089-136A-AB409260C91F}"/>
              </a:ext>
            </a:extLst>
          </p:cNvPr>
          <p:cNvPicPr>
            <a:picLocks noChangeAspect="1"/>
          </p:cNvPicPr>
          <p:nvPr/>
        </p:nvPicPr>
        <p:blipFill>
          <a:blip r:embed="rId20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247" y="5012157"/>
            <a:ext cx="304800" cy="304800"/>
          </a:xfrm>
          <a:prstGeom prst="rect">
            <a:avLst/>
          </a:prstGeom>
        </p:spPr>
      </p:pic>
      <p:pic>
        <p:nvPicPr>
          <p:cNvPr id="1427" name="Рисунок 1426">
            <a:extLst>
              <a:ext uri="{FF2B5EF4-FFF2-40B4-BE49-F238E27FC236}">
                <a16:creationId xmlns:a16="http://schemas.microsoft.com/office/drawing/2014/main" id="{224A0481-5EBF-C12C-6C85-707C3B2F80F5}"/>
              </a:ext>
            </a:extLst>
          </p:cNvPr>
          <p:cNvPicPr>
            <a:picLocks noChangeAspect="1"/>
          </p:cNvPicPr>
          <p:nvPr/>
        </p:nvPicPr>
        <p:blipFill>
          <a:blip r:embed="rId20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6150" y="4639491"/>
            <a:ext cx="304800" cy="304800"/>
          </a:xfrm>
          <a:prstGeom prst="rect">
            <a:avLst/>
          </a:prstGeom>
        </p:spPr>
      </p:pic>
      <p:pic>
        <p:nvPicPr>
          <p:cNvPr id="1429" name="Рисунок 1428">
            <a:extLst>
              <a:ext uri="{FF2B5EF4-FFF2-40B4-BE49-F238E27FC236}">
                <a16:creationId xmlns:a16="http://schemas.microsoft.com/office/drawing/2014/main" id="{B000B087-D811-6AA0-B1CA-BF6AE492F4CB}"/>
              </a:ext>
            </a:extLst>
          </p:cNvPr>
          <p:cNvPicPr>
            <a:picLocks noChangeAspect="1"/>
          </p:cNvPicPr>
          <p:nvPr/>
        </p:nvPicPr>
        <p:blipFill>
          <a:blip r:embed="rId20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8250" y="4639491"/>
            <a:ext cx="304800" cy="304800"/>
          </a:xfrm>
          <a:prstGeom prst="rect">
            <a:avLst/>
          </a:prstGeom>
        </p:spPr>
      </p:pic>
      <p:pic>
        <p:nvPicPr>
          <p:cNvPr id="1431" name="Рисунок 1430">
            <a:extLst>
              <a:ext uri="{FF2B5EF4-FFF2-40B4-BE49-F238E27FC236}">
                <a16:creationId xmlns:a16="http://schemas.microsoft.com/office/drawing/2014/main" id="{EC27B7F6-937B-42E1-51C3-DDE24E445DCD}"/>
              </a:ext>
            </a:extLst>
          </p:cNvPr>
          <p:cNvPicPr>
            <a:picLocks noChangeAspect="1"/>
          </p:cNvPicPr>
          <p:nvPr/>
        </p:nvPicPr>
        <p:blipFill>
          <a:blip r:embed="rId20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0354" y="4639491"/>
            <a:ext cx="304800" cy="304800"/>
          </a:xfrm>
          <a:prstGeom prst="rect">
            <a:avLst/>
          </a:prstGeom>
        </p:spPr>
      </p:pic>
      <p:pic>
        <p:nvPicPr>
          <p:cNvPr id="1433" name="Рисунок 1432">
            <a:extLst>
              <a:ext uri="{FF2B5EF4-FFF2-40B4-BE49-F238E27FC236}">
                <a16:creationId xmlns:a16="http://schemas.microsoft.com/office/drawing/2014/main" id="{A59521FB-E921-3A80-CA36-C81983CEB0F9}"/>
              </a:ext>
            </a:extLst>
          </p:cNvPr>
          <p:cNvPicPr>
            <a:picLocks noChangeAspect="1"/>
          </p:cNvPicPr>
          <p:nvPr/>
        </p:nvPicPr>
        <p:blipFill>
          <a:blip r:embed="rId20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2458" y="4639491"/>
            <a:ext cx="304800" cy="304800"/>
          </a:xfrm>
          <a:prstGeom prst="rect">
            <a:avLst/>
          </a:prstGeom>
        </p:spPr>
      </p:pic>
      <p:pic>
        <p:nvPicPr>
          <p:cNvPr id="1435" name="Рисунок 1434">
            <a:extLst>
              <a:ext uri="{FF2B5EF4-FFF2-40B4-BE49-F238E27FC236}">
                <a16:creationId xmlns:a16="http://schemas.microsoft.com/office/drawing/2014/main" id="{2141DE66-F139-2BD2-CFFB-4FCB8E044130}"/>
              </a:ext>
            </a:extLst>
          </p:cNvPr>
          <p:cNvPicPr>
            <a:picLocks noChangeAspect="1"/>
          </p:cNvPicPr>
          <p:nvPr/>
        </p:nvPicPr>
        <p:blipFill>
          <a:blip r:embed="rId20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4562" y="4639491"/>
            <a:ext cx="304800" cy="304800"/>
          </a:xfrm>
          <a:prstGeom prst="rect">
            <a:avLst/>
          </a:prstGeom>
        </p:spPr>
      </p:pic>
      <p:pic>
        <p:nvPicPr>
          <p:cNvPr id="1437" name="Рисунок 1436">
            <a:extLst>
              <a:ext uri="{FF2B5EF4-FFF2-40B4-BE49-F238E27FC236}">
                <a16:creationId xmlns:a16="http://schemas.microsoft.com/office/drawing/2014/main" id="{F9CD7F30-38A6-4963-D738-B1349ECD2858}"/>
              </a:ext>
            </a:extLst>
          </p:cNvPr>
          <p:cNvPicPr>
            <a:picLocks noChangeAspect="1"/>
          </p:cNvPicPr>
          <p:nvPr/>
        </p:nvPicPr>
        <p:blipFill>
          <a:blip r:embed="rId2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6666" y="4639491"/>
            <a:ext cx="304800" cy="304800"/>
          </a:xfrm>
          <a:prstGeom prst="rect">
            <a:avLst/>
          </a:prstGeom>
        </p:spPr>
      </p:pic>
      <p:pic>
        <p:nvPicPr>
          <p:cNvPr id="1439" name="Рисунок 1438">
            <a:extLst>
              <a:ext uri="{FF2B5EF4-FFF2-40B4-BE49-F238E27FC236}">
                <a16:creationId xmlns:a16="http://schemas.microsoft.com/office/drawing/2014/main" id="{8497A62A-B30E-F7FF-170E-7397867251AD}"/>
              </a:ext>
            </a:extLst>
          </p:cNvPr>
          <p:cNvPicPr>
            <a:picLocks noChangeAspect="1"/>
          </p:cNvPicPr>
          <p:nvPr/>
        </p:nvPicPr>
        <p:blipFill>
          <a:blip r:embed="rId2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8770" y="4639491"/>
            <a:ext cx="304800" cy="304800"/>
          </a:xfrm>
          <a:prstGeom prst="rect">
            <a:avLst/>
          </a:prstGeom>
        </p:spPr>
      </p:pic>
      <p:pic>
        <p:nvPicPr>
          <p:cNvPr id="1441" name="Рисунок 1440">
            <a:extLst>
              <a:ext uri="{FF2B5EF4-FFF2-40B4-BE49-F238E27FC236}">
                <a16:creationId xmlns:a16="http://schemas.microsoft.com/office/drawing/2014/main" id="{34FFABB7-CCC4-9D68-C163-3483D9DF67FD}"/>
              </a:ext>
            </a:extLst>
          </p:cNvPr>
          <p:cNvPicPr>
            <a:picLocks noChangeAspect="1"/>
          </p:cNvPicPr>
          <p:nvPr/>
        </p:nvPicPr>
        <p:blipFill>
          <a:blip r:embed="rId2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0874" y="4639491"/>
            <a:ext cx="304800" cy="304800"/>
          </a:xfrm>
          <a:prstGeom prst="rect">
            <a:avLst/>
          </a:prstGeom>
        </p:spPr>
      </p:pic>
      <p:pic>
        <p:nvPicPr>
          <p:cNvPr id="1443" name="Рисунок 1442">
            <a:extLst>
              <a:ext uri="{FF2B5EF4-FFF2-40B4-BE49-F238E27FC236}">
                <a16:creationId xmlns:a16="http://schemas.microsoft.com/office/drawing/2014/main" id="{AFAF373E-2965-EFA3-99CD-AEE346110D0C}"/>
              </a:ext>
            </a:extLst>
          </p:cNvPr>
          <p:cNvPicPr>
            <a:picLocks noChangeAspect="1"/>
          </p:cNvPicPr>
          <p:nvPr/>
        </p:nvPicPr>
        <p:blipFill>
          <a:blip r:embed="rId2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2978" y="4639491"/>
            <a:ext cx="304800" cy="304800"/>
          </a:xfrm>
          <a:prstGeom prst="rect">
            <a:avLst/>
          </a:prstGeom>
        </p:spPr>
      </p:pic>
      <p:pic>
        <p:nvPicPr>
          <p:cNvPr id="1445" name="Рисунок 1444">
            <a:extLst>
              <a:ext uri="{FF2B5EF4-FFF2-40B4-BE49-F238E27FC236}">
                <a16:creationId xmlns:a16="http://schemas.microsoft.com/office/drawing/2014/main" id="{F22A9C82-9EF3-EA55-DDE0-B78BC6B2CC40}"/>
              </a:ext>
            </a:extLst>
          </p:cNvPr>
          <p:cNvPicPr>
            <a:picLocks noChangeAspect="1"/>
          </p:cNvPicPr>
          <p:nvPr/>
        </p:nvPicPr>
        <p:blipFill>
          <a:blip r:embed="rId2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5082" y="4639491"/>
            <a:ext cx="304800" cy="304800"/>
          </a:xfrm>
          <a:prstGeom prst="rect">
            <a:avLst/>
          </a:prstGeom>
        </p:spPr>
      </p:pic>
      <p:pic>
        <p:nvPicPr>
          <p:cNvPr id="1447" name="Рисунок 1446">
            <a:extLst>
              <a:ext uri="{FF2B5EF4-FFF2-40B4-BE49-F238E27FC236}">
                <a16:creationId xmlns:a16="http://schemas.microsoft.com/office/drawing/2014/main" id="{5FB8CA7D-724A-A3B2-525E-B5FE046EA22A}"/>
              </a:ext>
            </a:extLst>
          </p:cNvPr>
          <p:cNvPicPr>
            <a:picLocks noChangeAspect="1"/>
          </p:cNvPicPr>
          <p:nvPr/>
        </p:nvPicPr>
        <p:blipFill>
          <a:blip r:embed="rId2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7186" y="4639491"/>
            <a:ext cx="304800" cy="304800"/>
          </a:xfrm>
          <a:prstGeom prst="rect">
            <a:avLst/>
          </a:prstGeom>
        </p:spPr>
      </p:pic>
      <p:pic>
        <p:nvPicPr>
          <p:cNvPr id="1449" name="Рисунок 1448">
            <a:extLst>
              <a:ext uri="{FF2B5EF4-FFF2-40B4-BE49-F238E27FC236}">
                <a16:creationId xmlns:a16="http://schemas.microsoft.com/office/drawing/2014/main" id="{E7ACE7E3-7224-ADF4-F0CE-C37768CB6373}"/>
              </a:ext>
            </a:extLst>
          </p:cNvPr>
          <p:cNvPicPr>
            <a:picLocks noChangeAspect="1"/>
          </p:cNvPicPr>
          <p:nvPr/>
        </p:nvPicPr>
        <p:blipFill>
          <a:blip r:embed="rId2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9290" y="4639491"/>
            <a:ext cx="304800" cy="304800"/>
          </a:xfrm>
          <a:prstGeom prst="rect">
            <a:avLst/>
          </a:prstGeom>
        </p:spPr>
      </p:pic>
      <p:pic>
        <p:nvPicPr>
          <p:cNvPr id="1451" name="Рисунок 1450">
            <a:extLst>
              <a:ext uri="{FF2B5EF4-FFF2-40B4-BE49-F238E27FC236}">
                <a16:creationId xmlns:a16="http://schemas.microsoft.com/office/drawing/2014/main" id="{7440DB4B-C6C9-750E-3727-7DFC3D44F712}"/>
              </a:ext>
            </a:extLst>
          </p:cNvPr>
          <p:cNvPicPr>
            <a:picLocks noChangeAspect="1"/>
          </p:cNvPicPr>
          <p:nvPr/>
        </p:nvPicPr>
        <p:blipFill>
          <a:blip r:embed="rId2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1394" y="4639491"/>
            <a:ext cx="304800" cy="304800"/>
          </a:xfrm>
          <a:prstGeom prst="rect">
            <a:avLst/>
          </a:prstGeom>
        </p:spPr>
      </p:pic>
      <p:pic>
        <p:nvPicPr>
          <p:cNvPr id="1453" name="Рисунок 1452">
            <a:extLst>
              <a:ext uri="{FF2B5EF4-FFF2-40B4-BE49-F238E27FC236}">
                <a16:creationId xmlns:a16="http://schemas.microsoft.com/office/drawing/2014/main" id="{1C036E55-4F8B-0BBE-75F3-63871796D818}"/>
              </a:ext>
            </a:extLst>
          </p:cNvPr>
          <p:cNvPicPr>
            <a:picLocks noChangeAspect="1"/>
          </p:cNvPicPr>
          <p:nvPr/>
        </p:nvPicPr>
        <p:blipFill>
          <a:blip r:embed="rId2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3498" y="4639491"/>
            <a:ext cx="304800" cy="304800"/>
          </a:xfrm>
          <a:prstGeom prst="rect">
            <a:avLst/>
          </a:prstGeom>
        </p:spPr>
      </p:pic>
      <p:pic>
        <p:nvPicPr>
          <p:cNvPr id="1455" name="Рисунок 1454">
            <a:extLst>
              <a:ext uri="{FF2B5EF4-FFF2-40B4-BE49-F238E27FC236}">
                <a16:creationId xmlns:a16="http://schemas.microsoft.com/office/drawing/2014/main" id="{AB88582A-4577-0B0A-B80B-9C072D58136A}"/>
              </a:ext>
            </a:extLst>
          </p:cNvPr>
          <p:cNvPicPr>
            <a:picLocks noChangeAspect="1"/>
          </p:cNvPicPr>
          <p:nvPr/>
        </p:nvPicPr>
        <p:blipFill>
          <a:blip r:embed="rId2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5602" y="4639491"/>
            <a:ext cx="304800" cy="304800"/>
          </a:xfrm>
          <a:prstGeom prst="rect">
            <a:avLst/>
          </a:prstGeom>
        </p:spPr>
      </p:pic>
      <p:pic>
        <p:nvPicPr>
          <p:cNvPr id="1457" name="Рисунок 1456">
            <a:extLst>
              <a:ext uri="{FF2B5EF4-FFF2-40B4-BE49-F238E27FC236}">
                <a16:creationId xmlns:a16="http://schemas.microsoft.com/office/drawing/2014/main" id="{DDAB69EF-5857-5393-4499-DF473077656E}"/>
              </a:ext>
            </a:extLst>
          </p:cNvPr>
          <p:cNvPicPr>
            <a:picLocks noChangeAspect="1"/>
          </p:cNvPicPr>
          <p:nvPr/>
        </p:nvPicPr>
        <p:blipFill>
          <a:blip r:embed="rId2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7706" y="4639491"/>
            <a:ext cx="304800" cy="304800"/>
          </a:xfrm>
          <a:prstGeom prst="rect">
            <a:avLst/>
          </a:prstGeom>
        </p:spPr>
      </p:pic>
      <p:pic>
        <p:nvPicPr>
          <p:cNvPr id="1459" name="Рисунок 1458">
            <a:extLst>
              <a:ext uri="{FF2B5EF4-FFF2-40B4-BE49-F238E27FC236}">
                <a16:creationId xmlns:a16="http://schemas.microsoft.com/office/drawing/2014/main" id="{969CED55-E274-FF89-6C3D-0FB14E35E462}"/>
              </a:ext>
            </a:extLst>
          </p:cNvPr>
          <p:cNvPicPr>
            <a:picLocks noChangeAspect="1"/>
          </p:cNvPicPr>
          <p:nvPr/>
        </p:nvPicPr>
        <p:blipFill>
          <a:blip r:embed="rId2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810" y="4639491"/>
            <a:ext cx="304800" cy="304800"/>
          </a:xfrm>
          <a:prstGeom prst="rect">
            <a:avLst/>
          </a:prstGeom>
        </p:spPr>
      </p:pic>
      <p:pic>
        <p:nvPicPr>
          <p:cNvPr id="1461" name="Рисунок 1460">
            <a:extLst>
              <a:ext uri="{FF2B5EF4-FFF2-40B4-BE49-F238E27FC236}">
                <a16:creationId xmlns:a16="http://schemas.microsoft.com/office/drawing/2014/main" id="{4319ABFB-3EE3-0EE3-8A98-5AD969AF53BD}"/>
              </a:ext>
            </a:extLst>
          </p:cNvPr>
          <p:cNvPicPr>
            <a:picLocks noChangeAspect="1"/>
          </p:cNvPicPr>
          <p:nvPr/>
        </p:nvPicPr>
        <p:blipFill>
          <a:blip r:embed="rId2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1914" y="4639491"/>
            <a:ext cx="304800" cy="304800"/>
          </a:xfrm>
          <a:prstGeom prst="rect">
            <a:avLst/>
          </a:prstGeom>
        </p:spPr>
      </p:pic>
      <p:pic>
        <p:nvPicPr>
          <p:cNvPr id="1463" name="Рисунок 1462">
            <a:extLst>
              <a:ext uri="{FF2B5EF4-FFF2-40B4-BE49-F238E27FC236}">
                <a16:creationId xmlns:a16="http://schemas.microsoft.com/office/drawing/2014/main" id="{CFC9292A-6FA4-EE98-28DE-F7656D3ABB71}"/>
              </a:ext>
            </a:extLst>
          </p:cNvPr>
          <p:cNvPicPr>
            <a:picLocks noChangeAspect="1"/>
          </p:cNvPicPr>
          <p:nvPr/>
        </p:nvPicPr>
        <p:blipFill>
          <a:blip r:embed="rId2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4018" y="4639491"/>
            <a:ext cx="304800" cy="304800"/>
          </a:xfrm>
          <a:prstGeom prst="rect">
            <a:avLst/>
          </a:prstGeom>
        </p:spPr>
      </p:pic>
      <p:pic>
        <p:nvPicPr>
          <p:cNvPr id="1465" name="Рисунок 1464">
            <a:extLst>
              <a:ext uri="{FF2B5EF4-FFF2-40B4-BE49-F238E27FC236}">
                <a16:creationId xmlns:a16="http://schemas.microsoft.com/office/drawing/2014/main" id="{A0A19F04-7EF3-5149-7612-81C5A39A66A2}"/>
              </a:ext>
            </a:extLst>
          </p:cNvPr>
          <p:cNvPicPr>
            <a:picLocks noChangeAspect="1"/>
          </p:cNvPicPr>
          <p:nvPr/>
        </p:nvPicPr>
        <p:blipFill>
          <a:blip r:embed="rId2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6122" y="4639491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501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8B2C70E-E8DE-4216-9909-A469050F09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49</a:t>
            </a:fld>
            <a:endParaRPr lang="ru-RU" dirty="0"/>
          </a:p>
        </p:txBody>
      </p:sp>
      <p:sp>
        <p:nvSpPr>
          <p:cNvPr id="2" name="Заголовок 710">
            <a:extLst>
              <a:ext uri="{FF2B5EF4-FFF2-40B4-BE49-F238E27FC236}">
                <a16:creationId xmlns:a16="http://schemas.microsoft.com/office/drawing/2014/main" id="{52503218-38A3-3ED6-7597-BED5B26E7522}"/>
              </a:ext>
            </a:extLst>
          </p:cNvPr>
          <p:cNvSpPr txBox="1">
            <a:spLocks/>
          </p:cNvSpPr>
          <p:nvPr/>
        </p:nvSpPr>
        <p:spPr>
          <a:xfrm>
            <a:off x="1246944" y="670210"/>
            <a:ext cx="6054725" cy="376237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57875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997" b="1" kern="12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Amatic SC" panose="00000500000000000000" pitchFamily="2" charset="-79"/>
              </a:defRPr>
            </a:lvl1pPr>
          </a:lstStyle>
          <a:p>
            <a:r>
              <a:rPr lang="ru-RU" dirty="0"/>
              <a:t>ИКОНКИ</a:t>
            </a:r>
          </a:p>
        </p:txBody>
      </p:sp>
      <p:grpSp>
        <p:nvGrpSpPr>
          <p:cNvPr id="22" name="Google Shape;4297;p64">
            <a:extLst>
              <a:ext uri="{FF2B5EF4-FFF2-40B4-BE49-F238E27FC236}">
                <a16:creationId xmlns:a16="http://schemas.microsoft.com/office/drawing/2014/main" id="{5C23F9FB-2D4E-B16F-0AA3-F44E5B59F5C6}"/>
              </a:ext>
            </a:extLst>
          </p:cNvPr>
          <p:cNvGrpSpPr/>
          <p:nvPr/>
        </p:nvGrpSpPr>
        <p:grpSpPr>
          <a:xfrm>
            <a:off x="1487488" y="1652232"/>
            <a:ext cx="597779" cy="513893"/>
            <a:chOff x="6000718" y="3070557"/>
            <a:chExt cx="587865" cy="517731"/>
          </a:xfrm>
        </p:grpSpPr>
        <p:sp>
          <p:nvSpPr>
            <p:cNvPr id="23" name="Google Shape;4298;p64">
              <a:extLst>
                <a:ext uri="{FF2B5EF4-FFF2-40B4-BE49-F238E27FC236}">
                  <a16:creationId xmlns:a16="http://schemas.microsoft.com/office/drawing/2014/main" id="{81F119A9-150E-F9D9-FA50-0089BF1840D5}"/>
                </a:ext>
              </a:extLst>
            </p:cNvPr>
            <p:cNvSpPr/>
            <p:nvPr/>
          </p:nvSpPr>
          <p:spPr>
            <a:xfrm>
              <a:off x="6161116" y="3104229"/>
              <a:ext cx="410235" cy="449911"/>
            </a:xfrm>
            <a:custGeom>
              <a:avLst/>
              <a:gdLst/>
              <a:ahLst/>
              <a:cxnLst/>
              <a:rect l="l" t="t" r="r" b="b"/>
              <a:pathLst>
                <a:path w="71098" h="78008" extrusionOk="0">
                  <a:moveTo>
                    <a:pt x="36108" y="3531"/>
                  </a:moveTo>
                  <a:lnTo>
                    <a:pt x="36835" y="4631"/>
                  </a:lnTo>
                  <a:cubicBezTo>
                    <a:pt x="36551" y="4826"/>
                    <a:pt x="36268" y="5039"/>
                    <a:pt x="35948" y="5217"/>
                  </a:cubicBezTo>
                  <a:cubicBezTo>
                    <a:pt x="35043" y="5749"/>
                    <a:pt x="34635" y="6459"/>
                    <a:pt x="35132" y="7488"/>
                  </a:cubicBezTo>
                  <a:cubicBezTo>
                    <a:pt x="35486" y="8208"/>
                    <a:pt x="35984" y="8561"/>
                    <a:pt x="36635" y="8561"/>
                  </a:cubicBezTo>
                  <a:cubicBezTo>
                    <a:pt x="36866" y="8561"/>
                    <a:pt x="37116" y="8517"/>
                    <a:pt x="37385" y="8428"/>
                  </a:cubicBezTo>
                  <a:cubicBezTo>
                    <a:pt x="37776" y="8304"/>
                    <a:pt x="38184" y="8198"/>
                    <a:pt x="38752" y="8056"/>
                  </a:cubicBezTo>
                  <a:lnTo>
                    <a:pt x="38752" y="8056"/>
                  </a:lnTo>
                  <a:cubicBezTo>
                    <a:pt x="38412" y="9075"/>
                    <a:pt x="37909" y="9331"/>
                    <a:pt x="37373" y="9331"/>
                  </a:cubicBezTo>
                  <a:cubicBezTo>
                    <a:pt x="36833" y="9331"/>
                    <a:pt x="36258" y="9072"/>
                    <a:pt x="35779" y="9072"/>
                  </a:cubicBezTo>
                  <a:cubicBezTo>
                    <a:pt x="35690" y="9072"/>
                    <a:pt x="35604" y="9081"/>
                    <a:pt x="35522" y="9102"/>
                  </a:cubicBezTo>
                  <a:lnTo>
                    <a:pt x="33162" y="11977"/>
                  </a:lnTo>
                  <a:lnTo>
                    <a:pt x="28585" y="11037"/>
                  </a:lnTo>
                  <a:lnTo>
                    <a:pt x="31832" y="10238"/>
                  </a:lnTo>
                  <a:cubicBezTo>
                    <a:pt x="32825" y="8162"/>
                    <a:pt x="33127" y="7062"/>
                    <a:pt x="32914" y="6228"/>
                  </a:cubicBezTo>
                  <a:lnTo>
                    <a:pt x="36108" y="3531"/>
                  </a:lnTo>
                  <a:close/>
                  <a:moveTo>
                    <a:pt x="38947" y="36232"/>
                  </a:moveTo>
                  <a:lnTo>
                    <a:pt x="38947" y="36232"/>
                  </a:lnTo>
                  <a:cubicBezTo>
                    <a:pt x="40402" y="36374"/>
                    <a:pt x="40561" y="37705"/>
                    <a:pt x="41253" y="38486"/>
                  </a:cubicBezTo>
                  <a:cubicBezTo>
                    <a:pt x="40278" y="40029"/>
                    <a:pt x="42194" y="41076"/>
                    <a:pt x="41963" y="42673"/>
                  </a:cubicBezTo>
                  <a:cubicBezTo>
                    <a:pt x="41786" y="43862"/>
                    <a:pt x="42833" y="45264"/>
                    <a:pt x="43241" y="46648"/>
                  </a:cubicBezTo>
                  <a:cubicBezTo>
                    <a:pt x="43560" y="47641"/>
                    <a:pt x="43507" y="48741"/>
                    <a:pt x="43046" y="49699"/>
                  </a:cubicBezTo>
                  <a:lnTo>
                    <a:pt x="40473" y="45760"/>
                  </a:lnTo>
                  <a:cubicBezTo>
                    <a:pt x="41449" y="42726"/>
                    <a:pt x="39160" y="39728"/>
                    <a:pt x="38947" y="36232"/>
                  </a:cubicBezTo>
                  <a:close/>
                  <a:moveTo>
                    <a:pt x="36430" y="1"/>
                  </a:moveTo>
                  <a:cubicBezTo>
                    <a:pt x="35873" y="1"/>
                    <a:pt x="35316" y="87"/>
                    <a:pt x="34759" y="284"/>
                  </a:cubicBezTo>
                  <a:cubicBezTo>
                    <a:pt x="33659" y="657"/>
                    <a:pt x="32346" y="870"/>
                    <a:pt x="31885" y="2005"/>
                  </a:cubicBezTo>
                  <a:cubicBezTo>
                    <a:pt x="31264" y="3567"/>
                    <a:pt x="29809" y="3549"/>
                    <a:pt x="28656" y="3992"/>
                  </a:cubicBezTo>
                  <a:cubicBezTo>
                    <a:pt x="26331" y="4826"/>
                    <a:pt x="26012" y="5465"/>
                    <a:pt x="27006" y="7683"/>
                  </a:cubicBezTo>
                  <a:lnTo>
                    <a:pt x="29791" y="7736"/>
                  </a:lnTo>
                  <a:lnTo>
                    <a:pt x="29046" y="10327"/>
                  </a:lnTo>
                  <a:lnTo>
                    <a:pt x="28425" y="7736"/>
                  </a:lnTo>
                  <a:lnTo>
                    <a:pt x="26633" y="11143"/>
                  </a:lnTo>
                  <a:cubicBezTo>
                    <a:pt x="25746" y="11374"/>
                    <a:pt x="24734" y="11391"/>
                    <a:pt x="24113" y="11870"/>
                  </a:cubicBezTo>
                  <a:cubicBezTo>
                    <a:pt x="22960" y="12775"/>
                    <a:pt x="21328" y="12509"/>
                    <a:pt x="20352" y="13680"/>
                  </a:cubicBezTo>
                  <a:lnTo>
                    <a:pt x="19695" y="12900"/>
                  </a:lnTo>
                  <a:lnTo>
                    <a:pt x="18808" y="14106"/>
                  </a:lnTo>
                  <a:cubicBezTo>
                    <a:pt x="18523" y="13971"/>
                    <a:pt x="18518" y="13452"/>
                    <a:pt x="18160" y="13452"/>
                  </a:cubicBezTo>
                  <a:cubicBezTo>
                    <a:pt x="18049" y="13452"/>
                    <a:pt x="17905" y="13501"/>
                    <a:pt x="17708" y="13627"/>
                  </a:cubicBezTo>
                  <a:lnTo>
                    <a:pt x="18560" y="17193"/>
                  </a:lnTo>
                  <a:cubicBezTo>
                    <a:pt x="17972" y="17718"/>
                    <a:pt x="17385" y="18062"/>
                    <a:pt x="16823" y="18062"/>
                  </a:cubicBezTo>
                  <a:cubicBezTo>
                    <a:pt x="16435" y="18062"/>
                    <a:pt x="16059" y="17897"/>
                    <a:pt x="15703" y="17513"/>
                  </a:cubicBezTo>
                  <a:cubicBezTo>
                    <a:pt x="14869" y="16626"/>
                    <a:pt x="13929" y="16750"/>
                    <a:pt x="13112" y="16643"/>
                  </a:cubicBezTo>
                  <a:lnTo>
                    <a:pt x="11196" y="21381"/>
                  </a:lnTo>
                  <a:cubicBezTo>
                    <a:pt x="11922" y="22616"/>
                    <a:pt x="12753" y="22986"/>
                    <a:pt x="13632" y="22986"/>
                  </a:cubicBezTo>
                  <a:cubicBezTo>
                    <a:pt x="14835" y="22986"/>
                    <a:pt x="16130" y="22292"/>
                    <a:pt x="17371" y="22179"/>
                  </a:cubicBezTo>
                  <a:lnTo>
                    <a:pt x="17868" y="20618"/>
                  </a:lnTo>
                  <a:cubicBezTo>
                    <a:pt x="19961" y="20600"/>
                    <a:pt x="19961" y="20600"/>
                    <a:pt x="21594" y="18879"/>
                  </a:cubicBezTo>
                  <a:lnTo>
                    <a:pt x="22587" y="19784"/>
                  </a:lnTo>
                  <a:lnTo>
                    <a:pt x="24646" y="19181"/>
                  </a:lnTo>
                  <a:lnTo>
                    <a:pt x="28762" y="24788"/>
                  </a:lnTo>
                  <a:lnTo>
                    <a:pt x="24930" y="23971"/>
                  </a:lnTo>
                  <a:lnTo>
                    <a:pt x="24930" y="23971"/>
                  </a:lnTo>
                  <a:lnTo>
                    <a:pt x="26544" y="25746"/>
                  </a:lnTo>
                  <a:cubicBezTo>
                    <a:pt x="28177" y="25604"/>
                    <a:pt x="29507" y="24930"/>
                    <a:pt x="30182" y="23209"/>
                  </a:cubicBezTo>
                  <a:cubicBezTo>
                    <a:pt x="29738" y="22747"/>
                    <a:pt x="29365" y="22321"/>
                    <a:pt x="28957" y="21949"/>
                  </a:cubicBezTo>
                  <a:cubicBezTo>
                    <a:pt x="28017" y="21150"/>
                    <a:pt x="27165" y="20352"/>
                    <a:pt x="27502" y="18400"/>
                  </a:cubicBezTo>
                  <a:lnTo>
                    <a:pt x="27502" y="18400"/>
                  </a:lnTo>
                  <a:cubicBezTo>
                    <a:pt x="28336" y="19678"/>
                    <a:pt x="28709" y="20902"/>
                    <a:pt x="29472" y="21239"/>
                  </a:cubicBezTo>
                  <a:cubicBezTo>
                    <a:pt x="30678" y="21771"/>
                    <a:pt x="30785" y="22641"/>
                    <a:pt x="30927" y="23617"/>
                  </a:cubicBezTo>
                  <a:cubicBezTo>
                    <a:pt x="31016" y="24255"/>
                    <a:pt x="30874" y="24965"/>
                    <a:pt x="31087" y="25551"/>
                  </a:cubicBezTo>
                  <a:cubicBezTo>
                    <a:pt x="31282" y="26083"/>
                    <a:pt x="31832" y="26473"/>
                    <a:pt x="32187" y="26952"/>
                  </a:cubicBezTo>
                  <a:cubicBezTo>
                    <a:pt x="32275" y="27077"/>
                    <a:pt x="32329" y="27236"/>
                    <a:pt x="32329" y="27396"/>
                  </a:cubicBezTo>
                  <a:lnTo>
                    <a:pt x="34369" y="26225"/>
                  </a:lnTo>
                  <a:cubicBezTo>
                    <a:pt x="33860" y="25322"/>
                    <a:pt x="33670" y="24632"/>
                    <a:pt x="34867" y="24632"/>
                  </a:cubicBezTo>
                  <a:cubicBezTo>
                    <a:pt x="34964" y="24632"/>
                    <a:pt x="35070" y="24636"/>
                    <a:pt x="35185" y="24646"/>
                  </a:cubicBezTo>
                  <a:cubicBezTo>
                    <a:pt x="35416" y="25462"/>
                    <a:pt x="35718" y="26189"/>
                    <a:pt x="35753" y="26917"/>
                  </a:cubicBezTo>
                  <a:cubicBezTo>
                    <a:pt x="35859" y="28390"/>
                    <a:pt x="37013" y="29011"/>
                    <a:pt x="38024" y="29224"/>
                  </a:cubicBezTo>
                  <a:cubicBezTo>
                    <a:pt x="38126" y="29247"/>
                    <a:pt x="38227" y="29254"/>
                    <a:pt x="38330" y="29254"/>
                  </a:cubicBezTo>
                  <a:cubicBezTo>
                    <a:pt x="38476" y="29254"/>
                    <a:pt x="38623" y="29240"/>
                    <a:pt x="38773" y="29240"/>
                  </a:cubicBezTo>
                  <a:cubicBezTo>
                    <a:pt x="39073" y="29240"/>
                    <a:pt x="39384" y="29296"/>
                    <a:pt x="39710" y="29632"/>
                  </a:cubicBezTo>
                  <a:cubicBezTo>
                    <a:pt x="39812" y="29734"/>
                    <a:pt x="39986" y="29769"/>
                    <a:pt x="40202" y="29769"/>
                  </a:cubicBezTo>
                  <a:cubicBezTo>
                    <a:pt x="40620" y="29769"/>
                    <a:pt x="41193" y="29637"/>
                    <a:pt x="41697" y="29614"/>
                  </a:cubicBezTo>
                  <a:lnTo>
                    <a:pt x="41697" y="29614"/>
                  </a:lnTo>
                  <a:cubicBezTo>
                    <a:pt x="41182" y="31175"/>
                    <a:pt x="41608" y="32825"/>
                    <a:pt x="39657" y="33517"/>
                  </a:cubicBezTo>
                  <a:cubicBezTo>
                    <a:pt x="37368" y="32683"/>
                    <a:pt x="34369" y="33198"/>
                    <a:pt x="32488" y="30608"/>
                  </a:cubicBezTo>
                  <a:cubicBezTo>
                    <a:pt x="32240" y="30253"/>
                    <a:pt x="31388" y="30306"/>
                    <a:pt x="30820" y="30217"/>
                  </a:cubicBezTo>
                  <a:cubicBezTo>
                    <a:pt x="30607" y="30217"/>
                    <a:pt x="30395" y="30270"/>
                    <a:pt x="30182" y="30324"/>
                  </a:cubicBezTo>
                  <a:lnTo>
                    <a:pt x="29507" y="32151"/>
                  </a:lnTo>
                  <a:cubicBezTo>
                    <a:pt x="27875" y="31246"/>
                    <a:pt x="26686" y="29969"/>
                    <a:pt x="25373" y="29259"/>
                  </a:cubicBezTo>
                  <a:cubicBezTo>
                    <a:pt x="23918" y="28496"/>
                    <a:pt x="23794" y="27431"/>
                    <a:pt x="23794" y="26456"/>
                  </a:cubicBezTo>
                  <a:cubicBezTo>
                    <a:pt x="23808" y="24745"/>
                    <a:pt x="23906" y="24354"/>
                    <a:pt x="23055" y="24354"/>
                  </a:cubicBezTo>
                  <a:cubicBezTo>
                    <a:pt x="22802" y="24354"/>
                    <a:pt x="22466" y="24388"/>
                    <a:pt x="22020" y="24433"/>
                  </a:cubicBezTo>
                  <a:cubicBezTo>
                    <a:pt x="21712" y="24458"/>
                    <a:pt x="21377" y="24558"/>
                    <a:pt x="21074" y="24558"/>
                  </a:cubicBezTo>
                  <a:cubicBezTo>
                    <a:pt x="20958" y="24558"/>
                    <a:pt x="20846" y="24543"/>
                    <a:pt x="20742" y="24504"/>
                  </a:cubicBezTo>
                  <a:cubicBezTo>
                    <a:pt x="20157" y="24291"/>
                    <a:pt x="19678" y="23670"/>
                    <a:pt x="19092" y="23546"/>
                  </a:cubicBezTo>
                  <a:cubicBezTo>
                    <a:pt x="19019" y="23530"/>
                    <a:pt x="18944" y="23524"/>
                    <a:pt x="18868" y="23524"/>
                  </a:cubicBezTo>
                  <a:cubicBezTo>
                    <a:pt x="18388" y="23524"/>
                    <a:pt x="17849" y="23788"/>
                    <a:pt x="17363" y="23788"/>
                  </a:cubicBezTo>
                  <a:cubicBezTo>
                    <a:pt x="17305" y="23788"/>
                    <a:pt x="17249" y="23784"/>
                    <a:pt x="17193" y="23776"/>
                  </a:cubicBezTo>
                  <a:cubicBezTo>
                    <a:pt x="17025" y="23751"/>
                    <a:pt x="16855" y="23741"/>
                    <a:pt x="16686" y="23741"/>
                  </a:cubicBezTo>
                  <a:cubicBezTo>
                    <a:pt x="15885" y="23741"/>
                    <a:pt x="15077" y="23971"/>
                    <a:pt x="14280" y="23971"/>
                  </a:cubicBezTo>
                  <a:cubicBezTo>
                    <a:pt x="13809" y="23971"/>
                    <a:pt x="13342" y="23890"/>
                    <a:pt x="12882" y="23634"/>
                  </a:cubicBezTo>
                  <a:cubicBezTo>
                    <a:pt x="12688" y="23891"/>
                    <a:pt x="12389" y="23939"/>
                    <a:pt x="12067" y="23939"/>
                  </a:cubicBezTo>
                  <a:cubicBezTo>
                    <a:pt x="11878" y="23939"/>
                    <a:pt x="11682" y="23923"/>
                    <a:pt x="11494" y="23923"/>
                  </a:cubicBezTo>
                  <a:cubicBezTo>
                    <a:pt x="11005" y="23923"/>
                    <a:pt x="10573" y="24032"/>
                    <a:pt x="10486" y="24823"/>
                  </a:cubicBezTo>
                  <a:cubicBezTo>
                    <a:pt x="8943" y="25125"/>
                    <a:pt x="8925" y="26935"/>
                    <a:pt x="7594" y="27644"/>
                  </a:cubicBezTo>
                  <a:cubicBezTo>
                    <a:pt x="6636" y="28159"/>
                    <a:pt x="5270" y="28461"/>
                    <a:pt x="4720" y="29365"/>
                  </a:cubicBezTo>
                  <a:cubicBezTo>
                    <a:pt x="3992" y="30554"/>
                    <a:pt x="2733" y="30874"/>
                    <a:pt x="1899" y="31779"/>
                  </a:cubicBezTo>
                  <a:cubicBezTo>
                    <a:pt x="1420" y="32311"/>
                    <a:pt x="1100" y="33021"/>
                    <a:pt x="692" y="33695"/>
                  </a:cubicBezTo>
                  <a:lnTo>
                    <a:pt x="2058" y="34529"/>
                  </a:lnTo>
                  <a:lnTo>
                    <a:pt x="0" y="40331"/>
                  </a:lnTo>
                  <a:cubicBezTo>
                    <a:pt x="568" y="41839"/>
                    <a:pt x="1828" y="42460"/>
                    <a:pt x="1579" y="43844"/>
                  </a:cubicBezTo>
                  <a:cubicBezTo>
                    <a:pt x="1526" y="44093"/>
                    <a:pt x="4542" y="47659"/>
                    <a:pt x="4720" y="47677"/>
                  </a:cubicBezTo>
                  <a:cubicBezTo>
                    <a:pt x="6407" y="47823"/>
                    <a:pt x="7973" y="48589"/>
                    <a:pt x="9698" y="48589"/>
                  </a:cubicBezTo>
                  <a:cubicBezTo>
                    <a:pt x="10059" y="48589"/>
                    <a:pt x="10428" y="48555"/>
                    <a:pt x="10806" y="48475"/>
                  </a:cubicBezTo>
                  <a:cubicBezTo>
                    <a:pt x="10987" y="48438"/>
                    <a:pt x="11194" y="48420"/>
                    <a:pt x="11413" y="48420"/>
                  </a:cubicBezTo>
                  <a:cubicBezTo>
                    <a:pt x="12352" y="48420"/>
                    <a:pt x="13516" y="48748"/>
                    <a:pt x="13875" y="49309"/>
                  </a:cubicBezTo>
                  <a:cubicBezTo>
                    <a:pt x="14692" y="50587"/>
                    <a:pt x="15916" y="50622"/>
                    <a:pt x="17140" y="51048"/>
                  </a:cubicBezTo>
                  <a:lnTo>
                    <a:pt x="16076" y="56140"/>
                  </a:lnTo>
                  <a:cubicBezTo>
                    <a:pt x="17477" y="57542"/>
                    <a:pt x="16874" y="59405"/>
                    <a:pt x="17513" y="60896"/>
                  </a:cubicBezTo>
                  <a:cubicBezTo>
                    <a:pt x="17939" y="61907"/>
                    <a:pt x="17566" y="62439"/>
                    <a:pt x="17105" y="63291"/>
                  </a:cubicBezTo>
                  <a:cubicBezTo>
                    <a:pt x="16484" y="64409"/>
                    <a:pt x="14922" y="65544"/>
                    <a:pt x="15526" y="66751"/>
                  </a:cubicBezTo>
                  <a:cubicBezTo>
                    <a:pt x="16359" y="68454"/>
                    <a:pt x="16218" y="70264"/>
                    <a:pt x="16218" y="71879"/>
                  </a:cubicBezTo>
                  <a:cubicBezTo>
                    <a:pt x="16218" y="73795"/>
                    <a:pt x="17726" y="75427"/>
                    <a:pt x="16697" y="77361"/>
                  </a:cubicBezTo>
                  <a:cubicBezTo>
                    <a:pt x="17566" y="77539"/>
                    <a:pt x="18134" y="77610"/>
                    <a:pt x="18684" y="77787"/>
                  </a:cubicBezTo>
                  <a:cubicBezTo>
                    <a:pt x="19160" y="77941"/>
                    <a:pt x="19615" y="78007"/>
                    <a:pt x="20054" y="78007"/>
                  </a:cubicBezTo>
                  <a:cubicBezTo>
                    <a:pt x="21942" y="78007"/>
                    <a:pt x="23543" y="76798"/>
                    <a:pt x="25284" y="76208"/>
                  </a:cubicBezTo>
                  <a:cubicBezTo>
                    <a:pt x="25497" y="74416"/>
                    <a:pt x="27183" y="74310"/>
                    <a:pt x="28336" y="73671"/>
                  </a:cubicBezTo>
                  <a:cubicBezTo>
                    <a:pt x="29472" y="73032"/>
                    <a:pt x="29064" y="71826"/>
                    <a:pt x="29436" y="71240"/>
                  </a:cubicBezTo>
                  <a:cubicBezTo>
                    <a:pt x="30359" y="70814"/>
                    <a:pt x="31051" y="70495"/>
                    <a:pt x="31761" y="70175"/>
                  </a:cubicBezTo>
                  <a:cubicBezTo>
                    <a:pt x="32701" y="69750"/>
                    <a:pt x="34032" y="69998"/>
                    <a:pt x="34351" y="68472"/>
                  </a:cubicBezTo>
                  <a:cubicBezTo>
                    <a:pt x="34564" y="67407"/>
                    <a:pt x="35593" y="66680"/>
                    <a:pt x="35682" y="65456"/>
                  </a:cubicBezTo>
                  <a:cubicBezTo>
                    <a:pt x="35789" y="64196"/>
                    <a:pt x="36179" y="62972"/>
                    <a:pt x="36427" y="61783"/>
                  </a:cubicBezTo>
                  <a:cubicBezTo>
                    <a:pt x="38255" y="60576"/>
                    <a:pt x="39869" y="58979"/>
                    <a:pt x="41786" y="58376"/>
                  </a:cubicBezTo>
                  <a:cubicBezTo>
                    <a:pt x="44997" y="57365"/>
                    <a:pt x="46843" y="55306"/>
                    <a:pt x="48156" y="52432"/>
                  </a:cubicBezTo>
                  <a:cubicBezTo>
                    <a:pt x="47847" y="52304"/>
                    <a:pt x="47534" y="52259"/>
                    <a:pt x="47221" y="52259"/>
                  </a:cubicBezTo>
                  <a:cubicBezTo>
                    <a:pt x="46487" y="52259"/>
                    <a:pt x="45750" y="52505"/>
                    <a:pt x="45050" y="52505"/>
                  </a:cubicBezTo>
                  <a:cubicBezTo>
                    <a:pt x="44519" y="52505"/>
                    <a:pt x="44011" y="52363"/>
                    <a:pt x="43542" y="51864"/>
                  </a:cubicBezTo>
                  <a:cubicBezTo>
                    <a:pt x="44838" y="50108"/>
                    <a:pt x="44909" y="50037"/>
                    <a:pt x="46293" y="49859"/>
                  </a:cubicBezTo>
                  <a:cubicBezTo>
                    <a:pt x="49646" y="49451"/>
                    <a:pt x="52822" y="48599"/>
                    <a:pt x="55395" y="46222"/>
                  </a:cubicBezTo>
                  <a:cubicBezTo>
                    <a:pt x="55484" y="45760"/>
                    <a:pt x="55697" y="45281"/>
                    <a:pt x="55643" y="44838"/>
                  </a:cubicBezTo>
                  <a:cubicBezTo>
                    <a:pt x="55519" y="44022"/>
                    <a:pt x="55359" y="43205"/>
                    <a:pt x="55164" y="42389"/>
                  </a:cubicBezTo>
                  <a:lnTo>
                    <a:pt x="54224" y="42886"/>
                  </a:lnTo>
                  <a:lnTo>
                    <a:pt x="53887" y="41254"/>
                  </a:lnTo>
                  <a:lnTo>
                    <a:pt x="53017" y="42655"/>
                  </a:lnTo>
                  <a:cubicBezTo>
                    <a:pt x="51775" y="40810"/>
                    <a:pt x="49327" y="39763"/>
                    <a:pt x="49735" y="36906"/>
                  </a:cubicBezTo>
                  <a:lnTo>
                    <a:pt x="49735" y="36906"/>
                  </a:lnTo>
                  <a:cubicBezTo>
                    <a:pt x="51738" y="37643"/>
                    <a:pt x="51709" y="40841"/>
                    <a:pt x="54224" y="40841"/>
                  </a:cubicBezTo>
                  <a:cubicBezTo>
                    <a:pt x="54315" y="40841"/>
                    <a:pt x="54410" y="40836"/>
                    <a:pt x="54508" y="40828"/>
                  </a:cubicBezTo>
                  <a:cubicBezTo>
                    <a:pt x="55927" y="42620"/>
                    <a:pt x="57968" y="43134"/>
                    <a:pt x="59831" y="43365"/>
                  </a:cubicBezTo>
                  <a:lnTo>
                    <a:pt x="61091" y="47286"/>
                  </a:lnTo>
                  <a:lnTo>
                    <a:pt x="62244" y="46683"/>
                  </a:lnTo>
                  <a:lnTo>
                    <a:pt x="61215" y="57010"/>
                  </a:lnTo>
                  <a:cubicBezTo>
                    <a:pt x="61641" y="57382"/>
                    <a:pt x="62102" y="57613"/>
                    <a:pt x="62208" y="57950"/>
                  </a:cubicBezTo>
                  <a:cubicBezTo>
                    <a:pt x="62350" y="58411"/>
                    <a:pt x="62226" y="58944"/>
                    <a:pt x="62226" y="59547"/>
                  </a:cubicBezTo>
                  <a:cubicBezTo>
                    <a:pt x="64054" y="58323"/>
                    <a:pt x="61783" y="56531"/>
                    <a:pt x="63397" y="55164"/>
                  </a:cubicBezTo>
                  <a:cubicBezTo>
                    <a:pt x="64338" y="54348"/>
                    <a:pt x="63894" y="52503"/>
                    <a:pt x="65420" y="51421"/>
                  </a:cubicBezTo>
                  <a:cubicBezTo>
                    <a:pt x="66236" y="50835"/>
                    <a:pt x="66627" y="49575"/>
                    <a:pt x="67407" y="48670"/>
                  </a:cubicBezTo>
                  <a:cubicBezTo>
                    <a:pt x="71098" y="31370"/>
                    <a:pt x="63805" y="13556"/>
                    <a:pt x="49451" y="3265"/>
                  </a:cubicBezTo>
                  <a:lnTo>
                    <a:pt x="47836" y="4223"/>
                  </a:lnTo>
                  <a:lnTo>
                    <a:pt x="47286" y="3425"/>
                  </a:lnTo>
                  <a:lnTo>
                    <a:pt x="45068" y="5465"/>
                  </a:lnTo>
                  <a:lnTo>
                    <a:pt x="44802" y="2963"/>
                  </a:lnTo>
                  <a:cubicBezTo>
                    <a:pt x="44483" y="4383"/>
                    <a:pt x="44412" y="5554"/>
                    <a:pt x="43383" y="6193"/>
                  </a:cubicBezTo>
                  <a:lnTo>
                    <a:pt x="41094" y="4844"/>
                  </a:lnTo>
                  <a:lnTo>
                    <a:pt x="41253" y="4702"/>
                  </a:lnTo>
                  <a:lnTo>
                    <a:pt x="43436" y="4525"/>
                  </a:lnTo>
                  <a:cubicBezTo>
                    <a:pt x="43312" y="3975"/>
                    <a:pt x="43329" y="3673"/>
                    <a:pt x="43205" y="3567"/>
                  </a:cubicBezTo>
                  <a:cubicBezTo>
                    <a:pt x="41857" y="2502"/>
                    <a:pt x="40153" y="1934"/>
                    <a:pt x="38929" y="657"/>
                  </a:cubicBezTo>
                  <a:cubicBezTo>
                    <a:pt x="38787" y="497"/>
                    <a:pt x="38592" y="390"/>
                    <a:pt x="38379" y="319"/>
                  </a:cubicBezTo>
                  <a:cubicBezTo>
                    <a:pt x="37729" y="119"/>
                    <a:pt x="37080" y="1"/>
                    <a:pt x="3643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E4EA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5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4" name="Google Shape;4299;p64">
              <a:extLst>
                <a:ext uri="{FF2B5EF4-FFF2-40B4-BE49-F238E27FC236}">
                  <a16:creationId xmlns:a16="http://schemas.microsoft.com/office/drawing/2014/main" id="{7F2B8667-0703-D5B7-DD15-858B2C03A75B}"/>
                </a:ext>
              </a:extLst>
            </p:cNvPr>
            <p:cNvSpPr/>
            <p:nvPr/>
          </p:nvSpPr>
          <p:spPr>
            <a:xfrm>
              <a:off x="6032245" y="3317811"/>
              <a:ext cx="62149" cy="151155"/>
            </a:xfrm>
            <a:custGeom>
              <a:avLst/>
              <a:gdLst/>
              <a:ahLst/>
              <a:cxnLst/>
              <a:rect l="l" t="t" r="r" b="b"/>
              <a:pathLst>
                <a:path w="10771" h="26208" extrusionOk="0">
                  <a:moveTo>
                    <a:pt x="266" y="1"/>
                  </a:moveTo>
                  <a:lnTo>
                    <a:pt x="266" y="1"/>
                  </a:lnTo>
                  <a:cubicBezTo>
                    <a:pt x="0" y="9316"/>
                    <a:pt x="2679" y="18489"/>
                    <a:pt x="7914" y="26208"/>
                  </a:cubicBezTo>
                  <a:lnTo>
                    <a:pt x="9014" y="25995"/>
                  </a:lnTo>
                  <a:cubicBezTo>
                    <a:pt x="9954" y="24078"/>
                    <a:pt x="9617" y="22073"/>
                    <a:pt x="9475" y="20068"/>
                  </a:cubicBezTo>
                  <a:cubicBezTo>
                    <a:pt x="9422" y="19412"/>
                    <a:pt x="9120" y="18347"/>
                    <a:pt x="9386" y="18188"/>
                  </a:cubicBezTo>
                  <a:cubicBezTo>
                    <a:pt x="10753" y="17336"/>
                    <a:pt x="10274" y="15881"/>
                    <a:pt x="10770" y="14834"/>
                  </a:cubicBezTo>
                  <a:cubicBezTo>
                    <a:pt x="9777" y="13415"/>
                    <a:pt x="8890" y="12137"/>
                    <a:pt x="7328" y="11161"/>
                  </a:cubicBezTo>
                  <a:cubicBezTo>
                    <a:pt x="5270" y="9901"/>
                    <a:pt x="3194" y="8216"/>
                    <a:pt x="3247" y="5235"/>
                  </a:cubicBezTo>
                  <a:cubicBezTo>
                    <a:pt x="3265" y="4649"/>
                    <a:pt x="2999" y="3709"/>
                    <a:pt x="2591" y="3514"/>
                  </a:cubicBezTo>
                  <a:cubicBezTo>
                    <a:pt x="1295" y="2893"/>
                    <a:pt x="479" y="1562"/>
                    <a:pt x="408" y="604"/>
                  </a:cubicBezTo>
                  <a:cubicBezTo>
                    <a:pt x="373" y="391"/>
                    <a:pt x="337" y="196"/>
                    <a:pt x="266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E4EA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5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5" name="Google Shape;4300;p64">
              <a:extLst>
                <a:ext uri="{FF2B5EF4-FFF2-40B4-BE49-F238E27FC236}">
                  <a16:creationId xmlns:a16="http://schemas.microsoft.com/office/drawing/2014/main" id="{0FA2960A-135B-81F7-A4C7-7D1765A83D85}"/>
                </a:ext>
              </a:extLst>
            </p:cNvPr>
            <p:cNvSpPr/>
            <p:nvPr/>
          </p:nvSpPr>
          <p:spPr>
            <a:xfrm>
              <a:off x="6189159" y="3073176"/>
              <a:ext cx="117131" cy="35868"/>
            </a:xfrm>
            <a:custGeom>
              <a:avLst/>
              <a:gdLst/>
              <a:ahLst/>
              <a:cxnLst/>
              <a:rect l="l" t="t" r="r" b="b"/>
              <a:pathLst>
                <a:path w="20300" h="6219" extrusionOk="0">
                  <a:moveTo>
                    <a:pt x="17629" y="0"/>
                  </a:moveTo>
                  <a:cubicBezTo>
                    <a:pt x="12187" y="0"/>
                    <a:pt x="6775" y="976"/>
                    <a:pt x="1651" y="2882"/>
                  </a:cubicBezTo>
                  <a:cubicBezTo>
                    <a:pt x="1207" y="3344"/>
                    <a:pt x="764" y="3823"/>
                    <a:pt x="302" y="4266"/>
                  </a:cubicBezTo>
                  <a:cubicBezTo>
                    <a:pt x="1" y="4568"/>
                    <a:pt x="231" y="5402"/>
                    <a:pt x="214" y="6218"/>
                  </a:cubicBezTo>
                  <a:cubicBezTo>
                    <a:pt x="1402" y="5473"/>
                    <a:pt x="2201" y="4834"/>
                    <a:pt x="3141" y="4408"/>
                  </a:cubicBezTo>
                  <a:cubicBezTo>
                    <a:pt x="5525" y="3347"/>
                    <a:pt x="8003" y="2632"/>
                    <a:pt x="10607" y="2632"/>
                  </a:cubicBezTo>
                  <a:cubicBezTo>
                    <a:pt x="11182" y="2632"/>
                    <a:pt x="11763" y="2666"/>
                    <a:pt x="12350" y="2740"/>
                  </a:cubicBezTo>
                  <a:cubicBezTo>
                    <a:pt x="12586" y="2362"/>
                    <a:pt x="12876" y="2257"/>
                    <a:pt x="13186" y="2257"/>
                  </a:cubicBezTo>
                  <a:cubicBezTo>
                    <a:pt x="13571" y="2257"/>
                    <a:pt x="13986" y="2419"/>
                    <a:pt x="14364" y="2419"/>
                  </a:cubicBezTo>
                  <a:cubicBezTo>
                    <a:pt x="14550" y="2419"/>
                    <a:pt x="14727" y="2379"/>
                    <a:pt x="14887" y="2261"/>
                  </a:cubicBezTo>
                  <a:cubicBezTo>
                    <a:pt x="16502" y="1072"/>
                    <a:pt x="18472" y="718"/>
                    <a:pt x="20299" y="79"/>
                  </a:cubicBezTo>
                  <a:cubicBezTo>
                    <a:pt x="19409" y="26"/>
                    <a:pt x="18519" y="0"/>
                    <a:pt x="17629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E4EA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5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6" name="Google Shape;4301;p64">
              <a:extLst>
                <a:ext uri="{FF2B5EF4-FFF2-40B4-BE49-F238E27FC236}">
                  <a16:creationId xmlns:a16="http://schemas.microsoft.com/office/drawing/2014/main" id="{98ADCC0C-0BA2-BE68-AB31-C3CB6772B6BC}"/>
                </a:ext>
              </a:extLst>
            </p:cNvPr>
            <p:cNvSpPr/>
            <p:nvPr/>
          </p:nvSpPr>
          <p:spPr>
            <a:xfrm>
              <a:off x="6123036" y="3116815"/>
              <a:ext cx="22734" cy="17095"/>
            </a:xfrm>
            <a:custGeom>
              <a:avLst/>
              <a:gdLst/>
              <a:ahLst/>
              <a:cxnLst/>
              <a:rect l="l" t="t" r="r" b="b"/>
              <a:pathLst>
                <a:path w="3940" h="2964" extrusionOk="0">
                  <a:moveTo>
                    <a:pt x="3940" y="1"/>
                  </a:moveTo>
                  <a:lnTo>
                    <a:pt x="3940" y="1"/>
                  </a:lnTo>
                  <a:cubicBezTo>
                    <a:pt x="2573" y="923"/>
                    <a:pt x="1260" y="1899"/>
                    <a:pt x="1" y="2964"/>
                  </a:cubicBezTo>
                  <a:cubicBezTo>
                    <a:pt x="1651" y="2839"/>
                    <a:pt x="2964" y="2094"/>
                    <a:pt x="3656" y="568"/>
                  </a:cubicBezTo>
                  <a:cubicBezTo>
                    <a:pt x="3744" y="373"/>
                    <a:pt x="3833" y="196"/>
                    <a:pt x="394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E4EA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5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7" name="Google Shape;4302;p64">
              <a:extLst>
                <a:ext uri="{FF2B5EF4-FFF2-40B4-BE49-F238E27FC236}">
                  <a16:creationId xmlns:a16="http://schemas.microsoft.com/office/drawing/2014/main" id="{D6C6E653-31C3-4879-3A80-EC0E4D95496B}"/>
                </a:ext>
              </a:extLst>
            </p:cNvPr>
            <p:cNvSpPr/>
            <p:nvPr/>
          </p:nvSpPr>
          <p:spPr>
            <a:xfrm>
              <a:off x="6099493" y="3152223"/>
              <a:ext cx="3999" cy="4205"/>
            </a:xfrm>
            <a:custGeom>
              <a:avLst/>
              <a:gdLst/>
              <a:ahLst/>
              <a:cxnLst/>
              <a:rect l="l" t="t" r="r" b="b"/>
              <a:pathLst>
                <a:path w="693" h="729" extrusionOk="0">
                  <a:moveTo>
                    <a:pt x="693" y="1"/>
                  </a:moveTo>
                  <a:cubicBezTo>
                    <a:pt x="462" y="231"/>
                    <a:pt x="231" y="480"/>
                    <a:pt x="1" y="728"/>
                  </a:cubicBezTo>
                  <a:cubicBezTo>
                    <a:pt x="284" y="533"/>
                    <a:pt x="533" y="285"/>
                    <a:pt x="693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E4EA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5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8" name="Google Shape;4303;p64">
              <a:extLst>
                <a:ext uri="{FF2B5EF4-FFF2-40B4-BE49-F238E27FC236}">
                  <a16:creationId xmlns:a16="http://schemas.microsoft.com/office/drawing/2014/main" id="{2B395291-96C5-E40C-48AD-41DB3A47AABA}"/>
                </a:ext>
              </a:extLst>
            </p:cNvPr>
            <p:cNvSpPr/>
            <p:nvPr/>
          </p:nvSpPr>
          <p:spPr>
            <a:xfrm>
              <a:off x="6350890" y="3500386"/>
              <a:ext cx="45156" cy="42581"/>
            </a:xfrm>
            <a:custGeom>
              <a:avLst/>
              <a:gdLst/>
              <a:ahLst/>
              <a:cxnLst/>
              <a:rect l="l" t="t" r="r" b="b"/>
              <a:pathLst>
                <a:path w="7826" h="7383" extrusionOk="0">
                  <a:moveTo>
                    <a:pt x="7648" y="1"/>
                  </a:moveTo>
                  <a:lnTo>
                    <a:pt x="7648" y="1"/>
                  </a:lnTo>
                  <a:cubicBezTo>
                    <a:pt x="6488" y="417"/>
                    <a:pt x="5728" y="1543"/>
                    <a:pt x="4541" y="1543"/>
                  </a:cubicBezTo>
                  <a:cubicBezTo>
                    <a:pt x="4311" y="1543"/>
                    <a:pt x="4065" y="1501"/>
                    <a:pt x="3797" y="1403"/>
                  </a:cubicBezTo>
                  <a:cubicBezTo>
                    <a:pt x="3766" y="1397"/>
                    <a:pt x="3735" y="1395"/>
                    <a:pt x="3704" y="1395"/>
                  </a:cubicBezTo>
                  <a:cubicBezTo>
                    <a:pt x="3523" y="1395"/>
                    <a:pt x="3348" y="1482"/>
                    <a:pt x="3212" y="1633"/>
                  </a:cubicBezTo>
                  <a:cubicBezTo>
                    <a:pt x="2520" y="3567"/>
                    <a:pt x="142" y="4490"/>
                    <a:pt x="0" y="7045"/>
                  </a:cubicBezTo>
                  <a:lnTo>
                    <a:pt x="1633" y="7382"/>
                  </a:lnTo>
                  <a:cubicBezTo>
                    <a:pt x="2662" y="6353"/>
                    <a:pt x="3655" y="5306"/>
                    <a:pt x="4844" y="4419"/>
                  </a:cubicBezTo>
                  <a:cubicBezTo>
                    <a:pt x="6211" y="3390"/>
                    <a:pt x="7825" y="2219"/>
                    <a:pt x="7648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E4EA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5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9" name="Google Shape;4304;p64">
              <a:extLst>
                <a:ext uri="{FF2B5EF4-FFF2-40B4-BE49-F238E27FC236}">
                  <a16:creationId xmlns:a16="http://schemas.microsoft.com/office/drawing/2014/main" id="{BA1CAB47-F74F-2A07-A3D4-77A611B46EA9}"/>
                </a:ext>
              </a:extLst>
            </p:cNvPr>
            <p:cNvSpPr/>
            <p:nvPr/>
          </p:nvSpPr>
          <p:spPr>
            <a:xfrm>
              <a:off x="6263064" y="3138409"/>
              <a:ext cx="28469" cy="38688"/>
            </a:xfrm>
            <a:custGeom>
              <a:avLst/>
              <a:gdLst/>
              <a:ahLst/>
              <a:cxnLst/>
              <a:rect l="l" t="t" r="r" b="b"/>
              <a:pathLst>
                <a:path w="4934" h="6708" extrusionOk="0">
                  <a:moveTo>
                    <a:pt x="2094" y="0"/>
                  </a:moveTo>
                  <a:lnTo>
                    <a:pt x="2094" y="0"/>
                  </a:lnTo>
                  <a:cubicBezTo>
                    <a:pt x="0" y="1420"/>
                    <a:pt x="3052" y="2467"/>
                    <a:pt x="1988" y="4454"/>
                  </a:cubicBezTo>
                  <a:lnTo>
                    <a:pt x="817" y="4756"/>
                  </a:lnTo>
                  <a:cubicBezTo>
                    <a:pt x="1243" y="6707"/>
                    <a:pt x="2822" y="6228"/>
                    <a:pt x="3851" y="6619"/>
                  </a:cubicBezTo>
                  <a:lnTo>
                    <a:pt x="4933" y="5430"/>
                  </a:lnTo>
                  <a:cubicBezTo>
                    <a:pt x="4685" y="3993"/>
                    <a:pt x="2768" y="2875"/>
                    <a:pt x="4206" y="1207"/>
                  </a:cubicBezTo>
                  <a:cubicBezTo>
                    <a:pt x="3883" y="979"/>
                    <a:pt x="3846" y="221"/>
                    <a:pt x="3400" y="221"/>
                  </a:cubicBezTo>
                  <a:cubicBezTo>
                    <a:pt x="3257" y="221"/>
                    <a:pt x="3072" y="299"/>
                    <a:pt x="2822" y="497"/>
                  </a:cubicBezTo>
                  <a:cubicBezTo>
                    <a:pt x="2815" y="502"/>
                    <a:pt x="2807" y="505"/>
                    <a:pt x="2796" y="505"/>
                  </a:cubicBezTo>
                  <a:cubicBezTo>
                    <a:pt x="2667" y="505"/>
                    <a:pt x="2259" y="115"/>
                    <a:pt x="2094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E4EA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5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0" name="Google Shape;4305;p64">
              <a:extLst>
                <a:ext uri="{FF2B5EF4-FFF2-40B4-BE49-F238E27FC236}">
                  <a16:creationId xmlns:a16="http://schemas.microsoft.com/office/drawing/2014/main" id="{744658FD-7D2D-9150-9945-72B8885D13E1}"/>
                </a:ext>
              </a:extLst>
            </p:cNvPr>
            <p:cNvSpPr/>
            <p:nvPr/>
          </p:nvSpPr>
          <p:spPr>
            <a:xfrm>
              <a:off x="6251907" y="3097504"/>
              <a:ext cx="26011" cy="13686"/>
            </a:xfrm>
            <a:custGeom>
              <a:avLst/>
              <a:gdLst/>
              <a:ahLst/>
              <a:cxnLst/>
              <a:rect l="l" t="t" r="r" b="b"/>
              <a:pathLst>
                <a:path w="4508" h="2373" extrusionOk="0">
                  <a:moveTo>
                    <a:pt x="1606" y="0"/>
                  </a:moveTo>
                  <a:cubicBezTo>
                    <a:pt x="1091" y="0"/>
                    <a:pt x="558" y="171"/>
                    <a:pt x="0" y="723"/>
                  </a:cubicBezTo>
                  <a:cubicBezTo>
                    <a:pt x="430" y="1555"/>
                    <a:pt x="972" y="2195"/>
                    <a:pt x="1679" y="2195"/>
                  </a:cubicBezTo>
                  <a:cubicBezTo>
                    <a:pt x="1906" y="2195"/>
                    <a:pt x="2151" y="2129"/>
                    <a:pt x="2414" y="1982"/>
                  </a:cubicBezTo>
                  <a:cubicBezTo>
                    <a:pt x="2981" y="1663"/>
                    <a:pt x="4507" y="2373"/>
                    <a:pt x="4064" y="456"/>
                  </a:cubicBezTo>
                  <a:lnTo>
                    <a:pt x="4064" y="456"/>
                  </a:lnTo>
                  <a:cubicBezTo>
                    <a:pt x="4046" y="457"/>
                    <a:pt x="4028" y="457"/>
                    <a:pt x="4010" y="457"/>
                  </a:cubicBezTo>
                  <a:cubicBezTo>
                    <a:pt x="3239" y="457"/>
                    <a:pt x="2447" y="0"/>
                    <a:pt x="1606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E4EA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5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1" name="Google Shape;4306;p64">
              <a:extLst>
                <a:ext uri="{FF2B5EF4-FFF2-40B4-BE49-F238E27FC236}">
                  <a16:creationId xmlns:a16="http://schemas.microsoft.com/office/drawing/2014/main" id="{5515453F-1B51-3369-282F-C5AF8CA3CE5C}"/>
                </a:ext>
              </a:extLst>
            </p:cNvPr>
            <p:cNvSpPr/>
            <p:nvPr/>
          </p:nvSpPr>
          <p:spPr>
            <a:xfrm>
              <a:off x="6251498" y="3152108"/>
              <a:ext cx="21609" cy="17008"/>
            </a:xfrm>
            <a:custGeom>
              <a:avLst/>
              <a:gdLst/>
              <a:ahLst/>
              <a:cxnLst/>
              <a:rect l="l" t="t" r="r" b="b"/>
              <a:pathLst>
                <a:path w="3745" h="2949" extrusionOk="0">
                  <a:moveTo>
                    <a:pt x="1345" y="1"/>
                  </a:moveTo>
                  <a:cubicBezTo>
                    <a:pt x="985" y="1"/>
                    <a:pt x="770" y="142"/>
                    <a:pt x="568" y="429"/>
                  </a:cubicBezTo>
                  <a:cubicBezTo>
                    <a:pt x="213" y="943"/>
                    <a:pt x="249" y="1706"/>
                    <a:pt x="0" y="2948"/>
                  </a:cubicBezTo>
                  <a:lnTo>
                    <a:pt x="3744" y="695"/>
                  </a:lnTo>
                  <a:cubicBezTo>
                    <a:pt x="2515" y="235"/>
                    <a:pt x="1810" y="1"/>
                    <a:pt x="1345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E4EA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5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2" name="Google Shape;4307;p64">
              <a:extLst>
                <a:ext uri="{FF2B5EF4-FFF2-40B4-BE49-F238E27FC236}">
                  <a16:creationId xmlns:a16="http://schemas.microsoft.com/office/drawing/2014/main" id="{D6BD8B9E-B942-7E7F-638A-128571596FFB}"/>
                </a:ext>
              </a:extLst>
            </p:cNvPr>
            <p:cNvSpPr/>
            <p:nvPr/>
          </p:nvSpPr>
          <p:spPr>
            <a:xfrm>
              <a:off x="6000718" y="3070557"/>
              <a:ext cx="587865" cy="517731"/>
            </a:xfrm>
            <a:custGeom>
              <a:avLst/>
              <a:gdLst/>
              <a:ahLst/>
              <a:cxnLst/>
              <a:rect l="l" t="t" r="r" b="b"/>
              <a:pathLst>
                <a:path w="101883" h="89767" extrusionOk="0">
                  <a:moveTo>
                    <a:pt x="50267" y="444"/>
                  </a:moveTo>
                  <a:cubicBezTo>
                    <a:pt x="55590" y="462"/>
                    <a:pt x="60878" y="1384"/>
                    <a:pt x="65881" y="3177"/>
                  </a:cubicBezTo>
                  <a:cubicBezTo>
                    <a:pt x="89445" y="11622"/>
                    <a:pt x="101883" y="37138"/>
                    <a:pt x="93614" y="60186"/>
                  </a:cubicBezTo>
                  <a:cubicBezTo>
                    <a:pt x="87173" y="78160"/>
                    <a:pt x="70033" y="89321"/>
                    <a:pt x="51598" y="89321"/>
                  </a:cubicBezTo>
                  <a:cubicBezTo>
                    <a:pt x="46275" y="89321"/>
                    <a:pt x="41005" y="88381"/>
                    <a:pt x="36002" y="86588"/>
                  </a:cubicBezTo>
                  <a:cubicBezTo>
                    <a:pt x="12421" y="78143"/>
                    <a:pt x="0" y="52628"/>
                    <a:pt x="8251" y="29597"/>
                  </a:cubicBezTo>
                  <a:cubicBezTo>
                    <a:pt x="14692" y="11605"/>
                    <a:pt x="31850" y="444"/>
                    <a:pt x="50267" y="444"/>
                  </a:cubicBezTo>
                  <a:close/>
                  <a:moveTo>
                    <a:pt x="50267" y="0"/>
                  </a:moveTo>
                  <a:cubicBezTo>
                    <a:pt x="45672" y="0"/>
                    <a:pt x="41094" y="692"/>
                    <a:pt x="36711" y="2041"/>
                  </a:cubicBezTo>
                  <a:cubicBezTo>
                    <a:pt x="32364" y="3372"/>
                    <a:pt x="28265" y="5359"/>
                    <a:pt x="24504" y="7896"/>
                  </a:cubicBezTo>
                  <a:cubicBezTo>
                    <a:pt x="11640" y="16644"/>
                    <a:pt x="4347" y="31531"/>
                    <a:pt x="5341" y="47056"/>
                  </a:cubicBezTo>
                  <a:cubicBezTo>
                    <a:pt x="5714" y="52858"/>
                    <a:pt x="7222" y="58536"/>
                    <a:pt x="9777" y="63753"/>
                  </a:cubicBezTo>
                  <a:cubicBezTo>
                    <a:pt x="12350" y="69022"/>
                    <a:pt x="15898" y="73760"/>
                    <a:pt x="20245" y="77681"/>
                  </a:cubicBezTo>
                  <a:cubicBezTo>
                    <a:pt x="28930" y="85568"/>
                    <a:pt x="40125" y="89766"/>
                    <a:pt x="51538" y="89766"/>
                  </a:cubicBezTo>
                  <a:cubicBezTo>
                    <a:pt x="56096" y="89766"/>
                    <a:pt x="60690" y="89097"/>
                    <a:pt x="65172" y="87724"/>
                  </a:cubicBezTo>
                  <a:cubicBezTo>
                    <a:pt x="69501" y="86376"/>
                    <a:pt x="73618" y="84406"/>
                    <a:pt x="77361" y="81851"/>
                  </a:cubicBezTo>
                  <a:cubicBezTo>
                    <a:pt x="90225" y="73121"/>
                    <a:pt x="97518" y="58234"/>
                    <a:pt x="96524" y="42709"/>
                  </a:cubicBezTo>
                  <a:cubicBezTo>
                    <a:pt x="96152" y="36907"/>
                    <a:pt x="94643" y="31229"/>
                    <a:pt x="92088" y="26012"/>
                  </a:cubicBezTo>
                  <a:cubicBezTo>
                    <a:pt x="89533" y="20743"/>
                    <a:pt x="85985" y="16005"/>
                    <a:pt x="81620" y="12084"/>
                  </a:cubicBezTo>
                  <a:cubicBezTo>
                    <a:pt x="73032" y="4330"/>
                    <a:pt x="61854" y="36"/>
                    <a:pt x="50285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E4EA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5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33" name="Google Shape;4308;p64">
            <a:extLst>
              <a:ext uri="{FF2B5EF4-FFF2-40B4-BE49-F238E27FC236}">
                <a16:creationId xmlns:a16="http://schemas.microsoft.com/office/drawing/2014/main" id="{C5138D6D-92AF-3471-3837-58C8483D10FF}"/>
              </a:ext>
            </a:extLst>
          </p:cNvPr>
          <p:cNvGrpSpPr/>
          <p:nvPr/>
        </p:nvGrpSpPr>
        <p:grpSpPr>
          <a:xfrm>
            <a:off x="1497671" y="2366543"/>
            <a:ext cx="567069" cy="512559"/>
            <a:chOff x="6015523" y="3714217"/>
            <a:chExt cx="557665" cy="516387"/>
          </a:xfrm>
        </p:grpSpPr>
        <p:grpSp>
          <p:nvGrpSpPr>
            <p:cNvPr id="34" name="Google Shape;4309;p64">
              <a:extLst>
                <a:ext uri="{FF2B5EF4-FFF2-40B4-BE49-F238E27FC236}">
                  <a16:creationId xmlns:a16="http://schemas.microsoft.com/office/drawing/2014/main" id="{975C97F5-838F-A62D-B339-6EEF36A74D93}"/>
                </a:ext>
              </a:extLst>
            </p:cNvPr>
            <p:cNvGrpSpPr/>
            <p:nvPr/>
          </p:nvGrpSpPr>
          <p:grpSpPr>
            <a:xfrm>
              <a:off x="6036094" y="3716980"/>
              <a:ext cx="529822" cy="510480"/>
              <a:chOff x="3148311" y="-545634"/>
              <a:chExt cx="1006118" cy="969572"/>
            </a:xfrm>
          </p:grpSpPr>
          <p:sp>
            <p:nvSpPr>
              <p:cNvPr id="36" name="Google Shape;4310;p64">
                <a:extLst>
                  <a:ext uri="{FF2B5EF4-FFF2-40B4-BE49-F238E27FC236}">
                    <a16:creationId xmlns:a16="http://schemas.microsoft.com/office/drawing/2014/main" id="{E32B85B3-D12F-6D72-BFA1-46B01948A1C1}"/>
                  </a:ext>
                </a:extLst>
              </p:cNvPr>
              <p:cNvSpPr/>
              <p:nvPr/>
            </p:nvSpPr>
            <p:spPr>
              <a:xfrm>
                <a:off x="3497808" y="-545634"/>
                <a:ext cx="152012" cy="122083"/>
              </a:xfrm>
              <a:custGeom>
                <a:avLst/>
                <a:gdLst/>
                <a:ahLst/>
                <a:cxnLst/>
                <a:rect l="l" t="t" r="r" b="b"/>
                <a:pathLst>
                  <a:path w="13876" h="11144" extrusionOk="0">
                    <a:moveTo>
                      <a:pt x="11055" y="0"/>
                    </a:moveTo>
                    <a:cubicBezTo>
                      <a:pt x="9600" y="71"/>
                      <a:pt x="8127" y="213"/>
                      <a:pt x="6654" y="426"/>
                    </a:cubicBezTo>
                    <a:cubicBezTo>
                      <a:pt x="4401" y="746"/>
                      <a:pt x="2165" y="1225"/>
                      <a:pt x="1" y="1863"/>
                    </a:cubicBezTo>
                    <a:lnTo>
                      <a:pt x="54" y="2307"/>
                    </a:lnTo>
                    <a:lnTo>
                      <a:pt x="2165" y="2396"/>
                    </a:lnTo>
                    <a:lnTo>
                      <a:pt x="1739" y="4117"/>
                    </a:lnTo>
                    <a:lnTo>
                      <a:pt x="3194" y="4401"/>
                    </a:lnTo>
                    <a:lnTo>
                      <a:pt x="1828" y="5146"/>
                    </a:lnTo>
                    <a:cubicBezTo>
                      <a:pt x="2893" y="6015"/>
                      <a:pt x="1207" y="7417"/>
                      <a:pt x="2538" y="8393"/>
                    </a:cubicBezTo>
                    <a:cubicBezTo>
                      <a:pt x="3088" y="8783"/>
                      <a:pt x="3088" y="9937"/>
                      <a:pt x="3301" y="10611"/>
                    </a:cubicBezTo>
                    <a:lnTo>
                      <a:pt x="6335" y="11143"/>
                    </a:lnTo>
                    <a:cubicBezTo>
                      <a:pt x="6583" y="10611"/>
                      <a:pt x="6832" y="10061"/>
                      <a:pt x="7098" y="9493"/>
                    </a:cubicBezTo>
                    <a:cubicBezTo>
                      <a:pt x="7670" y="8245"/>
                      <a:pt x="7649" y="6456"/>
                      <a:pt x="9632" y="6456"/>
                    </a:cubicBezTo>
                    <a:cubicBezTo>
                      <a:pt x="9679" y="6456"/>
                      <a:pt x="9728" y="6457"/>
                      <a:pt x="9777" y="6459"/>
                    </a:cubicBezTo>
                    <a:cubicBezTo>
                      <a:pt x="10380" y="5217"/>
                      <a:pt x="11410" y="4791"/>
                      <a:pt x="12723" y="4685"/>
                    </a:cubicBezTo>
                    <a:cubicBezTo>
                      <a:pt x="13113" y="4649"/>
                      <a:pt x="13450" y="3939"/>
                      <a:pt x="13876" y="3443"/>
                    </a:cubicBezTo>
                    <a:cubicBezTo>
                      <a:pt x="13166" y="2378"/>
                      <a:pt x="12687" y="1012"/>
                      <a:pt x="11729" y="391"/>
                    </a:cubicBezTo>
                    <a:cubicBezTo>
                      <a:pt x="11516" y="249"/>
                      <a:pt x="11285" y="125"/>
                      <a:pt x="11055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E4EAE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5" kern="0">
                  <a:solidFill>
                    <a:srgbClr val="000000"/>
                  </a:solidFill>
                  <a:latin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37" name="Google Shape;4311;p64">
                <a:extLst>
                  <a:ext uri="{FF2B5EF4-FFF2-40B4-BE49-F238E27FC236}">
                    <a16:creationId xmlns:a16="http://schemas.microsoft.com/office/drawing/2014/main" id="{3A64ACF3-FA61-0BAC-0A50-954A11607C64}"/>
                  </a:ext>
                </a:extLst>
              </p:cNvPr>
              <p:cNvSpPr/>
              <p:nvPr/>
            </p:nvSpPr>
            <p:spPr>
              <a:xfrm>
                <a:off x="3779659" y="-441254"/>
                <a:ext cx="74264" cy="69794"/>
              </a:xfrm>
              <a:custGeom>
                <a:avLst/>
                <a:gdLst/>
                <a:ahLst/>
                <a:cxnLst/>
                <a:rect l="l" t="t" r="r" b="b"/>
                <a:pathLst>
                  <a:path w="6779" h="6371" extrusionOk="0">
                    <a:moveTo>
                      <a:pt x="870" y="1"/>
                    </a:moveTo>
                    <a:lnTo>
                      <a:pt x="1" y="1154"/>
                    </a:lnTo>
                    <a:lnTo>
                      <a:pt x="1509" y="2698"/>
                    </a:lnTo>
                    <a:lnTo>
                      <a:pt x="2272" y="3283"/>
                    </a:lnTo>
                    <a:cubicBezTo>
                      <a:pt x="3567" y="3922"/>
                      <a:pt x="3301" y="5625"/>
                      <a:pt x="4436" y="6370"/>
                    </a:cubicBezTo>
                    <a:cubicBezTo>
                      <a:pt x="4880" y="5341"/>
                      <a:pt x="5838" y="5554"/>
                      <a:pt x="6654" y="5377"/>
                    </a:cubicBezTo>
                    <a:cubicBezTo>
                      <a:pt x="6778" y="4117"/>
                      <a:pt x="5732" y="3549"/>
                      <a:pt x="4933" y="3265"/>
                    </a:cubicBezTo>
                    <a:cubicBezTo>
                      <a:pt x="3762" y="2875"/>
                      <a:pt x="2928" y="2360"/>
                      <a:pt x="2325" y="1278"/>
                    </a:cubicBezTo>
                    <a:cubicBezTo>
                      <a:pt x="2023" y="746"/>
                      <a:pt x="1367" y="426"/>
                      <a:pt x="870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E4EAE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5" kern="0">
                  <a:solidFill>
                    <a:srgbClr val="000000"/>
                  </a:solidFill>
                  <a:latin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38" name="Google Shape;4312;p64">
                <a:extLst>
                  <a:ext uri="{FF2B5EF4-FFF2-40B4-BE49-F238E27FC236}">
                    <a16:creationId xmlns:a16="http://schemas.microsoft.com/office/drawing/2014/main" id="{20559586-0FF5-16AC-046D-89B5A383FDF9}"/>
                  </a:ext>
                </a:extLst>
              </p:cNvPr>
              <p:cNvSpPr/>
              <p:nvPr/>
            </p:nvSpPr>
            <p:spPr>
              <a:xfrm>
                <a:off x="3658562" y="-488295"/>
                <a:ext cx="47632" cy="25284"/>
              </a:xfrm>
              <a:custGeom>
                <a:avLst/>
                <a:gdLst/>
                <a:ahLst/>
                <a:cxnLst/>
                <a:rect l="l" t="t" r="r" b="b"/>
                <a:pathLst>
                  <a:path w="4348" h="2308" extrusionOk="0">
                    <a:moveTo>
                      <a:pt x="3957" y="1"/>
                    </a:moveTo>
                    <a:cubicBezTo>
                      <a:pt x="2680" y="355"/>
                      <a:pt x="1296" y="143"/>
                      <a:pt x="0" y="906"/>
                    </a:cubicBezTo>
                    <a:cubicBezTo>
                      <a:pt x="728" y="1651"/>
                      <a:pt x="728" y="1615"/>
                      <a:pt x="1544" y="1757"/>
                    </a:cubicBezTo>
                    <a:cubicBezTo>
                      <a:pt x="2147" y="1917"/>
                      <a:pt x="2733" y="2094"/>
                      <a:pt x="3318" y="2307"/>
                    </a:cubicBezTo>
                    <a:lnTo>
                      <a:pt x="4348" y="639"/>
                    </a:lnTo>
                    <a:lnTo>
                      <a:pt x="3957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E4EAE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5" kern="0">
                  <a:solidFill>
                    <a:srgbClr val="000000"/>
                  </a:solidFill>
                  <a:latin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39" name="Google Shape;4313;p64">
                <a:extLst>
                  <a:ext uri="{FF2B5EF4-FFF2-40B4-BE49-F238E27FC236}">
                    <a16:creationId xmlns:a16="http://schemas.microsoft.com/office/drawing/2014/main" id="{58644DB0-A968-836E-1034-D77B9E41FB62}"/>
                  </a:ext>
                </a:extLst>
              </p:cNvPr>
              <p:cNvSpPr/>
              <p:nvPr/>
            </p:nvSpPr>
            <p:spPr>
              <a:xfrm>
                <a:off x="3773239" y="-411709"/>
                <a:ext cx="34223" cy="31496"/>
              </a:xfrm>
              <a:custGeom>
                <a:avLst/>
                <a:gdLst/>
                <a:ahLst/>
                <a:cxnLst/>
                <a:rect l="l" t="t" r="r" b="b"/>
                <a:pathLst>
                  <a:path w="3124" h="2875" extrusionOk="0">
                    <a:moveTo>
                      <a:pt x="2095" y="1"/>
                    </a:moveTo>
                    <a:lnTo>
                      <a:pt x="1" y="1030"/>
                    </a:lnTo>
                    <a:cubicBezTo>
                      <a:pt x="498" y="1455"/>
                      <a:pt x="782" y="1615"/>
                      <a:pt x="941" y="1864"/>
                    </a:cubicBezTo>
                    <a:cubicBezTo>
                      <a:pt x="1119" y="2112"/>
                      <a:pt x="1154" y="2449"/>
                      <a:pt x="1279" y="2875"/>
                    </a:cubicBezTo>
                    <a:lnTo>
                      <a:pt x="3124" y="2467"/>
                    </a:lnTo>
                    <a:lnTo>
                      <a:pt x="2858" y="586"/>
                    </a:lnTo>
                    <a:lnTo>
                      <a:pt x="2095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E4EAE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5" kern="0">
                  <a:solidFill>
                    <a:srgbClr val="000000"/>
                  </a:solidFill>
                  <a:latin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40" name="Google Shape;4314;p64">
                <a:extLst>
                  <a:ext uri="{FF2B5EF4-FFF2-40B4-BE49-F238E27FC236}">
                    <a16:creationId xmlns:a16="http://schemas.microsoft.com/office/drawing/2014/main" id="{073B1F95-F4E8-D90D-D6D3-5C6A6B3D0240}"/>
                  </a:ext>
                </a:extLst>
              </p:cNvPr>
              <p:cNvSpPr/>
              <p:nvPr/>
            </p:nvSpPr>
            <p:spPr>
              <a:xfrm>
                <a:off x="3776942" y="-526397"/>
                <a:ext cx="377487" cy="831956"/>
              </a:xfrm>
              <a:custGeom>
                <a:avLst/>
                <a:gdLst/>
                <a:ahLst/>
                <a:cxnLst/>
                <a:rect l="l" t="t" r="r" b="b"/>
                <a:pathLst>
                  <a:path w="34458" h="75943" extrusionOk="0">
                    <a:moveTo>
                      <a:pt x="8836" y="6211"/>
                    </a:moveTo>
                    <a:cubicBezTo>
                      <a:pt x="10061" y="6371"/>
                      <a:pt x="10061" y="6371"/>
                      <a:pt x="12438" y="9352"/>
                    </a:cubicBezTo>
                    <a:lnTo>
                      <a:pt x="10930" y="10416"/>
                    </a:lnTo>
                    <a:cubicBezTo>
                      <a:pt x="10646" y="10044"/>
                      <a:pt x="9244" y="10079"/>
                      <a:pt x="10309" y="8997"/>
                    </a:cubicBezTo>
                    <a:lnTo>
                      <a:pt x="8836" y="6211"/>
                    </a:lnTo>
                    <a:close/>
                    <a:moveTo>
                      <a:pt x="13237" y="17585"/>
                    </a:moveTo>
                    <a:cubicBezTo>
                      <a:pt x="14213" y="18330"/>
                      <a:pt x="14976" y="19235"/>
                      <a:pt x="15951" y="19572"/>
                    </a:cubicBezTo>
                    <a:cubicBezTo>
                      <a:pt x="17034" y="19945"/>
                      <a:pt x="17548" y="20761"/>
                      <a:pt x="18294" y="21506"/>
                    </a:cubicBezTo>
                    <a:lnTo>
                      <a:pt x="16892" y="22216"/>
                    </a:lnTo>
                    <a:lnTo>
                      <a:pt x="19092" y="23440"/>
                    </a:lnTo>
                    <a:lnTo>
                      <a:pt x="18826" y="19359"/>
                    </a:lnTo>
                    <a:lnTo>
                      <a:pt x="18826" y="19359"/>
                    </a:lnTo>
                    <a:cubicBezTo>
                      <a:pt x="19500" y="20264"/>
                      <a:pt x="19890" y="20867"/>
                      <a:pt x="20352" y="21382"/>
                    </a:cubicBezTo>
                    <a:cubicBezTo>
                      <a:pt x="20813" y="21914"/>
                      <a:pt x="21328" y="22340"/>
                      <a:pt x="22091" y="23050"/>
                    </a:cubicBezTo>
                    <a:lnTo>
                      <a:pt x="22587" y="21346"/>
                    </a:lnTo>
                    <a:lnTo>
                      <a:pt x="25267" y="23742"/>
                    </a:lnTo>
                    <a:lnTo>
                      <a:pt x="26402" y="22713"/>
                    </a:lnTo>
                    <a:lnTo>
                      <a:pt x="27999" y="26261"/>
                    </a:lnTo>
                    <a:cubicBezTo>
                      <a:pt x="27384" y="26597"/>
                      <a:pt x="26823" y="26720"/>
                      <a:pt x="26292" y="26720"/>
                    </a:cubicBezTo>
                    <a:cubicBezTo>
                      <a:pt x="24969" y="26720"/>
                      <a:pt x="23833" y="25957"/>
                      <a:pt x="22516" y="25818"/>
                    </a:cubicBezTo>
                    <a:cubicBezTo>
                      <a:pt x="22516" y="26527"/>
                      <a:pt x="22499" y="27131"/>
                      <a:pt x="22499" y="27787"/>
                    </a:cubicBezTo>
                    <a:cubicBezTo>
                      <a:pt x="22392" y="27787"/>
                      <a:pt x="22270" y="27819"/>
                      <a:pt x="22169" y="27819"/>
                    </a:cubicBezTo>
                    <a:cubicBezTo>
                      <a:pt x="22118" y="27819"/>
                      <a:pt x="22073" y="27811"/>
                      <a:pt x="22037" y="27787"/>
                    </a:cubicBezTo>
                    <a:cubicBezTo>
                      <a:pt x="21133" y="27288"/>
                      <a:pt x="20502" y="26308"/>
                      <a:pt x="19338" y="26308"/>
                    </a:cubicBezTo>
                    <a:cubicBezTo>
                      <a:pt x="19178" y="26308"/>
                      <a:pt x="19008" y="26327"/>
                      <a:pt x="18826" y="26368"/>
                    </a:cubicBezTo>
                    <a:cubicBezTo>
                      <a:pt x="18808" y="26372"/>
                      <a:pt x="18788" y="26375"/>
                      <a:pt x="18768" y="26375"/>
                    </a:cubicBezTo>
                    <a:cubicBezTo>
                      <a:pt x="18417" y="26375"/>
                      <a:pt x="17797" y="25667"/>
                      <a:pt x="17495" y="25197"/>
                    </a:cubicBezTo>
                    <a:cubicBezTo>
                      <a:pt x="16998" y="24416"/>
                      <a:pt x="16661" y="23529"/>
                      <a:pt x="16360" y="22925"/>
                    </a:cubicBezTo>
                    <a:cubicBezTo>
                      <a:pt x="16129" y="22764"/>
                      <a:pt x="15928" y="22701"/>
                      <a:pt x="15748" y="22701"/>
                    </a:cubicBezTo>
                    <a:cubicBezTo>
                      <a:pt x="15114" y="22701"/>
                      <a:pt x="14724" y="23479"/>
                      <a:pt x="14110" y="23479"/>
                    </a:cubicBezTo>
                    <a:cubicBezTo>
                      <a:pt x="13959" y="23479"/>
                      <a:pt x="13794" y="23432"/>
                      <a:pt x="13609" y="23316"/>
                    </a:cubicBezTo>
                    <a:cubicBezTo>
                      <a:pt x="13398" y="23182"/>
                      <a:pt x="13213" y="23127"/>
                      <a:pt x="13048" y="23127"/>
                    </a:cubicBezTo>
                    <a:cubicBezTo>
                      <a:pt x="12310" y="23127"/>
                      <a:pt x="11952" y="24236"/>
                      <a:pt x="11285" y="24540"/>
                    </a:cubicBezTo>
                    <a:cubicBezTo>
                      <a:pt x="10309" y="24984"/>
                      <a:pt x="9475" y="24913"/>
                      <a:pt x="8357" y="25126"/>
                    </a:cubicBezTo>
                    <a:cubicBezTo>
                      <a:pt x="8712" y="23440"/>
                      <a:pt x="10007" y="23263"/>
                      <a:pt x="10877" y="22588"/>
                    </a:cubicBezTo>
                    <a:cubicBezTo>
                      <a:pt x="9333" y="21453"/>
                      <a:pt x="11161" y="20583"/>
                      <a:pt x="11107" y="19732"/>
                    </a:cubicBezTo>
                    <a:cubicBezTo>
                      <a:pt x="10966" y="17815"/>
                      <a:pt x="13183" y="19075"/>
                      <a:pt x="13237" y="17585"/>
                    </a:cubicBezTo>
                    <a:close/>
                    <a:moveTo>
                      <a:pt x="444" y="1"/>
                    </a:moveTo>
                    <a:lnTo>
                      <a:pt x="444" y="1"/>
                    </a:lnTo>
                    <a:cubicBezTo>
                      <a:pt x="373" y="746"/>
                      <a:pt x="0" y="1438"/>
                      <a:pt x="1278" y="1758"/>
                    </a:cubicBezTo>
                    <a:cubicBezTo>
                      <a:pt x="2147" y="1953"/>
                      <a:pt x="2662" y="2929"/>
                      <a:pt x="2857" y="3869"/>
                    </a:cubicBezTo>
                    <a:cubicBezTo>
                      <a:pt x="3034" y="4756"/>
                      <a:pt x="3123" y="5643"/>
                      <a:pt x="3247" y="6530"/>
                    </a:cubicBezTo>
                    <a:lnTo>
                      <a:pt x="3549" y="6140"/>
                    </a:lnTo>
                    <a:lnTo>
                      <a:pt x="5412" y="8145"/>
                    </a:lnTo>
                    <a:lnTo>
                      <a:pt x="6654" y="6903"/>
                    </a:lnTo>
                    <a:lnTo>
                      <a:pt x="8393" y="10505"/>
                    </a:lnTo>
                    <a:lnTo>
                      <a:pt x="6654" y="14426"/>
                    </a:lnTo>
                    <a:lnTo>
                      <a:pt x="5944" y="14036"/>
                    </a:lnTo>
                    <a:cubicBezTo>
                      <a:pt x="5678" y="14338"/>
                      <a:pt x="5447" y="14657"/>
                      <a:pt x="5252" y="14976"/>
                    </a:cubicBezTo>
                    <a:cubicBezTo>
                      <a:pt x="5163" y="15154"/>
                      <a:pt x="5217" y="15402"/>
                      <a:pt x="5199" y="15615"/>
                    </a:cubicBezTo>
                    <a:cubicBezTo>
                      <a:pt x="7346" y="16591"/>
                      <a:pt x="7701" y="17017"/>
                      <a:pt x="8162" y="19004"/>
                    </a:cubicBezTo>
                    <a:lnTo>
                      <a:pt x="4471" y="18827"/>
                    </a:lnTo>
                    <a:lnTo>
                      <a:pt x="4471" y="18827"/>
                    </a:lnTo>
                    <a:cubicBezTo>
                      <a:pt x="4755" y="21754"/>
                      <a:pt x="5057" y="22606"/>
                      <a:pt x="6193" y="24114"/>
                    </a:cubicBezTo>
                    <a:lnTo>
                      <a:pt x="7754" y="24061"/>
                    </a:lnTo>
                    <a:lnTo>
                      <a:pt x="7754" y="24061"/>
                    </a:lnTo>
                    <a:cubicBezTo>
                      <a:pt x="8073" y="25480"/>
                      <a:pt x="7914" y="26740"/>
                      <a:pt x="6920" y="27379"/>
                    </a:cubicBezTo>
                    <a:cubicBezTo>
                      <a:pt x="5518" y="28319"/>
                      <a:pt x="7026" y="29703"/>
                      <a:pt x="5962" y="30857"/>
                    </a:cubicBezTo>
                    <a:cubicBezTo>
                      <a:pt x="4241" y="32720"/>
                      <a:pt x="3850" y="35399"/>
                      <a:pt x="2644" y="37812"/>
                    </a:cubicBezTo>
                    <a:lnTo>
                      <a:pt x="4471" y="38380"/>
                    </a:lnTo>
                    <a:cubicBezTo>
                      <a:pt x="4400" y="39161"/>
                      <a:pt x="4436" y="40012"/>
                      <a:pt x="4259" y="40829"/>
                    </a:cubicBezTo>
                    <a:cubicBezTo>
                      <a:pt x="3939" y="42319"/>
                      <a:pt x="4329" y="43579"/>
                      <a:pt x="5252" y="44732"/>
                    </a:cubicBezTo>
                    <a:cubicBezTo>
                      <a:pt x="5838" y="45460"/>
                      <a:pt x="6370" y="46240"/>
                      <a:pt x="7026" y="46932"/>
                    </a:cubicBezTo>
                    <a:cubicBezTo>
                      <a:pt x="7789" y="47731"/>
                      <a:pt x="9209" y="47678"/>
                      <a:pt x="9670" y="48920"/>
                    </a:cubicBezTo>
                    <a:cubicBezTo>
                      <a:pt x="9723" y="49026"/>
                      <a:pt x="9812" y="49097"/>
                      <a:pt x="9919" y="49132"/>
                    </a:cubicBezTo>
                    <a:cubicBezTo>
                      <a:pt x="10191" y="49213"/>
                      <a:pt x="10478" y="49350"/>
                      <a:pt x="10740" y="49350"/>
                    </a:cubicBezTo>
                    <a:cubicBezTo>
                      <a:pt x="10768" y="49350"/>
                      <a:pt x="10796" y="49349"/>
                      <a:pt x="10824" y="49345"/>
                    </a:cubicBezTo>
                    <a:cubicBezTo>
                      <a:pt x="11569" y="49257"/>
                      <a:pt x="12279" y="49257"/>
                      <a:pt x="12917" y="48547"/>
                    </a:cubicBezTo>
                    <a:cubicBezTo>
                      <a:pt x="12958" y="48500"/>
                      <a:pt x="13033" y="48481"/>
                      <a:pt x="13131" y="48481"/>
                    </a:cubicBezTo>
                    <a:cubicBezTo>
                      <a:pt x="13526" y="48481"/>
                      <a:pt x="14291" y="48790"/>
                      <a:pt x="14670" y="48790"/>
                    </a:cubicBezTo>
                    <a:cubicBezTo>
                      <a:pt x="14764" y="48790"/>
                      <a:pt x="14834" y="48771"/>
                      <a:pt x="14869" y="48724"/>
                    </a:cubicBezTo>
                    <a:cubicBezTo>
                      <a:pt x="15721" y="47642"/>
                      <a:pt x="16892" y="47944"/>
                      <a:pt x="17921" y="47695"/>
                    </a:cubicBezTo>
                    <a:cubicBezTo>
                      <a:pt x="17948" y="47687"/>
                      <a:pt x="17976" y="47684"/>
                      <a:pt x="18005" y="47684"/>
                    </a:cubicBezTo>
                    <a:cubicBezTo>
                      <a:pt x="18165" y="47684"/>
                      <a:pt x="18357" y="47795"/>
                      <a:pt x="18613" y="47855"/>
                    </a:cubicBezTo>
                    <a:cubicBezTo>
                      <a:pt x="18550" y="48716"/>
                      <a:pt x="18847" y="48890"/>
                      <a:pt x="19260" y="48890"/>
                    </a:cubicBezTo>
                    <a:cubicBezTo>
                      <a:pt x="19540" y="48890"/>
                      <a:pt x="19874" y="48810"/>
                      <a:pt x="20185" y="48810"/>
                    </a:cubicBezTo>
                    <a:cubicBezTo>
                      <a:pt x="20457" y="48810"/>
                      <a:pt x="20713" y="48871"/>
                      <a:pt x="20902" y="49097"/>
                    </a:cubicBezTo>
                    <a:cubicBezTo>
                      <a:pt x="20831" y="49558"/>
                      <a:pt x="20902" y="50233"/>
                      <a:pt x="20636" y="50765"/>
                    </a:cubicBezTo>
                    <a:cubicBezTo>
                      <a:pt x="20228" y="51546"/>
                      <a:pt x="21150" y="52592"/>
                      <a:pt x="20068" y="53178"/>
                    </a:cubicBezTo>
                    <a:cubicBezTo>
                      <a:pt x="21771" y="55112"/>
                      <a:pt x="20955" y="57649"/>
                      <a:pt x="21594" y="59424"/>
                    </a:cubicBezTo>
                    <a:cubicBezTo>
                      <a:pt x="20742" y="61713"/>
                      <a:pt x="19589" y="63327"/>
                      <a:pt x="19624" y="65776"/>
                    </a:cubicBezTo>
                    <a:cubicBezTo>
                      <a:pt x="19678" y="68597"/>
                      <a:pt x="18453" y="71436"/>
                      <a:pt x="17406" y="74168"/>
                    </a:cubicBezTo>
                    <a:cubicBezTo>
                      <a:pt x="17247" y="74577"/>
                      <a:pt x="17158" y="75002"/>
                      <a:pt x="16910" y="75943"/>
                    </a:cubicBezTo>
                    <a:cubicBezTo>
                      <a:pt x="28177" y="66379"/>
                      <a:pt x="34458" y="51617"/>
                      <a:pt x="32258" y="36144"/>
                    </a:cubicBezTo>
                    <a:cubicBezTo>
                      <a:pt x="29756" y="18472"/>
                      <a:pt x="16874" y="4756"/>
                      <a:pt x="444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E4EAE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5" kern="0">
                  <a:solidFill>
                    <a:srgbClr val="000000"/>
                  </a:solidFill>
                  <a:latin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41" name="Google Shape;4315;p64">
                <a:extLst>
                  <a:ext uri="{FF2B5EF4-FFF2-40B4-BE49-F238E27FC236}">
                    <a16:creationId xmlns:a16="http://schemas.microsoft.com/office/drawing/2014/main" id="{A64BD72D-13B0-3476-8BF1-6F3082AB7298}"/>
                  </a:ext>
                </a:extLst>
              </p:cNvPr>
              <p:cNvSpPr/>
              <p:nvPr/>
            </p:nvSpPr>
            <p:spPr>
              <a:xfrm>
                <a:off x="3352414" y="12491"/>
                <a:ext cx="353584" cy="411448"/>
              </a:xfrm>
              <a:custGeom>
                <a:avLst/>
                <a:gdLst/>
                <a:ahLst/>
                <a:cxnLst/>
                <a:rect l="l" t="t" r="r" b="b"/>
                <a:pathLst>
                  <a:path w="32276" h="37558" extrusionOk="0">
                    <a:moveTo>
                      <a:pt x="3376" y="1"/>
                    </a:moveTo>
                    <a:cubicBezTo>
                      <a:pt x="3358" y="1"/>
                      <a:pt x="3345" y="4"/>
                      <a:pt x="3336" y="12"/>
                    </a:cubicBezTo>
                    <a:cubicBezTo>
                      <a:pt x="905" y="2621"/>
                      <a:pt x="905" y="2621"/>
                      <a:pt x="1243" y="6400"/>
                    </a:cubicBezTo>
                    <a:cubicBezTo>
                      <a:pt x="1260" y="6595"/>
                      <a:pt x="1118" y="6790"/>
                      <a:pt x="1065" y="7003"/>
                    </a:cubicBezTo>
                    <a:cubicBezTo>
                      <a:pt x="693" y="8405"/>
                      <a:pt x="338" y="9807"/>
                      <a:pt x="1" y="11155"/>
                    </a:cubicBezTo>
                    <a:lnTo>
                      <a:pt x="1118" y="14012"/>
                    </a:lnTo>
                    <a:cubicBezTo>
                      <a:pt x="2147" y="15148"/>
                      <a:pt x="3106" y="16283"/>
                      <a:pt x="4188" y="17330"/>
                    </a:cubicBezTo>
                    <a:cubicBezTo>
                      <a:pt x="5271" y="18413"/>
                      <a:pt x="5677" y="20424"/>
                      <a:pt x="7592" y="20424"/>
                    </a:cubicBezTo>
                    <a:cubicBezTo>
                      <a:pt x="7779" y="20424"/>
                      <a:pt x="7980" y="20405"/>
                      <a:pt x="8198" y="20364"/>
                    </a:cubicBezTo>
                    <a:cubicBezTo>
                      <a:pt x="9263" y="21234"/>
                      <a:pt x="10735" y="21553"/>
                      <a:pt x="11179" y="23221"/>
                    </a:cubicBezTo>
                    <a:cubicBezTo>
                      <a:pt x="11587" y="24711"/>
                      <a:pt x="12669" y="26024"/>
                      <a:pt x="13024" y="27515"/>
                    </a:cubicBezTo>
                    <a:cubicBezTo>
                      <a:pt x="13361" y="28863"/>
                      <a:pt x="14461" y="29662"/>
                      <a:pt x="14834" y="30780"/>
                    </a:cubicBezTo>
                    <a:cubicBezTo>
                      <a:pt x="15278" y="32128"/>
                      <a:pt x="15970" y="33246"/>
                      <a:pt x="16573" y="34470"/>
                    </a:cubicBezTo>
                    <a:cubicBezTo>
                      <a:pt x="17070" y="35428"/>
                      <a:pt x="18223" y="35038"/>
                      <a:pt x="18525" y="36191"/>
                    </a:cubicBezTo>
                    <a:cubicBezTo>
                      <a:pt x="18631" y="36564"/>
                      <a:pt x="18844" y="36901"/>
                      <a:pt x="19146" y="37185"/>
                    </a:cubicBezTo>
                    <a:cubicBezTo>
                      <a:pt x="20299" y="37345"/>
                      <a:pt x="21470" y="37469"/>
                      <a:pt x="22659" y="37558"/>
                    </a:cubicBezTo>
                    <a:cubicBezTo>
                      <a:pt x="22559" y="37158"/>
                      <a:pt x="22490" y="36790"/>
                      <a:pt x="21808" y="36790"/>
                    </a:cubicBezTo>
                    <a:cubicBezTo>
                      <a:pt x="21763" y="36790"/>
                      <a:pt x="21716" y="36791"/>
                      <a:pt x="21665" y="36795"/>
                    </a:cubicBezTo>
                    <a:cubicBezTo>
                      <a:pt x="21645" y="36796"/>
                      <a:pt x="21626" y="36796"/>
                      <a:pt x="21608" y="36796"/>
                    </a:cubicBezTo>
                    <a:cubicBezTo>
                      <a:pt x="20725" y="36796"/>
                      <a:pt x="22437" y="35547"/>
                      <a:pt x="21115" y="35251"/>
                    </a:cubicBezTo>
                    <a:cubicBezTo>
                      <a:pt x="20388" y="35073"/>
                      <a:pt x="22109" y="33707"/>
                      <a:pt x="20725" y="33246"/>
                    </a:cubicBezTo>
                    <a:lnTo>
                      <a:pt x="20920" y="32980"/>
                    </a:lnTo>
                    <a:lnTo>
                      <a:pt x="22783" y="32394"/>
                    </a:lnTo>
                    <a:lnTo>
                      <a:pt x="21860" y="30017"/>
                    </a:lnTo>
                    <a:lnTo>
                      <a:pt x="23191" y="29839"/>
                    </a:lnTo>
                    <a:cubicBezTo>
                      <a:pt x="23599" y="29041"/>
                      <a:pt x="24007" y="28313"/>
                      <a:pt x="24380" y="27550"/>
                    </a:cubicBezTo>
                    <a:cubicBezTo>
                      <a:pt x="24646" y="26982"/>
                      <a:pt x="25178" y="26308"/>
                      <a:pt x="25036" y="25829"/>
                    </a:cubicBezTo>
                    <a:cubicBezTo>
                      <a:pt x="24451" y="23718"/>
                      <a:pt x="26083" y="22972"/>
                      <a:pt x="27343" y="22529"/>
                    </a:cubicBezTo>
                    <a:cubicBezTo>
                      <a:pt x="28603" y="22068"/>
                      <a:pt x="29082" y="21482"/>
                      <a:pt x="29242" y="20311"/>
                    </a:cubicBezTo>
                    <a:cubicBezTo>
                      <a:pt x="29419" y="19069"/>
                      <a:pt x="29809" y="17862"/>
                      <a:pt x="29898" y="16620"/>
                    </a:cubicBezTo>
                    <a:cubicBezTo>
                      <a:pt x="29987" y="15467"/>
                      <a:pt x="30005" y="14438"/>
                      <a:pt x="31087" y="13675"/>
                    </a:cubicBezTo>
                    <a:cubicBezTo>
                      <a:pt x="31442" y="13444"/>
                      <a:pt x="31531" y="12788"/>
                      <a:pt x="31655" y="12309"/>
                    </a:cubicBezTo>
                    <a:cubicBezTo>
                      <a:pt x="32276" y="10144"/>
                      <a:pt x="31868" y="9612"/>
                      <a:pt x="29490" y="9133"/>
                    </a:cubicBezTo>
                    <a:cubicBezTo>
                      <a:pt x="29100" y="9062"/>
                      <a:pt x="28816" y="8494"/>
                      <a:pt x="28266" y="7926"/>
                    </a:cubicBezTo>
                    <a:lnTo>
                      <a:pt x="24895" y="8778"/>
                    </a:lnTo>
                    <a:cubicBezTo>
                      <a:pt x="24522" y="7678"/>
                      <a:pt x="23315" y="7678"/>
                      <a:pt x="22215" y="7465"/>
                    </a:cubicBezTo>
                    <a:lnTo>
                      <a:pt x="21647" y="8157"/>
                    </a:lnTo>
                    <a:lnTo>
                      <a:pt x="18063" y="3597"/>
                    </a:lnTo>
                    <a:cubicBezTo>
                      <a:pt x="16840" y="3528"/>
                      <a:pt x="15905" y="3374"/>
                      <a:pt x="15067" y="3374"/>
                    </a:cubicBezTo>
                    <a:cubicBezTo>
                      <a:pt x="14823" y="3374"/>
                      <a:pt x="14587" y="3387"/>
                      <a:pt x="14355" y="3419"/>
                    </a:cubicBezTo>
                    <a:cubicBezTo>
                      <a:pt x="14295" y="3427"/>
                      <a:pt x="14238" y="3430"/>
                      <a:pt x="14183" y="3430"/>
                    </a:cubicBezTo>
                    <a:cubicBezTo>
                      <a:pt x="13092" y="3430"/>
                      <a:pt x="13035" y="1981"/>
                      <a:pt x="11835" y="1964"/>
                    </a:cubicBezTo>
                    <a:cubicBezTo>
                      <a:pt x="11108" y="1964"/>
                      <a:pt x="9901" y="1467"/>
                      <a:pt x="9582" y="438"/>
                    </a:cubicBezTo>
                    <a:cubicBezTo>
                      <a:pt x="8677" y="793"/>
                      <a:pt x="7914" y="1361"/>
                      <a:pt x="7133" y="1361"/>
                    </a:cubicBezTo>
                    <a:cubicBezTo>
                      <a:pt x="7119" y="1361"/>
                      <a:pt x="7105" y="1361"/>
                      <a:pt x="7091" y="1361"/>
                    </a:cubicBezTo>
                    <a:cubicBezTo>
                      <a:pt x="6288" y="1361"/>
                      <a:pt x="5470" y="877"/>
                      <a:pt x="4703" y="616"/>
                    </a:cubicBezTo>
                    <a:lnTo>
                      <a:pt x="4170" y="1184"/>
                    </a:lnTo>
                    <a:lnTo>
                      <a:pt x="3585" y="48"/>
                    </a:lnTo>
                    <a:cubicBezTo>
                      <a:pt x="3517" y="34"/>
                      <a:pt x="3429" y="1"/>
                      <a:pt x="3376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E4EAE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5" kern="0">
                  <a:solidFill>
                    <a:srgbClr val="000000"/>
                  </a:solidFill>
                  <a:latin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42" name="Google Shape;4316;p64">
                <a:extLst>
                  <a:ext uri="{FF2B5EF4-FFF2-40B4-BE49-F238E27FC236}">
                    <a16:creationId xmlns:a16="http://schemas.microsoft.com/office/drawing/2014/main" id="{319B3E1A-B24D-6C43-D4B6-FC78F64514FE}"/>
                  </a:ext>
                </a:extLst>
              </p:cNvPr>
              <p:cNvSpPr/>
              <p:nvPr/>
            </p:nvSpPr>
            <p:spPr>
              <a:xfrm>
                <a:off x="3289631" y="-66747"/>
                <a:ext cx="64547" cy="26511"/>
              </a:xfrm>
              <a:custGeom>
                <a:avLst/>
                <a:gdLst/>
                <a:ahLst/>
                <a:cxnLst/>
                <a:rect l="l" t="t" r="r" b="b"/>
                <a:pathLst>
                  <a:path w="5892" h="2420" extrusionOk="0">
                    <a:moveTo>
                      <a:pt x="2076" y="1"/>
                    </a:moveTo>
                    <a:cubicBezTo>
                      <a:pt x="1454" y="1"/>
                      <a:pt x="791" y="230"/>
                      <a:pt x="0" y="592"/>
                    </a:cubicBezTo>
                    <a:cubicBezTo>
                      <a:pt x="564" y="957"/>
                      <a:pt x="1113" y="1415"/>
                      <a:pt x="1254" y="1415"/>
                    </a:cubicBezTo>
                    <a:cubicBezTo>
                      <a:pt x="1264" y="1415"/>
                      <a:pt x="1272" y="1412"/>
                      <a:pt x="1278" y="1408"/>
                    </a:cubicBezTo>
                    <a:cubicBezTo>
                      <a:pt x="1606" y="1108"/>
                      <a:pt x="1874" y="952"/>
                      <a:pt x="2167" y="952"/>
                    </a:cubicBezTo>
                    <a:cubicBezTo>
                      <a:pt x="2429" y="952"/>
                      <a:pt x="2710" y="1077"/>
                      <a:pt x="3070" y="1337"/>
                    </a:cubicBezTo>
                    <a:cubicBezTo>
                      <a:pt x="3815" y="1869"/>
                      <a:pt x="4773" y="2011"/>
                      <a:pt x="5838" y="2419"/>
                    </a:cubicBezTo>
                    <a:lnTo>
                      <a:pt x="5891" y="1071"/>
                    </a:lnTo>
                    <a:cubicBezTo>
                      <a:pt x="5040" y="893"/>
                      <a:pt x="4170" y="964"/>
                      <a:pt x="3656" y="574"/>
                    </a:cubicBezTo>
                    <a:cubicBezTo>
                      <a:pt x="3121" y="171"/>
                      <a:pt x="2614" y="1"/>
                      <a:pt x="2076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E4EAE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5" kern="0">
                  <a:solidFill>
                    <a:srgbClr val="000000"/>
                  </a:solidFill>
                  <a:latin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43" name="Google Shape;4317;p64">
                <a:extLst>
                  <a:ext uri="{FF2B5EF4-FFF2-40B4-BE49-F238E27FC236}">
                    <a16:creationId xmlns:a16="http://schemas.microsoft.com/office/drawing/2014/main" id="{BC599EE6-40F4-DF99-702A-FBF8F9336947}"/>
                  </a:ext>
                </a:extLst>
              </p:cNvPr>
              <p:cNvSpPr/>
              <p:nvPr/>
            </p:nvSpPr>
            <p:spPr>
              <a:xfrm>
                <a:off x="3368156" y="-47247"/>
                <a:ext cx="67855" cy="22556"/>
              </a:xfrm>
              <a:custGeom>
                <a:avLst/>
                <a:gdLst/>
                <a:ahLst/>
                <a:cxnLst/>
                <a:rect l="l" t="t" r="r" b="b"/>
                <a:pathLst>
                  <a:path w="6194" h="2059" extrusionOk="0">
                    <a:moveTo>
                      <a:pt x="6193" y="0"/>
                    </a:moveTo>
                    <a:lnTo>
                      <a:pt x="6193" y="0"/>
                    </a:lnTo>
                    <a:cubicBezTo>
                      <a:pt x="4801" y="195"/>
                      <a:pt x="3970" y="433"/>
                      <a:pt x="3202" y="433"/>
                    </a:cubicBezTo>
                    <a:cubicBezTo>
                      <a:pt x="3128" y="433"/>
                      <a:pt x="3055" y="431"/>
                      <a:pt x="2982" y="426"/>
                    </a:cubicBezTo>
                    <a:cubicBezTo>
                      <a:pt x="2453" y="395"/>
                      <a:pt x="1944" y="74"/>
                      <a:pt x="1353" y="74"/>
                    </a:cubicBezTo>
                    <a:cubicBezTo>
                      <a:pt x="951" y="74"/>
                      <a:pt x="511" y="222"/>
                      <a:pt x="1" y="710"/>
                    </a:cubicBezTo>
                    <a:lnTo>
                      <a:pt x="1473" y="2059"/>
                    </a:lnTo>
                    <a:cubicBezTo>
                      <a:pt x="2432" y="409"/>
                      <a:pt x="4472" y="1526"/>
                      <a:pt x="6193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E4EAE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5" kern="0">
                  <a:solidFill>
                    <a:srgbClr val="000000"/>
                  </a:solidFill>
                  <a:latin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44" name="Google Shape;4318;p64">
                <a:extLst>
                  <a:ext uri="{FF2B5EF4-FFF2-40B4-BE49-F238E27FC236}">
                    <a16:creationId xmlns:a16="http://schemas.microsoft.com/office/drawing/2014/main" id="{DDF6BD7E-41DC-2A3F-B38A-3BB4732932EA}"/>
                  </a:ext>
                </a:extLst>
              </p:cNvPr>
              <p:cNvSpPr/>
              <p:nvPr/>
            </p:nvSpPr>
            <p:spPr>
              <a:xfrm>
                <a:off x="3466707" y="-328516"/>
                <a:ext cx="37532" cy="23334"/>
              </a:xfrm>
              <a:custGeom>
                <a:avLst/>
                <a:gdLst/>
                <a:ahLst/>
                <a:cxnLst/>
                <a:rect l="l" t="t" r="r" b="b"/>
                <a:pathLst>
                  <a:path w="3426" h="2130" extrusionOk="0">
                    <a:moveTo>
                      <a:pt x="1473" y="1"/>
                    </a:moveTo>
                    <a:lnTo>
                      <a:pt x="1" y="1828"/>
                    </a:lnTo>
                    <a:lnTo>
                      <a:pt x="3372" y="2130"/>
                    </a:lnTo>
                    <a:cubicBezTo>
                      <a:pt x="3407" y="1917"/>
                      <a:pt x="3425" y="1704"/>
                      <a:pt x="3425" y="1509"/>
                    </a:cubicBezTo>
                    <a:cubicBezTo>
                      <a:pt x="3390" y="1172"/>
                      <a:pt x="3301" y="870"/>
                      <a:pt x="3248" y="586"/>
                    </a:cubicBezTo>
                    <a:lnTo>
                      <a:pt x="1473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E4EAE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5" kern="0">
                  <a:solidFill>
                    <a:srgbClr val="000000"/>
                  </a:solidFill>
                  <a:latin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45" name="Google Shape;4319;p64">
                <a:extLst>
                  <a:ext uri="{FF2B5EF4-FFF2-40B4-BE49-F238E27FC236}">
                    <a16:creationId xmlns:a16="http://schemas.microsoft.com/office/drawing/2014/main" id="{F40AE60D-632E-3BD1-2ADB-6196C38E8880}"/>
                  </a:ext>
                </a:extLst>
              </p:cNvPr>
              <p:cNvSpPr/>
              <p:nvPr/>
            </p:nvSpPr>
            <p:spPr>
              <a:xfrm>
                <a:off x="3148311" y="-512013"/>
                <a:ext cx="344841" cy="575576"/>
              </a:xfrm>
              <a:custGeom>
                <a:avLst/>
                <a:gdLst/>
                <a:ahLst/>
                <a:cxnLst/>
                <a:rect l="l" t="t" r="r" b="b"/>
                <a:pathLst>
                  <a:path w="31478" h="52540" extrusionOk="0">
                    <a:moveTo>
                      <a:pt x="28337" y="1"/>
                    </a:moveTo>
                    <a:cubicBezTo>
                      <a:pt x="13326" y="5785"/>
                      <a:pt x="2556" y="18986"/>
                      <a:pt x="1" y="34405"/>
                    </a:cubicBezTo>
                    <a:cubicBezTo>
                      <a:pt x="516" y="36961"/>
                      <a:pt x="764" y="39569"/>
                      <a:pt x="1154" y="42159"/>
                    </a:cubicBezTo>
                    <a:cubicBezTo>
                      <a:pt x="1172" y="42266"/>
                      <a:pt x="1438" y="42355"/>
                      <a:pt x="1687" y="42496"/>
                    </a:cubicBezTo>
                    <a:cubicBezTo>
                      <a:pt x="1687" y="41574"/>
                      <a:pt x="1704" y="40704"/>
                      <a:pt x="1704" y="39835"/>
                    </a:cubicBezTo>
                    <a:lnTo>
                      <a:pt x="2112" y="39817"/>
                    </a:lnTo>
                    <a:lnTo>
                      <a:pt x="3905" y="45513"/>
                    </a:lnTo>
                    <a:cubicBezTo>
                      <a:pt x="4490" y="45956"/>
                      <a:pt x="5289" y="46595"/>
                      <a:pt x="6122" y="47145"/>
                    </a:cubicBezTo>
                    <a:cubicBezTo>
                      <a:pt x="6548" y="47465"/>
                      <a:pt x="7045" y="47678"/>
                      <a:pt x="7560" y="47784"/>
                    </a:cubicBezTo>
                    <a:cubicBezTo>
                      <a:pt x="9813" y="48068"/>
                      <a:pt x="12492" y="48884"/>
                      <a:pt x="13557" y="50481"/>
                    </a:cubicBezTo>
                    <a:cubicBezTo>
                      <a:pt x="14515" y="51971"/>
                      <a:pt x="15810" y="52202"/>
                      <a:pt x="16751" y="52539"/>
                    </a:cubicBezTo>
                    <a:lnTo>
                      <a:pt x="18827" y="51652"/>
                    </a:lnTo>
                    <a:cubicBezTo>
                      <a:pt x="18720" y="51475"/>
                      <a:pt x="18632" y="51155"/>
                      <a:pt x="18525" y="51138"/>
                    </a:cubicBezTo>
                    <a:cubicBezTo>
                      <a:pt x="15367" y="50960"/>
                      <a:pt x="15367" y="50978"/>
                      <a:pt x="14905" y="48015"/>
                    </a:cubicBezTo>
                    <a:cubicBezTo>
                      <a:pt x="14870" y="47695"/>
                      <a:pt x="14799" y="47376"/>
                      <a:pt x="14675" y="46755"/>
                    </a:cubicBezTo>
                    <a:lnTo>
                      <a:pt x="11818" y="46152"/>
                    </a:lnTo>
                    <a:lnTo>
                      <a:pt x="12031" y="42461"/>
                    </a:lnTo>
                    <a:cubicBezTo>
                      <a:pt x="12009" y="42460"/>
                      <a:pt x="11988" y="42460"/>
                      <a:pt x="11967" y="42460"/>
                    </a:cubicBezTo>
                    <a:cubicBezTo>
                      <a:pt x="9761" y="42460"/>
                      <a:pt x="10756" y="45214"/>
                      <a:pt x="9157" y="45531"/>
                    </a:cubicBezTo>
                    <a:cubicBezTo>
                      <a:pt x="7577" y="44537"/>
                      <a:pt x="7577" y="44537"/>
                      <a:pt x="6832" y="39036"/>
                    </a:cubicBezTo>
                    <a:cubicBezTo>
                      <a:pt x="7471" y="36162"/>
                      <a:pt x="10807" y="37120"/>
                      <a:pt x="11570" y="34867"/>
                    </a:cubicBezTo>
                    <a:lnTo>
                      <a:pt x="13876" y="35683"/>
                    </a:lnTo>
                    <a:cubicBezTo>
                      <a:pt x="13930" y="37014"/>
                      <a:pt x="14213" y="38274"/>
                      <a:pt x="15651" y="39090"/>
                    </a:cubicBezTo>
                    <a:lnTo>
                      <a:pt x="14870" y="33554"/>
                    </a:lnTo>
                    <a:cubicBezTo>
                      <a:pt x="15012" y="33305"/>
                      <a:pt x="15189" y="33092"/>
                      <a:pt x="15367" y="32880"/>
                    </a:cubicBezTo>
                    <a:cubicBezTo>
                      <a:pt x="16733" y="31584"/>
                      <a:pt x="18720" y="30662"/>
                      <a:pt x="18277" y="28231"/>
                    </a:cubicBezTo>
                    <a:cubicBezTo>
                      <a:pt x="19217" y="27148"/>
                      <a:pt x="19501" y="25569"/>
                      <a:pt x="20903" y="24824"/>
                    </a:cubicBezTo>
                    <a:cubicBezTo>
                      <a:pt x="21169" y="24664"/>
                      <a:pt x="21701" y="24540"/>
                      <a:pt x="21701" y="24416"/>
                    </a:cubicBezTo>
                    <a:cubicBezTo>
                      <a:pt x="21701" y="22606"/>
                      <a:pt x="23298" y="22375"/>
                      <a:pt x="24345" y="21453"/>
                    </a:cubicBezTo>
                    <a:cubicBezTo>
                      <a:pt x="24698" y="21969"/>
                      <a:pt x="25002" y="22149"/>
                      <a:pt x="25280" y="22149"/>
                    </a:cubicBezTo>
                    <a:cubicBezTo>
                      <a:pt x="25925" y="22149"/>
                      <a:pt x="26432" y="21185"/>
                      <a:pt x="27082" y="21185"/>
                    </a:cubicBezTo>
                    <a:cubicBezTo>
                      <a:pt x="27098" y="21185"/>
                      <a:pt x="27114" y="21185"/>
                      <a:pt x="27131" y="21187"/>
                    </a:cubicBezTo>
                    <a:cubicBezTo>
                      <a:pt x="27184" y="21187"/>
                      <a:pt x="27237" y="20867"/>
                      <a:pt x="27255" y="20832"/>
                    </a:cubicBezTo>
                    <a:lnTo>
                      <a:pt x="25250" y="19909"/>
                    </a:lnTo>
                    <a:lnTo>
                      <a:pt x="25835" y="18348"/>
                    </a:lnTo>
                    <a:lnTo>
                      <a:pt x="24274" y="17851"/>
                    </a:lnTo>
                    <a:cubicBezTo>
                      <a:pt x="25161" y="17514"/>
                      <a:pt x="26048" y="17727"/>
                      <a:pt x="26829" y="17531"/>
                    </a:cubicBezTo>
                    <a:cubicBezTo>
                      <a:pt x="27610" y="17336"/>
                      <a:pt x="28266" y="16751"/>
                      <a:pt x="28976" y="16325"/>
                    </a:cubicBezTo>
                    <a:cubicBezTo>
                      <a:pt x="29774" y="15846"/>
                      <a:pt x="30573" y="15349"/>
                      <a:pt x="31478" y="14781"/>
                    </a:cubicBezTo>
                    <a:cubicBezTo>
                      <a:pt x="30466" y="12723"/>
                      <a:pt x="27769" y="12049"/>
                      <a:pt x="27698" y="9565"/>
                    </a:cubicBezTo>
                    <a:lnTo>
                      <a:pt x="25143" y="11836"/>
                    </a:lnTo>
                    <a:cubicBezTo>
                      <a:pt x="25764" y="8571"/>
                      <a:pt x="23600" y="8908"/>
                      <a:pt x="22269" y="8465"/>
                    </a:cubicBezTo>
                    <a:cubicBezTo>
                      <a:pt x="21932" y="8855"/>
                      <a:pt x="21559" y="9032"/>
                      <a:pt x="21027" y="9316"/>
                    </a:cubicBezTo>
                    <a:lnTo>
                      <a:pt x="21825" y="10132"/>
                    </a:lnTo>
                    <a:lnTo>
                      <a:pt x="20353" y="11197"/>
                    </a:lnTo>
                    <a:cubicBezTo>
                      <a:pt x="21772" y="12244"/>
                      <a:pt x="20956" y="13628"/>
                      <a:pt x="20690" y="13734"/>
                    </a:cubicBezTo>
                    <a:cubicBezTo>
                      <a:pt x="18756" y="14444"/>
                      <a:pt x="19217" y="16396"/>
                      <a:pt x="18401" y="17620"/>
                    </a:cubicBezTo>
                    <a:lnTo>
                      <a:pt x="17460" y="16910"/>
                    </a:lnTo>
                    <a:cubicBezTo>
                      <a:pt x="17052" y="16502"/>
                      <a:pt x="17886" y="16360"/>
                      <a:pt x="17851" y="16023"/>
                    </a:cubicBezTo>
                    <a:cubicBezTo>
                      <a:pt x="17833" y="15580"/>
                      <a:pt x="17744" y="15136"/>
                      <a:pt x="17673" y="14639"/>
                    </a:cubicBezTo>
                    <a:lnTo>
                      <a:pt x="14781" y="13805"/>
                    </a:lnTo>
                    <a:cubicBezTo>
                      <a:pt x="14391" y="10558"/>
                      <a:pt x="17727" y="10026"/>
                      <a:pt x="19075" y="8056"/>
                    </a:cubicBezTo>
                    <a:cubicBezTo>
                      <a:pt x="19476" y="8451"/>
                      <a:pt x="19895" y="8555"/>
                      <a:pt x="20323" y="8555"/>
                    </a:cubicBezTo>
                    <a:cubicBezTo>
                      <a:pt x="20808" y="8555"/>
                      <a:pt x="21305" y="8420"/>
                      <a:pt x="21802" y="8420"/>
                    </a:cubicBezTo>
                    <a:cubicBezTo>
                      <a:pt x="21952" y="8420"/>
                      <a:pt x="22102" y="8433"/>
                      <a:pt x="22251" y="8465"/>
                    </a:cubicBezTo>
                    <a:cubicBezTo>
                      <a:pt x="22127" y="7702"/>
                      <a:pt x="22056" y="7152"/>
                      <a:pt x="21967" y="6495"/>
                    </a:cubicBezTo>
                    <a:cubicBezTo>
                      <a:pt x="23198" y="6481"/>
                      <a:pt x="23566" y="4540"/>
                      <a:pt x="24952" y="4540"/>
                    </a:cubicBezTo>
                    <a:cubicBezTo>
                      <a:pt x="25264" y="4540"/>
                      <a:pt x="25629" y="4639"/>
                      <a:pt x="26066" y="4880"/>
                    </a:cubicBezTo>
                    <a:cubicBezTo>
                      <a:pt x="25374" y="5963"/>
                      <a:pt x="24274" y="6335"/>
                      <a:pt x="23458" y="7010"/>
                    </a:cubicBezTo>
                    <a:lnTo>
                      <a:pt x="26243" y="8376"/>
                    </a:lnTo>
                    <a:lnTo>
                      <a:pt x="28089" y="7205"/>
                    </a:lnTo>
                    <a:lnTo>
                      <a:pt x="28160" y="5324"/>
                    </a:lnTo>
                    <a:cubicBezTo>
                      <a:pt x="28332" y="5383"/>
                      <a:pt x="28506" y="5414"/>
                      <a:pt x="28690" y="5414"/>
                    </a:cubicBezTo>
                    <a:cubicBezTo>
                      <a:pt x="29226" y="5414"/>
                      <a:pt x="29853" y="5151"/>
                      <a:pt x="30804" y="4543"/>
                    </a:cubicBezTo>
                    <a:lnTo>
                      <a:pt x="29029" y="3621"/>
                    </a:lnTo>
                    <a:lnTo>
                      <a:pt x="29561" y="2733"/>
                    </a:lnTo>
                    <a:lnTo>
                      <a:pt x="28231" y="1722"/>
                    </a:lnTo>
                    <a:cubicBezTo>
                      <a:pt x="28355" y="1190"/>
                      <a:pt x="28692" y="586"/>
                      <a:pt x="28515" y="232"/>
                    </a:cubicBezTo>
                    <a:cubicBezTo>
                      <a:pt x="28479" y="161"/>
                      <a:pt x="28408" y="72"/>
                      <a:pt x="28337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E4EAE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5" kern="0">
                  <a:solidFill>
                    <a:srgbClr val="000000"/>
                  </a:solidFill>
                  <a:latin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  <p:sp>
          <p:nvSpPr>
            <p:cNvPr id="35" name="Google Shape;4320;p64">
              <a:extLst>
                <a:ext uri="{FF2B5EF4-FFF2-40B4-BE49-F238E27FC236}">
                  <a16:creationId xmlns:a16="http://schemas.microsoft.com/office/drawing/2014/main" id="{DBA01D64-D6D2-A123-12F7-E01BB3678758}"/>
                </a:ext>
              </a:extLst>
            </p:cNvPr>
            <p:cNvSpPr/>
            <p:nvPr/>
          </p:nvSpPr>
          <p:spPr>
            <a:xfrm>
              <a:off x="6015523" y="3714217"/>
              <a:ext cx="557665" cy="516387"/>
            </a:xfrm>
            <a:custGeom>
              <a:avLst/>
              <a:gdLst/>
              <a:ahLst/>
              <a:cxnLst/>
              <a:rect l="l" t="t" r="r" b="b"/>
              <a:pathLst>
                <a:path w="96649" h="89534" extrusionOk="0">
                  <a:moveTo>
                    <a:pt x="48671" y="444"/>
                  </a:moveTo>
                  <a:cubicBezTo>
                    <a:pt x="70814" y="444"/>
                    <a:pt x="90084" y="16342"/>
                    <a:pt x="93207" y="38415"/>
                  </a:cubicBezTo>
                  <a:cubicBezTo>
                    <a:pt x="96649" y="62635"/>
                    <a:pt x="79314" y="85116"/>
                    <a:pt x="54526" y="88629"/>
                  </a:cubicBezTo>
                  <a:cubicBezTo>
                    <a:pt x="52344" y="88930"/>
                    <a:pt x="50161" y="89090"/>
                    <a:pt x="47961" y="89090"/>
                  </a:cubicBezTo>
                  <a:cubicBezTo>
                    <a:pt x="25817" y="89090"/>
                    <a:pt x="6548" y="73192"/>
                    <a:pt x="3425" y="51119"/>
                  </a:cubicBezTo>
                  <a:cubicBezTo>
                    <a:pt x="1" y="26899"/>
                    <a:pt x="17318" y="4418"/>
                    <a:pt x="42123" y="905"/>
                  </a:cubicBezTo>
                  <a:cubicBezTo>
                    <a:pt x="44288" y="586"/>
                    <a:pt x="46470" y="444"/>
                    <a:pt x="48671" y="444"/>
                  </a:cubicBezTo>
                  <a:close/>
                  <a:moveTo>
                    <a:pt x="48746" y="0"/>
                  </a:moveTo>
                  <a:cubicBezTo>
                    <a:pt x="48721" y="0"/>
                    <a:pt x="48696" y="0"/>
                    <a:pt x="48671" y="0"/>
                  </a:cubicBezTo>
                  <a:cubicBezTo>
                    <a:pt x="46453" y="0"/>
                    <a:pt x="44253" y="160"/>
                    <a:pt x="42052" y="462"/>
                  </a:cubicBezTo>
                  <a:cubicBezTo>
                    <a:pt x="36002" y="1313"/>
                    <a:pt x="30164" y="3336"/>
                    <a:pt x="24895" y="6441"/>
                  </a:cubicBezTo>
                  <a:cubicBezTo>
                    <a:pt x="19838" y="9404"/>
                    <a:pt x="15402" y="13326"/>
                    <a:pt x="11835" y="17974"/>
                  </a:cubicBezTo>
                  <a:cubicBezTo>
                    <a:pt x="8269" y="22570"/>
                    <a:pt x="5643" y="27822"/>
                    <a:pt x="4099" y="33447"/>
                  </a:cubicBezTo>
                  <a:cubicBezTo>
                    <a:pt x="2520" y="39213"/>
                    <a:pt x="2130" y="45246"/>
                    <a:pt x="2981" y="51190"/>
                  </a:cubicBezTo>
                  <a:cubicBezTo>
                    <a:pt x="4507" y="61925"/>
                    <a:pt x="9955" y="71737"/>
                    <a:pt x="18276" y="78728"/>
                  </a:cubicBezTo>
                  <a:cubicBezTo>
                    <a:pt x="26561" y="85703"/>
                    <a:pt x="37054" y="89534"/>
                    <a:pt x="47886" y="89534"/>
                  </a:cubicBezTo>
                  <a:cubicBezTo>
                    <a:pt x="47911" y="89534"/>
                    <a:pt x="47936" y="89534"/>
                    <a:pt x="47961" y="89534"/>
                  </a:cubicBezTo>
                  <a:cubicBezTo>
                    <a:pt x="50179" y="89534"/>
                    <a:pt x="52397" y="89374"/>
                    <a:pt x="54579" y="89072"/>
                  </a:cubicBezTo>
                  <a:cubicBezTo>
                    <a:pt x="60647" y="88221"/>
                    <a:pt x="66467" y="86198"/>
                    <a:pt x="71737" y="83093"/>
                  </a:cubicBezTo>
                  <a:cubicBezTo>
                    <a:pt x="76794" y="80112"/>
                    <a:pt x="81230" y="76208"/>
                    <a:pt x="84796" y="71560"/>
                  </a:cubicBezTo>
                  <a:cubicBezTo>
                    <a:pt x="88363" y="66964"/>
                    <a:pt x="90989" y="61712"/>
                    <a:pt x="92532" y="56105"/>
                  </a:cubicBezTo>
                  <a:cubicBezTo>
                    <a:pt x="94112" y="50321"/>
                    <a:pt x="94502" y="44288"/>
                    <a:pt x="93650" y="38362"/>
                  </a:cubicBezTo>
                  <a:cubicBezTo>
                    <a:pt x="92124" y="27609"/>
                    <a:pt x="86677" y="17797"/>
                    <a:pt x="78355" y="10824"/>
                  </a:cubicBezTo>
                  <a:cubicBezTo>
                    <a:pt x="70071" y="3831"/>
                    <a:pt x="59578" y="0"/>
                    <a:pt x="48746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E4EA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5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46" name="Google Shape;4321;p64">
            <a:extLst>
              <a:ext uri="{FF2B5EF4-FFF2-40B4-BE49-F238E27FC236}">
                <a16:creationId xmlns:a16="http://schemas.microsoft.com/office/drawing/2014/main" id="{1E7E1EAE-BEEA-D31C-AFA6-2F6A08D1EACB}"/>
              </a:ext>
            </a:extLst>
          </p:cNvPr>
          <p:cNvGrpSpPr/>
          <p:nvPr/>
        </p:nvGrpSpPr>
        <p:grpSpPr>
          <a:xfrm>
            <a:off x="2346606" y="1652660"/>
            <a:ext cx="586021" cy="508077"/>
            <a:chOff x="6644304" y="3073628"/>
            <a:chExt cx="576302" cy="511871"/>
          </a:xfrm>
        </p:grpSpPr>
        <p:grpSp>
          <p:nvGrpSpPr>
            <p:cNvPr id="47" name="Google Shape;4322;p64">
              <a:extLst>
                <a:ext uri="{FF2B5EF4-FFF2-40B4-BE49-F238E27FC236}">
                  <a16:creationId xmlns:a16="http://schemas.microsoft.com/office/drawing/2014/main" id="{FEE6802B-1133-E761-6665-E74A00353CC8}"/>
                </a:ext>
              </a:extLst>
            </p:cNvPr>
            <p:cNvGrpSpPr/>
            <p:nvPr/>
          </p:nvGrpSpPr>
          <p:grpSpPr>
            <a:xfrm>
              <a:off x="6712169" y="3073651"/>
              <a:ext cx="481611" cy="506713"/>
              <a:chOff x="1833536" y="-546641"/>
              <a:chExt cx="914567" cy="962419"/>
            </a:xfrm>
          </p:grpSpPr>
          <p:grpSp>
            <p:nvGrpSpPr>
              <p:cNvPr id="49" name="Google Shape;4323;p64">
                <a:extLst>
                  <a:ext uri="{FF2B5EF4-FFF2-40B4-BE49-F238E27FC236}">
                    <a16:creationId xmlns:a16="http://schemas.microsoft.com/office/drawing/2014/main" id="{033BA2CB-DB16-E1D3-EA9B-2379A7AE6894}"/>
                  </a:ext>
                </a:extLst>
              </p:cNvPr>
              <p:cNvGrpSpPr/>
              <p:nvPr/>
            </p:nvGrpSpPr>
            <p:grpSpPr>
              <a:xfrm>
                <a:off x="1833536" y="-524249"/>
                <a:ext cx="914567" cy="940027"/>
                <a:chOff x="1833536" y="-524249"/>
                <a:chExt cx="914567" cy="940027"/>
              </a:xfrm>
            </p:grpSpPr>
            <p:sp>
              <p:nvSpPr>
                <p:cNvPr id="54" name="Google Shape;4324;p64">
                  <a:extLst>
                    <a:ext uri="{FF2B5EF4-FFF2-40B4-BE49-F238E27FC236}">
                      <a16:creationId xmlns:a16="http://schemas.microsoft.com/office/drawing/2014/main" id="{65A15731-05AE-F1C6-4CD5-410704D935CE}"/>
                    </a:ext>
                  </a:extLst>
                </p:cNvPr>
                <p:cNvSpPr/>
                <p:nvPr/>
              </p:nvSpPr>
              <p:spPr>
                <a:xfrm>
                  <a:off x="1833536" y="-524249"/>
                  <a:ext cx="453307" cy="599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379" h="54723" extrusionOk="0">
                      <a:moveTo>
                        <a:pt x="20938" y="3904"/>
                      </a:moveTo>
                      <a:lnTo>
                        <a:pt x="22677" y="6583"/>
                      </a:lnTo>
                      <a:lnTo>
                        <a:pt x="22091" y="7097"/>
                      </a:lnTo>
                      <a:lnTo>
                        <a:pt x="18951" y="4400"/>
                      </a:lnTo>
                      <a:lnTo>
                        <a:pt x="20938" y="3904"/>
                      </a:lnTo>
                      <a:close/>
                      <a:moveTo>
                        <a:pt x="25072" y="0"/>
                      </a:moveTo>
                      <a:lnTo>
                        <a:pt x="25072" y="0"/>
                      </a:lnTo>
                      <a:cubicBezTo>
                        <a:pt x="24433" y="195"/>
                        <a:pt x="23812" y="408"/>
                        <a:pt x="23191" y="621"/>
                      </a:cubicBezTo>
                      <a:lnTo>
                        <a:pt x="23493" y="1047"/>
                      </a:lnTo>
                      <a:lnTo>
                        <a:pt x="21861" y="1136"/>
                      </a:lnTo>
                      <a:cubicBezTo>
                        <a:pt x="20920" y="1491"/>
                        <a:pt x="19980" y="1899"/>
                        <a:pt x="19075" y="2307"/>
                      </a:cubicBezTo>
                      <a:lnTo>
                        <a:pt x="17709" y="4489"/>
                      </a:lnTo>
                      <a:lnTo>
                        <a:pt x="19341" y="6778"/>
                      </a:lnTo>
                      <a:lnTo>
                        <a:pt x="19341" y="6778"/>
                      </a:lnTo>
                      <a:lnTo>
                        <a:pt x="16697" y="6086"/>
                      </a:lnTo>
                      <a:lnTo>
                        <a:pt x="17017" y="4542"/>
                      </a:lnTo>
                      <a:lnTo>
                        <a:pt x="15473" y="4205"/>
                      </a:lnTo>
                      <a:cubicBezTo>
                        <a:pt x="14124" y="4968"/>
                        <a:pt x="12811" y="5820"/>
                        <a:pt x="11552" y="6725"/>
                      </a:cubicBezTo>
                      <a:lnTo>
                        <a:pt x="12581" y="6920"/>
                      </a:lnTo>
                      <a:lnTo>
                        <a:pt x="11836" y="8091"/>
                      </a:lnTo>
                      <a:cubicBezTo>
                        <a:pt x="11392" y="7967"/>
                        <a:pt x="10842" y="7772"/>
                        <a:pt x="10363" y="7612"/>
                      </a:cubicBezTo>
                      <a:cubicBezTo>
                        <a:pt x="6300" y="10753"/>
                        <a:pt x="2804" y="14567"/>
                        <a:pt x="1" y="18897"/>
                      </a:cubicBezTo>
                      <a:cubicBezTo>
                        <a:pt x="356" y="19536"/>
                        <a:pt x="498" y="20299"/>
                        <a:pt x="373" y="21026"/>
                      </a:cubicBezTo>
                      <a:cubicBezTo>
                        <a:pt x="285" y="21895"/>
                        <a:pt x="870" y="22800"/>
                        <a:pt x="977" y="23723"/>
                      </a:cubicBezTo>
                      <a:cubicBezTo>
                        <a:pt x="1101" y="24681"/>
                        <a:pt x="835" y="25710"/>
                        <a:pt x="1048" y="26633"/>
                      </a:cubicBezTo>
                      <a:cubicBezTo>
                        <a:pt x="1580" y="28922"/>
                        <a:pt x="1651" y="28904"/>
                        <a:pt x="1314" y="30696"/>
                      </a:cubicBezTo>
                      <a:cubicBezTo>
                        <a:pt x="1260" y="30998"/>
                        <a:pt x="1243" y="31335"/>
                        <a:pt x="1189" y="31654"/>
                      </a:cubicBezTo>
                      <a:cubicBezTo>
                        <a:pt x="906" y="33943"/>
                        <a:pt x="852" y="36090"/>
                        <a:pt x="2378" y="38184"/>
                      </a:cubicBezTo>
                      <a:cubicBezTo>
                        <a:pt x="3194" y="39302"/>
                        <a:pt x="4490" y="39461"/>
                        <a:pt x="5217" y="40473"/>
                      </a:cubicBezTo>
                      <a:cubicBezTo>
                        <a:pt x="5377" y="41147"/>
                        <a:pt x="5679" y="41821"/>
                        <a:pt x="5679" y="42496"/>
                      </a:cubicBezTo>
                      <a:cubicBezTo>
                        <a:pt x="5679" y="43170"/>
                        <a:pt x="7311" y="43347"/>
                        <a:pt x="6406" y="44146"/>
                      </a:cubicBezTo>
                      <a:lnTo>
                        <a:pt x="8429" y="45122"/>
                      </a:lnTo>
                      <a:lnTo>
                        <a:pt x="8429" y="45122"/>
                      </a:lnTo>
                      <a:lnTo>
                        <a:pt x="8269" y="43170"/>
                      </a:lnTo>
                      <a:lnTo>
                        <a:pt x="8269" y="43170"/>
                      </a:lnTo>
                      <a:cubicBezTo>
                        <a:pt x="8872" y="43613"/>
                        <a:pt x="9298" y="43826"/>
                        <a:pt x="9600" y="44146"/>
                      </a:cubicBezTo>
                      <a:cubicBezTo>
                        <a:pt x="10345" y="44909"/>
                        <a:pt x="10948" y="45849"/>
                        <a:pt x="11765" y="46523"/>
                      </a:cubicBezTo>
                      <a:cubicBezTo>
                        <a:pt x="12652" y="47251"/>
                        <a:pt x="13734" y="47730"/>
                        <a:pt x="13255" y="49167"/>
                      </a:cubicBezTo>
                      <a:cubicBezTo>
                        <a:pt x="15142" y="50239"/>
                        <a:pt x="17068" y="51273"/>
                        <a:pt x="19240" y="51273"/>
                      </a:cubicBezTo>
                      <a:cubicBezTo>
                        <a:pt x="19621" y="51273"/>
                        <a:pt x="20009" y="51241"/>
                        <a:pt x="20406" y="51172"/>
                      </a:cubicBezTo>
                      <a:cubicBezTo>
                        <a:pt x="21066" y="51051"/>
                        <a:pt x="21687" y="50867"/>
                        <a:pt x="22299" y="50867"/>
                      </a:cubicBezTo>
                      <a:cubicBezTo>
                        <a:pt x="22856" y="50867"/>
                        <a:pt x="23406" y="51019"/>
                        <a:pt x="23972" y="51509"/>
                      </a:cubicBezTo>
                      <a:cubicBezTo>
                        <a:pt x="24575" y="52042"/>
                        <a:pt x="25551" y="52219"/>
                        <a:pt x="26403" y="52414"/>
                      </a:cubicBezTo>
                      <a:cubicBezTo>
                        <a:pt x="26412" y="52417"/>
                        <a:pt x="26421" y="52418"/>
                        <a:pt x="26431" y="52418"/>
                      </a:cubicBezTo>
                      <a:cubicBezTo>
                        <a:pt x="26612" y="52418"/>
                        <a:pt x="26911" y="51958"/>
                        <a:pt x="27130" y="51722"/>
                      </a:cubicBezTo>
                      <a:cubicBezTo>
                        <a:pt x="29563" y="53875"/>
                        <a:pt x="30553" y="54722"/>
                        <a:pt x="31970" y="54722"/>
                      </a:cubicBezTo>
                      <a:cubicBezTo>
                        <a:pt x="32888" y="54722"/>
                        <a:pt x="33985" y="54367"/>
                        <a:pt x="35771" y="53780"/>
                      </a:cubicBezTo>
                      <a:cubicBezTo>
                        <a:pt x="35754" y="53674"/>
                        <a:pt x="35736" y="53568"/>
                        <a:pt x="35700" y="53461"/>
                      </a:cubicBezTo>
                      <a:cubicBezTo>
                        <a:pt x="35026" y="53479"/>
                        <a:pt x="34387" y="53550"/>
                        <a:pt x="33731" y="53568"/>
                      </a:cubicBezTo>
                      <a:cubicBezTo>
                        <a:pt x="33590" y="53572"/>
                        <a:pt x="33456" y="53574"/>
                        <a:pt x="33329" y="53574"/>
                      </a:cubicBezTo>
                      <a:cubicBezTo>
                        <a:pt x="31461" y="53574"/>
                        <a:pt x="31079" y="53047"/>
                        <a:pt x="30697" y="50871"/>
                      </a:cubicBezTo>
                      <a:cubicBezTo>
                        <a:pt x="30590" y="50179"/>
                        <a:pt x="30005" y="49575"/>
                        <a:pt x="29650" y="48972"/>
                      </a:cubicBezTo>
                      <a:lnTo>
                        <a:pt x="26030" y="49628"/>
                      </a:lnTo>
                      <a:lnTo>
                        <a:pt x="26030" y="49628"/>
                      </a:lnTo>
                      <a:lnTo>
                        <a:pt x="26385" y="45406"/>
                      </a:lnTo>
                      <a:lnTo>
                        <a:pt x="24167" y="45956"/>
                      </a:lnTo>
                      <a:cubicBezTo>
                        <a:pt x="23812" y="46931"/>
                        <a:pt x="24007" y="48085"/>
                        <a:pt x="22553" y="48564"/>
                      </a:cubicBezTo>
                      <a:cubicBezTo>
                        <a:pt x="22259" y="48659"/>
                        <a:pt x="21992" y="48700"/>
                        <a:pt x="21745" y="48700"/>
                      </a:cubicBezTo>
                      <a:cubicBezTo>
                        <a:pt x="20706" y="48700"/>
                        <a:pt x="20016" y="47976"/>
                        <a:pt x="19199" y="47517"/>
                      </a:cubicBezTo>
                      <a:lnTo>
                        <a:pt x="17851" y="42123"/>
                      </a:lnTo>
                      <a:cubicBezTo>
                        <a:pt x="19459" y="40109"/>
                        <a:pt x="19754" y="39740"/>
                        <a:pt x="21393" y="39740"/>
                      </a:cubicBezTo>
                      <a:cubicBezTo>
                        <a:pt x="21761" y="39740"/>
                        <a:pt x="22197" y="39758"/>
                        <a:pt x="22730" y="39781"/>
                      </a:cubicBezTo>
                      <a:lnTo>
                        <a:pt x="22890" y="38237"/>
                      </a:lnTo>
                      <a:lnTo>
                        <a:pt x="27042" y="38113"/>
                      </a:lnTo>
                      <a:lnTo>
                        <a:pt x="30324" y="41786"/>
                      </a:lnTo>
                      <a:cubicBezTo>
                        <a:pt x="30679" y="39550"/>
                        <a:pt x="29064" y="38290"/>
                        <a:pt x="28532" y="36374"/>
                      </a:cubicBezTo>
                      <a:cubicBezTo>
                        <a:pt x="29366" y="35363"/>
                        <a:pt x="30324" y="34280"/>
                        <a:pt x="31229" y="33163"/>
                      </a:cubicBezTo>
                      <a:cubicBezTo>
                        <a:pt x="32045" y="32133"/>
                        <a:pt x="31974" y="31885"/>
                        <a:pt x="30644" y="30359"/>
                      </a:cubicBezTo>
                      <a:cubicBezTo>
                        <a:pt x="31105" y="29916"/>
                        <a:pt x="31886" y="29490"/>
                        <a:pt x="31957" y="28993"/>
                      </a:cubicBezTo>
                      <a:cubicBezTo>
                        <a:pt x="32152" y="27378"/>
                        <a:pt x="33411" y="26757"/>
                        <a:pt x="34441" y="25906"/>
                      </a:cubicBezTo>
                      <a:lnTo>
                        <a:pt x="34245" y="24273"/>
                      </a:lnTo>
                      <a:lnTo>
                        <a:pt x="36588" y="22996"/>
                      </a:lnTo>
                      <a:lnTo>
                        <a:pt x="37120" y="24096"/>
                      </a:lnTo>
                      <a:lnTo>
                        <a:pt x="40438" y="20849"/>
                      </a:lnTo>
                      <a:lnTo>
                        <a:pt x="40048" y="20387"/>
                      </a:lnTo>
                      <a:lnTo>
                        <a:pt x="38184" y="21700"/>
                      </a:lnTo>
                      <a:lnTo>
                        <a:pt x="36410" y="20547"/>
                      </a:lnTo>
                      <a:cubicBezTo>
                        <a:pt x="37315" y="19429"/>
                        <a:pt x="38309" y="18631"/>
                        <a:pt x="38752" y="17584"/>
                      </a:cubicBezTo>
                      <a:cubicBezTo>
                        <a:pt x="39285" y="16377"/>
                        <a:pt x="40686" y="16271"/>
                        <a:pt x="41378" y="15295"/>
                      </a:cubicBezTo>
                      <a:cubicBezTo>
                        <a:pt x="40314" y="14177"/>
                        <a:pt x="39285" y="13663"/>
                        <a:pt x="37989" y="13521"/>
                      </a:cubicBezTo>
                      <a:cubicBezTo>
                        <a:pt x="37031" y="13467"/>
                        <a:pt x="36162" y="12971"/>
                        <a:pt x="35647" y="12154"/>
                      </a:cubicBezTo>
                      <a:cubicBezTo>
                        <a:pt x="35257" y="11622"/>
                        <a:pt x="34813" y="11161"/>
                        <a:pt x="34281" y="10770"/>
                      </a:cubicBezTo>
                      <a:cubicBezTo>
                        <a:pt x="34068" y="10593"/>
                        <a:pt x="33678" y="10628"/>
                        <a:pt x="33323" y="10557"/>
                      </a:cubicBezTo>
                      <a:lnTo>
                        <a:pt x="32773" y="12509"/>
                      </a:lnTo>
                      <a:cubicBezTo>
                        <a:pt x="31022" y="12013"/>
                        <a:pt x="29978" y="9739"/>
                        <a:pt x="28235" y="9739"/>
                      </a:cubicBezTo>
                      <a:cubicBezTo>
                        <a:pt x="27735" y="9739"/>
                        <a:pt x="27176" y="9927"/>
                        <a:pt x="26527" y="10398"/>
                      </a:cubicBezTo>
                      <a:cubicBezTo>
                        <a:pt x="26793" y="11711"/>
                        <a:pt x="25942" y="13290"/>
                        <a:pt x="27343" y="14479"/>
                      </a:cubicBezTo>
                      <a:cubicBezTo>
                        <a:pt x="27538" y="14638"/>
                        <a:pt x="27609" y="15295"/>
                        <a:pt x="27485" y="15419"/>
                      </a:cubicBezTo>
                      <a:cubicBezTo>
                        <a:pt x="26154" y="16590"/>
                        <a:pt x="27095" y="18169"/>
                        <a:pt x="26935" y="19447"/>
                      </a:cubicBezTo>
                      <a:cubicBezTo>
                        <a:pt x="26757" y="19471"/>
                        <a:pt x="26594" y="19483"/>
                        <a:pt x="26444" y="19483"/>
                      </a:cubicBezTo>
                      <a:cubicBezTo>
                        <a:pt x="24534" y="19483"/>
                        <a:pt x="24803" y="17604"/>
                        <a:pt x="24309" y="16732"/>
                      </a:cubicBezTo>
                      <a:cubicBezTo>
                        <a:pt x="23538" y="16756"/>
                        <a:pt x="22881" y="16829"/>
                        <a:pt x="22272" y="16829"/>
                      </a:cubicBezTo>
                      <a:cubicBezTo>
                        <a:pt x="21985" y="16829"/>
                        <a:pt x="21708" y="16813"/>
                        <a:pt x="21435" y="16768"/>
                      </a:cubicBezTo>
                      <a:cubicBezTo>
                        <a:pt x="20583" y="16626"/>
                        <a:pt x="19767" y="16235"/>
                        <a:pt x="18968" y="15880"/>
                      </a:cubicBezTo>
                      <a:cubicBezTo>
                        <a:pt x="18099" y="15508"/>
                        <a:pt x="17904" y="14745"/>
                        <a:pt x="18117" y="13929"/>
                      </a:cubicBezTo>
                      <a:cubicBezTo>
                        <a:pt x="18489" y="12562"/>
                        <a:pt x="19820" y="11799"/>
                        <a:pt x="20317" y="10433"/>
                      </a:cubicBezTo>
                      <a:cubicBezTo>
                        <a:pt x="20420" y="10159"/>
                        <a:pt x="20643" y="10069"/>
                        <a:pt x="20926" y="10069"/>
                      </a:cubicBezTo>
                      <a:cubicBezTo>
                        <a:pt x="21466" y="10069"/>
                        <a:pt x="22224" y="10398"/>
                        <a:pt x="22783" y="10398"/>
                      </a:cubicBezTo>
                      <a:cubicBezTo>
                        <a:pt x="23422" y="10398"/>
                        <a:pt x="24078" y="10114"/>
                        <a:pt x="25445" y="9777"/>
                      </a:cubicBezTo>
                      <a:lnTo>
                        <a:pt x="22925" y="8836"/>
                      </a:lnTo>
                      <a:cubicBezTo>
                        <a:pt x="23351" y="8002"/>
                        <a:pt x="23759" y="7435"/>
                        <a:pt x="23972" y="6796"/>
                      </a:cubicBezTo>
                      <a:cubicBezTo>
                        <a:pt x="24489" y="5333"/>
                        <a:pt x="24808" y="4715"/>
                        <a:pt x="25467" y="4715"/>
                      </a:cubicBezTo>
                      <a:cubicBezTo>
                        <a:pt x="25870" y="4715"/>
                        <a:pt x="26401" y="4947"/>
                        <a:pt x="27184" y="5359"/>
                      </a:cubicBezTo>
                      <a:cubicBezTo>
                        <a:pt x="27485" y="5518"/>
                        <a:pt x="27787" y="5713"/>
                        <a:pt x="28177" y="5944"/>
                      </a:cubicBezTo>
                      <a:lnTo>
                        <a:pt x="26012" y="8694"/>
                      </a:lnTo>
                      <a:cubicBezTo>
                        <a:pt x="26754" y="8600"/>
                        <a:pt x="27262" y="8535"/>
                        <a:pt x="27696" y="8535"/>
                      </a:cubicBezTo>
                      <a:cubicBezTo>
                        <a:pt x="28642" y="8535"/>
                        <a:pt x="29231" y="8844"/>
                        <a:pt x="31105" y="9830"/>
                      </a:cubicBezTo>
                      <a:lnTo>
                        <a:pt x="32844" y="8304"/>
                      </a:lnTo>
                      <a:lnTo>
                        <a:pt x="31886" y="7346"/>
                      </a:lnTo>
                      <a:lnTo>
                        <a:pt x="32861" y="5341"/>
                      </a:lnTo>
                      <a:lnTo>
                        <a:pt x="25232" y="2005"/>
                      </a:lnTo>
                      <a:lnTo>
                        <a:pt x="21577" y="2733"/>
                      </a:lnTo>
                      <a:lnTo>
                        <a:pt x="21452" y="2218"/>
                      </a:lnTo>
                      <a:lnTo>
                        <a:pt x="24540" y="1437"/>
                      </a:lnTo>
                      <a:lnTo>
                        <a:pt x="25072" y="0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rgbClr val="E4EAE9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defTabSz="1219170">
                    <a:buClr>
                      <a:srgbClr val="000000"/>
                    </a:buClr>
                  </a:pPr>
                  <a:endParaRPr sz="1865" kern="0">
                    <a:solidFill>
                      <a:srgbClr val="000000"/>
                    </a:solidFill>
                    <a:latin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  <p:sp>
              <p:nvSpPr>
                <p:cNvPr id="55" name="Google Shape;4325;p64">
                  <a:extLst>
                    <a:ext uri="{FF2B5EF4-FFF2-40B4-BE49-F238E27FC236}">
                      <a16:creationId xmlns:a16="http://schemas.microsoft.com/office/drawing/2014/main" id="{962ADD08-E9EA-B22E-9D70-DCC8695CF6BE}"/>
                    </a:ext>
                  </a:extLst>
                </p:cNvPr>
                <p:cNvSpPr/>
                <p:nvPr/>
              </p:nvSpPr>
              <p:spPr>
                <a:xfrm>
                  <a:off x="2215098" y="11844"/>
                  <a:ext cx="361756" cy="403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22" h="36872" extrusionOk="0">
                      <a:moveTo>
                        <a:pt x="11233" y="0"/>
                      </a:moveTo>
                      <a:cubicBezTo>
                        <a:pt x="10639" y="505"/>
                        <a:pt x="10418" y="1084"/>
                        <a:pt x="9687" y="1084"/>
                      </a:cubicBezTo>
                      <a:cubicBezTo>
                        <a:pt x="9544" y="1084"/>
                        <a:pt x="9381" y="1061"/>
                        <a:pt x="9192" y="1012"/>
                      </a:cubicBezTo>
                      <a:cubicBezTo>
                        <a:pt x="8542" y="845"/>
                        <a:pt x="7805" y="576"/>
                        <a:pt x="7089" y="576"/>
                      </a:cubicBezTo>
                      <a:cubicBezTo>
                        <a:pt x="6437" y="576"/>
                        <a:pt x="5804" y="799"/>
                        <a:pt x="5271" y="1526"/>
                      </a:cubicBezTo>
                      <a:lnTo>
                        <a:pt x="4632" y="231"/>
                      </a:lnTo>
                      <a:cubicBezTo>
                        <a:pt x="3940" y="1030"/>
                        <a:pt x="3780" y="2165"/>
                        <a:pt x="2591" y="2325"/>
                      </a:cubicBezTo>
                      <a:cubicBezTo>
                        <a:pt x="1208" y="2502"/>
                        <a:pt x="2538" y="4649"/>
                        <a:pt x="959" y="4844"/>
                      </a:cubicBezTo>
                      <a:lnTo>
                        <a:pt x="2006" y="8961"/>
                      </a:lnTo>
                      <a:lnTo>
                        <a:pt x="1" y="12190"/>
                      </a:lnTo>
                      <a:cubicBezTo>
                        <a:pt x="1190" y="12935"/>
                        <a:pt x="143" y="14302"/>
                        <a:pt x="640" y="15153"/>
                      </a:cubicBezTo>
                      <a:cubicBezTo>
                        <a:pt x="1882" y="15987"/>
                        <a:pt x="3071" y="16697"/>
                        <a:pt x="4135" y="17531"/>
                      </a:cubicBezTo>
                      <a:cubicBezTo>
                        <a:pt x="5058" y="18276"/>
                        <a:pt x="5732" y="19359"/>
                        <a:pt x="6726" y="19980"/>
                      </a:cubicBezTo>
                      <a:cubicBezTo>
                        <a:pt x="7808" y="20654"/>
                        <a:pt x="9121" y="20973"/>
                        <a:pt x="10044" y="21364"/>
                      </a:cubicBezTo>
                      <a:cubicBezTo>
                        <a:pt x="11250" y="25161"/>
                        <a:pt x="11587" y="28638"/>
                        <a:pt x="10878" y="32152"/>
                      </a:cubicBezTo>
                      <a:cubicBezTo>
                        <a:pt x="11091" y="32506"/>
                        <a:pt x="11623" y="32968"/>
                        <a:pt x="11605" y="33394"/>
                      </a:cubicBezTo>
                      <a:cubicBezTo>
                        <a:pt x="11552" y="34405"/>
                        <a:pt x="11605" y="35416"/>
                        <a:pt x="11783" y="36428"/>
                      </a:cubicBezTo>
                      <a:cubicBezTo>
                        <a:pt x="11800" y="36587"/>
                        <a:pt x="11836" y="36729"/>
                        <a:pt x="11871" y="36871"/>
                      </a:cubicBezTo>
                      <a:cubicBezTo>
                        <a:pt x="12634" y="36712"/>
                        <a:pt x="13379" y="36552"/>
                        <a:pt x="14125" y="36357"/>
                      </a:cubicBezTo>
                      <a:lnTo>
                        <a:pt x="14568" y="36233"/>
                      </a:lnTo>
                      <a:cubicBezTo>
                        <a:pt x="15172" y="34139"/>
                        <a:pt x="15828" y="32045"/>
                        <a:pt x="17798" y="30785"/>
                      </a:cubicBezTo>
                      <a:cubicBezTo>
                        <a:pt x="18543" y="30324"/>
                        <a:pt x="18951" y="29845"/>
                        <a:pt x="19235" y="29117"/>
                      </a:cubicBezTo>
                      <a:cubicBezTo>
                        <a:pt x="19377" y="28763"/>
                        <a:pt x="19465" y="28230"/>
                        <a:pt x="19732" y="28124"/>
                      </a:cubicBezTo>
                      <a:cubicBezTo>
                        <a:pt x="22233" y="27059"/>
                        <a:pt x="23334" y="24930"/>
                        <a:pt x="24008" y="22535"/>
                      </a:cubicBezTo>
                      <a:cubicBezTo>
                        <a:pt x="24345" y="21346"/>
                        <a:pt x="25232" y="20423"/>
                        <a:pt x="26403" y="20051"/>
                      </a:cubicBezTo>
                      <a:cubicBezTo>
                        <a:pt x="28550" y="19447"/>
                        <a:pt x="29065" y="17904"/>
                        <a:pt x="29615" y="16147"/>
                      </a:cubicBezTo>
                      <a:cubicBezTo>
                        <a:pt x="30449" y="13503"/>
                        <a:pt x="30999" y="10735"/>
                        <a:pt x="32844" y="8517"/>
                      </a:cubicBezTo>
                      <a:cubicBezTo>
                        <a:pt x="32933" y="8429"/>
                        <a:pt x="32986" y="8340"/>
                        <a:pt x="33021" y="8216"/>
                      </a:cubicBezTo>
                      <a:cubicBezTo>
                        <a:pt x="33021" y="7683"/>
                        <a:pt x="33021" y="7133"/>
                        <a:pt x="33021" y="6424"/>
                      </a:cubicBezTo>
                      <a:cubicBezTo>
                        <a:pt x="32898" y="6449"/>
                        <a:pt x="32778" y="6461"/>
                        <a:pt x="32662" y="6461"/>
                      </a:cubicBezTo>
                      <a:cubicBezTo>
                        <a:pt x="31610" y="6461"/>
                        <a:pt x="30838" y="5512"/>
                        <a:pt x="29835" y="5512"/>
                      </a:cubicBezTo>
                      <a:cubicBezTo>
                        <a:pt x="29647" y="5512"/>
                        <a:pt x="29450" y="5546"/>
                        <a:pt x="29242" y="5625"/>
                      </a:cubicBezTo>
                      <a:cubicBezTo>
                        <a:pt x="28763" y="5810"/>
                        <a:pt x="28295" y="5881"/>
                        <a:pt x="27833" y="5881"/>
                      </a:cubicBezTo>
                      <a:cubicBezTo>
                        <a:pt x="27010" y="5881"/>
                        <a:pt x="26203" y="5659"/>
                        <a:pt x="25374" y="5465"/>
                      </a:cubicBezTo>
                      <a:cubicBezTo>
                        <a:pt x="25322" y="5454"/>
                        <a:pt x="25270" y="5449"/>
                        <a:pt x="25215" y="5449"/>
                      </a:cubicBezTo>
                      <a:cubicBezTo>
                        <a:pt x="24767" y="5449"/>
                        <a:pt x="24231" y="5812"/>
                        <a:pt x="23582" y="6033"/>
                      </a:cubicBezTo>
                      <a:lnTo>
                        <a:pt x="20637" y="2112"/>
                      </a:lnTo>
                      <a:lnTo>
                        <a:pt x="16467" y="2201"/>
                      </a:lnTo>
                      <a:lnTo>
                        <a:pt x="11233" y="0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rgbClr val="E4EAE9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defTabSz="1219170">
                    <a:buClr>
                      <a:srgbClr val="000000"/>
                    </a:buClr>
                  </a:pPr>
                  <a:endParaRPr sz="1865" kern="0">
                    <a:solidFill>
                      <a:srgbClr val="000000"/>
                    </a:solidFill>
                    <a:latin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  <p:sp>
              <p:nvSpPr>
                <p:cNvPr id="56" name="Google Shape;4326;p64">
                  <a:extLst>
                    <a:ext uri="{FF2B5EF4-FFF2-40B4-BE49-F238E27FC236}">
                      <a16:creationId xmlns:a16="http://schemas.microsoft.com/office/drawing/2014/main" id="{DC817834-FA23-2CC1-2E2F-320BC0949F2B}"/>
                    </a:ext>
                  </a:extLst>
                </p:cNvPr>
                <p:cNvSpPr/>
                <p:nvPr/>
              </p:nvSpPr>
              <p:spPr>
                <a:xfrm>
                  <a:off x="2637874" y="-333183"/>
                  <a:ext cx="110229" cy="289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62" h="26421" extrusionOk="0">
                      <a:moveTo>
                        <a:pt x="2520" y="1"/>
                      </a:moveTo>
                      <a:lnTo>
                        <a:pt x="2254" y="19"/>
                      </a:lnTo>
                      <a:cubicBezTo>
                        <a:pt x="2077" y="515"/>
                        <a:pt x="2041" y="1474"/>
                        <a:pt x="1545" y="1864"/>
                      </a:cubicBezTo>
                      <a:cubicBezTo>
                        <a:pt x="107" y="3035"/>
                        <a:pt x="214" y="4401"/>
                        <a:pt x="586" y="5927"/>
                      </a:cubicBezTo>
                      <a:cubicBezTo>
                        <a:pt x="746" y="6566"/>
                        <a:pt x="1012" y="7311"/>
                        <a:pt x="835" y="7897"/>
                      </a:cubicBezTo>
                      <a:cubicBezTo>
                        <a:pt x="1" y="10523"/>
                        <a:pt x="799" y="13202"/>
                        <a:pt x="72" y="15917"/>
                      </a:cubicBezTo>
                      <a:lnTo>
                        <a:pt x="1686" y="15846"/>
                      </a:lnTo>
                      <a:cubicBezTo>
                        <a:pt x="1811" y="17177"/>
                        <a:pt x="2698" y="18241"/>
                        <a:pt x="1970" y="19590"/>
                      </a:cubicBezTo>
                      <a:cubicBezTo>
                        <a:pt x="1740" y="20051"/>
                        <a:pt x="2024" y="21293"/>
                        <a:pt x="2414" y="21506"/>
                      </a:cubicBezTo>
                      <a:cubicBezTo>
                        <a:pt x="4596" y="22642"/>
                        <a:pt x="4632" y="25587"/>
                        <a:pt x="6885" y="26421"/>
                      </a:cubicBezTo>
                      <a:lnTo>
                        <a:pt x="10061" y="24079"/>
                      </a:lnTo>
                      <a:cubicBezTo>
                        <a:pt x="9973" y="15491"/>
                        <a:pt x="7364" y="7098"/>
                        <a:pt x="2520" y="1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rgbClr val="E4EAE9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defTabSz="1219170">
                    <a:buClr>
                      <a:srgbClr val="000000"/>
                    </a:buClr>
                  </a:pPr>
                  <a:endParaRPr sz="1865" kern="0">
                    <a:solidFill>
                      <a:srgbClr val="000000"/>
                    </a:solidFill>
                    <a:latin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  <p:sp>
              <p:nvSpPr>
                <p:cNvPr id="57" name="Google Shape;4327;p64">
                  <a:extLst>
                    <a:ext uri="{FF2B5EF4-FFF2-40B4-BE49-F238E27FC236}">
                      <a16:creationId xmlns:a16="http://schemas.microsoft.com/office/drawing/2014/main" id="{10A4ED0C-F13A-DE2F-379F-36B95BB2BBF4}"/>
                    </a:ext>
                  </a:extLst>
                </p:cNvPr>
                <p:cNvSpPr/>
                <p:nvPr/>
              </p:nvSpPr>
              <p:spPr>
                <a:xfrm>
                  <a:off x="2134042" y="-54389"/>
                  <a:ext cx="90203" cy="221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34" h="2026" extrusionOk="0">
                      <a:moveTo>
                        <a:pt x="3405" y="1"/>
                      </a:moveTo>
                      <a:cubicBezTo>
                        <a:pt x="2255" y="1"/>
                        <a:pt x="1201" y="655"/>
                        <a:pt x="1" y="919"/>
                      </a:cubicBezTo>
                      <a:cubicBezTo>
                        <a:pt x="371" y="1711"/>
                        <a:pt x="675" y="1974"/>
                        <a:pt x="943" y="1974"/>
                      </a:cubicBezTo>
                      <a:cubicBezTo>
                        <a:pt x="1419" y="1974"/>
                        <a:pt x="1781" y="1142"/>
                        <a:pt x="2201" y="972"/>
                      </a:cubicBezTo>
                      <a:cubicBezTo>
                        <a:pt x="2266" y="967"/>
                        <a:pt x="2330" y="964"/>
                        <a:pt x="2394" y="964"/>
                      </a:cubicBezTo>
                      <a:cubicBezTo>
                        <a:pt x="3717" y="964"/>
                        <a:pt x="4976" y="2025"/>
                        <a:pt x="6356" y="2025"/>
                      </a:cubicBezTo>
                      <a:cubicBezTo>
                        <a:pt x="6954" y="2025"/>
                        <a:pt x="7575" y="1826"/>
                        <a:pt x="8234" y="1256"/>
                      </a:cubicBezTo>
                      <a:cubicBezTo>
                        <a:pt x="7932" y="936"/>
                        <a:pt x="7684" y="440"/>
                        <a:pt x="7400" y="422"/>
                      </a:cubicBezTo>
                      <a:cubicBezTo>
                        <a:pt x="7374" y="421"/>
                        <a:pt x="7348" y="420"/>
                        <a:pt x="7322" y="420"/>
                      </a:cubicBezTo>
                      <a:cubicBezTo>
                        <a:pt x="6763" y="420"/>
                        <a:pt x="6090" y="679"/>
                        <a:pt x="5591" y="679"/>
                      </a:cubicBezTo>
                      <a:cubicBezTo>
                        <a:pt x="5418" y="679"/>
                        <a:pt x="5266" y="648"/>
                        <a:pt x="5147" y="564"/>
                      </a:cubicBezTo>
                      <a:cubicBezTo>
                        <a:pt x="4527" y="150"/>
                        <a:pt x="3955" y="1"/>
                        <a:pt x="3405" y="1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rgbClr val="E4EAE9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defTabSz="1219170">
                    <a:buClr>
                      <a:srgbClr val="000000"/>
                    </a:buClr>
                  </a:pPr>
                  <a:endParaRPr sz="1865" kern="0">
                    <a:solidFill>
                      <a:srgbClr val="000000"/>
                    </a:solidFill>
                    <a:latin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  <p:sp>
              <p:nvSpPr>
                <p:cNvPr id="58" name="Google Shape;4328;p64">
                  <a:extLst>
                    <a:ext uri="{FF2B5EF4-FFF2-40B4-BE49-F238E27FC236}">
                      <a16:creationId xmlns:a16="http://schemas.microsoft.com/office/drawing/2014/main" id="{9371B5BA-C345-0AFC-1646-769DB2FCBDF3}"/>
                    </a:ext>
                  </a:extLst>
                </p:cNvPr>
                <p:cNvSpPr/>
                <p:nvPr/>
              </p:nvSpPr>
              <p:spPr>
                <a:xfrm>
                  <a:off x="2238816" y="-47827"/>
                  <a:ext cx="72325" cy="270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02" h="2467" extrusionOk="0">
                      <a:moveTo>
                        <a:pt x="6601" y="0"/>
                      </a:moveTo>
                      <a:cubicBezTo>
                        <a:pt x="4188" y="231"/>
                        <a:pt x="2254" y="391"/>
                        <a:pt x="338" y="604"/>
                      </a:cubicBezTo>
                      <a:cubicBezTo>
                        <a:pt x="231" y="621"/>
                        <a:pt x="160" y="976"/>
                        <a:pt x="1" y="1384"/>
                      </a:cubicBezTo>
                      <a:lnTo>
                        <a:pt x="1438" y="2467"/>
                      </a:lnTo>
                      <a:cubicBezTo>
                        <a:pt x="2573" y="621"/>
                        <a:pt x="4862" y="1491"/>
                        <a:pt x="6601" y="0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rgbClr val="E4EAE9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defTabSz="1219170">
                    <a:buClr>
                      <a:srgbClr val="000000"/>
                    </a:buClr>
                  </a:pPr>
                  <a:endParaRPr sz="1865" kern="0">
                    <a:solidFill>
                      <a:srgbClr val="000000"/>
                    </a:solidFill>
                    <a:latin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sp>
            <p:nvSpPr>
              <p:cNvPr id="50" name="Google Shape;4329;p64">
                <a:extLst>
                  <a:ext uri="{FF2B5EF4-FFF2-40B4-BE49-F238E27FC236}">
                    <a16:creationId xmlns:a16="http://schemas.microsoft.com/office/drawing/2014/main" id="{25C447C6-FCDB-BF93-71B2-6827E4BC34C4}"/>
                  </a:ext>
                </a:extLst>
              </p:cNvPr>
              <p:cNvSpPr/>
              <p:nvPr/>
            </p:nvSpPr>
            <p:spPr>
              <a:xfrm>
                <a:off x="2128411" y="-546641"/>
                <a:ext cx="194386" cy="108115"/>
              </a:xfrm>
              <a:custGeom>
                <a:avLst/>
                <a:gdLst/>
                <a:ahLst/>
                <a:cxnLst/>
                <a:rect l="l" t="t" r="r" b="b"/>
                <a:pathLst>
                  <a:path w="17744" h="9869" extrusionOk="0">
                    <a:moveTo>
                      <a:pt x="11775" y="1"/>
                    </a:moveTo>
                    <a:cubicBezTo>
                      <a:pt x="7969" y="1"/>
                      <a:pt x="4175" y="474"/>
                      <a:pt x="479" y="1405"/>
                    </a:cubicBezTo>
                    <a:lnTo>
                      <a:pt x="0" y="1530"/>
                    </a:lnTo>
                    <a:cubicBezTo>
                      <a:pt x="266" y="1749"/>
                      <a:pt x="570" y="1886"/>
                      <a:pt x="955" y="1886"/>
                    </a:cubicBezTo>
                    <a:cubicBezTo>
                      <a:pt x="1161" y="1886"/>
                      <a:pt x="1391" y="1847"/>
                      <a:pt x="1651" y="1760"/>
                    </a:cubicBezTo>
                    <a:cubicBezTo>
                      <a:pt x="2029" y="1630"/>
                      <a:pt x="2392" y="1564"/>
                      <a:pt x="2739" y="1564"/>
                    </a:cubicBezTo>
                    <a:cubicBezTo>
                      <a:pt x="3580" y="1564"/>
                      <a:pt x="4337" y="1950"/>
                      <a:pt x="5040" y="2754"/>
                    </a:cubicBezTo>
                    <a:cubicBezTo>
                      <a:pt x="5749" y="3588"/>
                      <a:pt x="7204" y="3428"/>
                      <a:pt x="7967" y="4422"/>
                    </a:cubicBezTo>
                    <a:cubicBezTo>
                      <a:pt x="8017" y="4486"/>
                      <a:pt x="8125" y="4504"/>
                      <a:pt x="8257" y="4504"/>
                    </a:cubicBezTo>
                    <a:cubicBezTo>
                      <a:pt x="8429" y="4504"/>
                      <a:pt x="8642" y="4473"/>
                      <a:pt x="8821" y="4473"/>
                    </a:cubicBezTo>
                    <a:cubicBezTo>
                      <a:pt x="8844" y="4473"/>
                      <a:pt x="8868" y="4474"/>
                      <a:pt x="8890" y="4475"/>
                    </a:cubicBezTo>
                    <a:lnTo>
                      <a:pt x="8233" y="6054"/>
                    </a:lnTo>
                    <a:cubicBezTo>
                      <a:pt x="9475" y="6533"/>
                      <a:pt x="11019" y="6640"/>
                      <a:pt x="11605" y="7420"/>
                    </a:cubicBezTo>
                    <a:cubicBezTo>
                      <a:pt x="13095" y="9479"/>
                      <a:pt x="15065" y="9745"/>
                      <a:pt x="17744" y="9869"/>
                    </a:cubicBezTo>
                    <a:cubicBezTo>
                      <a:pt x="17105" y="8982"/>
                      <a:pt x="16271" y="8325"/>
                      <a:pt x="16342" y="7828"/>
                    </a:cubicBezTo>
                    <a:cubicBezTo>
                      <a:pt x="16502" y="6888"/>
                      <a:pt x="16892" y="6125"/>
                      <a:pt x="15632" y="5717"/>
                    </a:cubicBezTo>
                    <a:lnTo>
                      <a:pt x="16857" y="4706"/>
                    </a:lnTo>
                    <a:lnTo>
                      <a:pt x="16484" y="3215"/>
                    </a:lnTo>
                    <a:cubicBezTo>
                      <a:pt x="16786" y="3073"/>
                      <a:pt x="17123" y="3002"/>
                      <a:pt x="17336" y="2772"/>
                    </a:cubicBezTo>
                    <a:cubicBezTo>
                      <a:pt x="17531" y="2559"/>
                      <a:pt x="17549" y="2222"/>
                      <a:pt x="17744" y="1689"/>
                    </a:cubicBezTo>
                    <a:cubicBezTo>
                      <a:pt x="16928" y="1441"/>
                      <a:pt x="16218" y="1281"/>
                      <a:pt x="15579" y="660"/>
                    </a:cubicBezTo>
                    <a:cubicBezTo>
                      <a:pt x="15384" y="465"/>
                      <a:pt x="15171" y="270"/>
                      <a:pt x="14940" y="110"/>
                    </a:cubicBezTo>
                    <a:cubicBezTo>
                      <a:pt x="13885" y="37"/>
                      <a:pt x="12830" y="1"/>
                      <a:pt x="11775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E4EAE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5" kern="0">
                  <a:solidFill>
                    <a:srgbClr val="000000"/>
                  </a:solidFill>
                  <a:latin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51" name="Google Shape;4330;p64">
                <a:extLst>
                  <a:ext uri="{FF2B5EF4-FFF2-40B4-BE49-F238E27FC236}">
                    <a16:creationId xmlns:a16="http://schemas.microsoft.com/office/drawing/2014/main" id="{8260954C-2E7B-B05A-1068-EF556667D1D0}"/>
                  </a:ext>
                </a:extLst>
              </p:cNvPr>
              <p:cNvSpPr/>
              <p:nvPr/>
            </p:nvSpPr>
            <p:spPr>
              <a:xfrm>
                <a:off x="2511333" y="-459604"/>
                <a:ext cx="149109" cy="146063"/>
              </a:xfrm>
              <a:custGeom>
                <a:avLst/>
                <a:gdLst/>
                <a:ahLst/>
                <a:cxnLst/>
                <a:rect l="l" t="t" r="r" b="b"/>
                <a:pathLst>
                  <a:path w="13611" h="13333" extrusionOk="0">
                    <a:moveTo>
                      <a:pt x="1947" y="1"/>
                    </a:moveTo>
                    <a:cubicBezTo>
                      <a:pt x="1321" y="1"/>
                      <a:pt x="678" y="263"/>
                      <a:pt x="1" y="842"/>
                    </a:cubicBezTo>
                    <a:lnTo>
                      <a:pt x="1420" y="2634"/>
                    </a:lnTo>
                    <a:lnTo>
                      <a:pt x="5856" y="2829"/>
                    </a:lnTo>
                    <a:lnTo>
                      <a:pt x="5342" y="5224"/>
                    </a:lnTo>
                    <a:lnTo>
                      <a:pt x="8802" y="7105"/>
                    </a:lnTo>
                    <a:lnTo>
                      <a:pt x="7453" y="8702"/>
                    </a:lnTo>
                    <a:lnTo>
                      <a:pt x="9884" y="12925"/>
                    </a:lnTo>
                    <a:lnTo>
                      <a:pt x="12386" y="13333"/>
                    </a:lnTo>
                    <a:cubicBezTo>
                      <a:pt x="11889" y="12109"/>
                      <a:pt x="13610" y="10813"/>
                      <a:pt x="11694" y="9891"/>
                    </a:cubicBezTo>
                    <a:cubicBezTo>
                      <a:pt x="11605" y="9181"/>
                      <a:pt x="11232" y="8436"/>
                      <a:pt x="11179" y="7726"/>
                    </a:cubicBezTo>
                    <a:cubicBezTo>
                      <a:pt x="8713" y="4852"/>
                      <a:pt x="5892" y="2297"/>
                      <a:pt x="2769" y="150"/>
                    </a:cubicBezTo>
                    <a:cubicBezTo>
                      <a:pt x="2497" y="52"/>
                      <a:pt x="2224" y="1"/>
                      <a:pt x="1947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E4EAE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5" kern="0">
                  <a:solidFill>
                    <a:srgbClr val="000000"/>
                  </a:solidFill>
                  <a:latin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52" name="Google Shape;4331;p64">
                <a:extLst>
                  <a:ext uri="{FF2B5EF4-FFF2-40B4-BE49-F238E27FC236}">
                    <a16:creationId xmlns:a16="http://schemas.microsoft.com/office/drawing/2014/main" id="{0F0EE66E-A592-CDB1-EF22-53102E33600A}"/>
                  </a:ext>
                </a:extLst>
              </p:cNvPr>
              <p:cNvSpPr/>
              <p:nvPr/>
            </p:nvSpPr>
            <p:spPr>
              <a:xfrm>
                <a:off x="2278079" y="-341148"/>
                <a:ext cx="40051" cy="28001"/>
              </a:xfrm>
              <a:custGeom>
                <a:avLst/>
                <a:gdLst/>
                <a:ahLst/>
                <a:cxnLst/>
                <a:rect l="l" t="t" r="r" b="b"/>
                <a:pathLst>
                  <a:path w="3656" h="2556" extrusionOk="0">
                    <a:moveTo>
                      <a:pt x="498" y="0"/>
                    </a:moveTo>
                    <a:cubicBezTo>
                      <a:pt x="444" y="426"/>
                      <a:pt x="373" y="852"/>
                      <a:pt x="302" y="1278"/>
                    </a:cubicBezTo>
                    <a:cubicBezTo>
                      <a:pt x="231" y="1686"/>
                      <a:pt x="107" y="2076"/>
                      <a:pt x="1" y="2555"/>
                    </a:cubicBezTo>
                    <a:lnTo>
                      <a:pt x="3656" y="2467"/>
                    </a:lnTo>
                    <a:lnTo>
                      <a:pt x="3319" y="1100"/>
                    </a:lnTo>
                    <a:lnTo>
                      <a:pt x="498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E4EAE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5" kern="0">
                  <a:solidFill>
                    <a:srgbClr val="000000"/>
                  </a:solidFill>
                  <a:latin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53" name="Google Shape;4332;p64">
                <a:extLst>
                  <a:ext uri="{FF2B5EF4-FFF2-40B4-BE49-F238E27FC236}">
                    <a16:creationId xmlns:a16="http://schemas.microsoft.com/office/drawing/2014/main" id="{F1D8D17A-B5BB-ABE2-63C0-A1CCE2EC219F}"/>
                  </a:ext>
                </a:extLst>
              </p:cNvPr>
              <p:cNvSpPr/>
              <p:nvPr/>
            </p:nvSpPr>
            <p:spPr>
              <a:xfrm>
                <a:off x="2357973" y="-515102"/>
                <a:ext cx="46077" cy="20902"/>
              </a:xfrm>
              <a:custGeom>
                <a:avLst/>
                <a:gdLst/>
                <a:ahLst/>
                <a:cxnLst/>
                <a:rect l="l" t="t" r="r" b="b"/>
                <a:pathLst>
                  <a:path w="4206" h="1908" extrusionOk="0">
                    <a:moveTo>
                      <a:pt x="2533" y="1"/>
                    </a:moveTo>
                    <a:cubicBezTo>
                      <a:pt x="1985" y="1"/>
                      <a:pt x="1354" y="226"/>
                      <a:pt x="0" y="709"/>
                    </a:cubicBezTo>
                    <a:cubicBezTo>
                      <a:pt x="1204" y="1500"/>
                      <a:pt x="1825" y="1908"/>
                      <a:pt x="2340" y="1908"/>
                    </a:cubicBezTo>
                    <a:cubicBezTo>
                      <a:pt x="2889" y="1908"/>
                      <a:pt x="3319" y="1447"/>
                      <a:pt x="4206" y="496"/>
                    </a:cubicBezTo>
                    <a:cubicBezTo>
                      <a:pt x="3427" y="173"/>
                      <a:pt x="3012" y="1"/>
                      <a:pt x="2533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E4EAE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5" kern="0">
                  <a:solidFill>
                    <a:srgbClr val="000000"/>
                  </a:solidFill>
                  <a:latin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  <p:sp>
          <p:nvSpPr>
            <p:cNvPr id="48" name="Google Shape;4333;p64">
              <a:extLst>
                <a:ext uri="{FF2B5EF4-FFF2-40B4-BE49-F238E27FC236}">
                  <a16:creationId xmlns:a16="http://schemas.microsoft.com/office/drawing/2014/main" id="{0586BE96-69F3-720A-B109-28B79CC5EFBA}"/>
                </a:ext>
              </a:extLst>
            </p:cNvPr>
            <p:cNvSpPr/>
            <p:nvPr/>
          </p:nvSpPr>
          <p:spPr>
            <a:xfrm>
              <a:off x="6644304" y="3073628"/>
              <a:ext cx="576302" cy="511871"/>
            </a:xfrm>
            <a:custGeom>
              <a:avLst/>
              <a:gdLst/>
              <a:ahLst/>
              <a:cxnLst/>
              <a:rect l="l" t="t" r="r" b="b"/>
              <a:pathLst>
                <a:path w="99879" h="88751" extrusionOk="0">
                  <a:moveTo>
                    <a:pt x="50483" y="1"/>
                  </a:moveTo>
                  <a:cubicBezTo>
                    <a:pt x="46751" y="1"/>
                    <a:pt x="42953" y="456"/>
                    <a:pt x="39160" y="1409"/>
                  </a:cubicBezTo>
                  <a:cubicBezTo>
                    <a:pt x="14870" y="7513"/>
                    <a:pt x="1" y="31697"/>
                    <a:pt x="5963" y="55420"/>
                  </a:cubicBezTo>
                  <a:cubicBezTo>
                    <a:pt x="10993" y="75452"/>
                    <a:pt x="29236" y="88750"/>
                    <a:pt x="49406" y="88750"/>
                  </a:cubicBezTo>
                  <a:cubicBezTo>
                    <a:pt x="53141" y="88750"/>
                    <a:pt x="56941" y="88294"/>
                    <a:pt x="60736" y="87341"/>
                  </a:cubicBezTo>
                  <a:cubicBezTo>
                    <a:pt x="85027" y="81237"/>
                    <a:pt x="99878" y="57053"/>
                    <a:pt x="93917" y="33330"/>
                  </a:cubicBezTo>
                  <a:cubicBezTo>
                    <a:pt x="88901" y="13311"/>
                    <a:pt x="70655" y="1"/>
                    <a:pt x="50483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E4EA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5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59" name="Google Shape;4334;p64">
            <a:extLst>
              <a:ext uri="{FF2B5EF4-FFF2-40B4-BE49-F238E27FC236}">
                <a16:creationId xmlns:a16="http://schemas.microsoft.com/office/drawing/2014/main" id="{73A295EE-B694-2CB4-862F-8A643CF38232}"/>
              </a:ext>
            </a:extLst>
          </p:cNvPr>
          <p:cNvGrpSpPr/>
          <p:nvPr/>
        </p:nvGrpSpPr>
        <p:grpSpPr>
          <a:xfrm>
            <a:off x="2347315" y="2366482"/>
            <a:ext cx="570091" cy="512668"/>
            <a:chOff x="6652051" y="3714143"/>
            <a:chExt cx="560636" cy="516497"/>
          </a:xfrm>
        </p:grpSpPr>
        <p:grpSp>
          <p:nvGrpSpPr>
            <p:cNvPr id="60" name="Google Shape;4335;p64">
              <a:extLst>
                <a:ext uri="{FF2B5EF4-FFF2-40B4-BE49-F238E27FC236}">
                  <a16:creationId xmlns:a16="http://schemas.microsoft.com/office/drawing/2014/main" id="{161F0FA4-4C7B-50F3-D78F-DA15A41E9F69}"/>
                </a:ext>
              </a:extLst>
            </p:cNvPr>
            <p:cNvGrpSpPr/>
            <p:nvPr/>
          </p:nvGrpSpPr>
          <p:grpSpPr>
            <a:xfrm>
              <a:off x="6669657" y="3716715"/>
              <a:ext cx="466768" cy="464314"/>
              <a:chOff x="3139766" y="765669"/>
              <a:chExt cx="886380" cy="881888"/>
            </a:xfrm>
          </p:grpSpPr>
          <p:grpSp>
            <p:nvGrpSpPr>
              <p:cNvPr id="62" name="Google Shape;4336;p64">
                <a:extLst>
                  <a:ext uri="{FF2B5EF4-FFF2-40B4-BE49-F238E27FC236}">
                    <a16:creationId xmlns:a16="http://schemas.microsoft.com/office/drawing/2014/main" id="{0ADA5394-BD12-4A74-2BDD-3C91C1ECB9D4}"/>
                  </a:ext>
                </a:extLst>
              </p:cNvPr>
              <p:cNvGrpSpPr/>
              <p:nvPr/>
            </p:nvGrpSpPr>
            <p:grpSpPr>
              <a:xfrm>
                <a:off x="3139766" y="765669"/>
                <a:ext cx="886380" cy="881888"/>
                <a:chOff x="3139766" y="765669"/>
                <a:chExt cx="886380" cy="881888"/>
              </a:xfrm>
            </p:grpSpPr>
            <p:sp>
              <p:nvSpPr>
                <p:cNvPr id="963" name="Google Shape;4337;p64">
                  <a:extLst>
                    <a:ext uri="{FF2B5EF4-FFF2-40B4-BE49-F238E27FC236}">
                      <a16:creationId xmlns:a16="http://schemas.microsoft.com/office/drawing/2014/main" id="{CE7109F4-6AD9-C29E-0DA4-71AB9E5A232E}"/>
                    </a:ext>
                  </a:extLst>
                </p:cNvPr>
                <p:cNvSpPr/>
                <p:nvPr/>
              </p:nvSpPr>
              <p:spPr>
                <a:xfrm>
                  <a:off x="3139766" y="765669"/>
                  <a:ext cx="733591" cy="8818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964" h="80501" extrusionOk="0">
                      <a:moveTo>
                        <a:pt x="45863" y="0"/>
                      </a:moveTo>
                      <a:cubicBezTo>
                        <a:pt x="43461" y="0"/>
                        <a:pt x="41054" y="188"/>
                        <a:pt x="38663" y="566"/>
                      </a:cubicBezTo>
                      <a:cubicBezTo>
                        <a:pt x="20352" y="3441"/>
                        <a:pt x="6281" y="16660"/>
                        <a:pt x="1757" y="33161"/>
                      </a:cubicBezTo>
                      <a:lnTo>
                        <a:pt x="4081" y="32487"/>
                      </a:lnTo>
                      <a:lnTo>
                        <a:pt x="4081" y="32487"/>
                      </a:lnTo>
                      <a:cubicBezTo>
                        <a:pt x="4756" y="33871"/>
                        <a:pt x="3939" y="34971"/>
                        <a:pt x="3496" y="36213"/>
                      </a:cubicBezTo>
                      <a:cubicBezTo>
                        <a:pt x="3088" y="37384"/>
                        <a:pt x="2129" y="37207"/>
                        <a:pt x="1384" y="37295"/>
                      </a:cubicBezTo>
                      <a:cubicBezTo>
                        <a:pt x="1207" y="37313"/>
                        <a:pt x="1012" y="37348"/>
                        <a:pt x="816" y="37366"/>
                      </a:cubicBezTo>
                      <a:cubicBezTo>
                        <a:pt x="36" y="41997"/>
                        <a:pt x="0" y="46717"/>
                        <a:pt x="728" y="51348"/>
                      </a:cubicBezTo>
                      <a:cubicBezTo>
                        <a:pt x="2644" y="63591"/>
                        <a:pt x="9528" y="73847"/>
                        <a:pt x="19057" y="80501"/>
                      </a:cubicBezTo>
                      <a:cubicBezTo>
                        <a:pt x="18897" y="80217"/>
                        <a:pt x="18737" y="79950"/>
                        <a:pt x="18560" y="79684"/>
                      </a:cubicBezTo>
                      <a:cubicBezTo>
                        <a:pt x="18099" y="79010"/>
                        <a:pt x="17069" y="77928"/>
                        <a:pt x="17194" y="77768"/>
                      </a:cubicBezTo>
                      <a:cubicBezTo>
                        <a:pt x="18081" y="76703"/>
                        <a:pt x="16094" y="76632"/>
                        <a:pt x="16626" y="75834"/>
                      </a:cubicBezTo>
                      <a:cubicBezTo>
                        <a:pt x="15206" y="74876"/>
                        <a:pt x="14816" y="73652"/>
                        <a:pt x="15277" y="71948"/>
                      </a:cubicBezTo>
                      <a:cubicBezTo>
                        <a:pt x="15455" y="71292"/>
                        <a:pt x="15100" y="70529"/>
                        <a:pt x="14426" y="69854"/>
                      </a:cubicBezTo>
                      <a:cubicBezTo>
                        <a:pt x="13468" y="68896"/>
                        <a:pt x="12811" y="67601"/>
                        <a:pt x="12101" y="66394"/>
                      </a:cubicBezTo>
                      <a:cubicBezTo>
                        <a:pt x="11782" y="65862"/>
                        <a:pt x="11338" y="65152"/>
                        <a:pt x="11463" y="64620"/>
                      </a:cubicBezTo>
                      <a:cubicBezTo>
                        <a:pt x="11871" y="62739"/>
                        <a:pt x="12172" y="60734"/>
                        <a:pt x="13095" y="59102"/>
                      </a:cubicBezTo>
                      <a:cubicBezTo>
                        <a:pt x="14337" y="56919"/>
                        <a:pt x="14284" y="54914"/>
                        <a:pt x="13343" y="51969"/>
                      </a:cubicBezTo>
                      <a:lnTo>
                        <a:pt x="13343" y="51969"/>
                      </a:lnTo>
                      <a:cubicBezTo>
                        <a:pt x="12811" y="53619"/>
                        <a:pt x="11888" y="53229"/>
                        <a:pt x="11090" y="53353"/>
                      </a:cubicBezTo>
                      <a:cubicBezTo>
                        <a:pt x="10814" y="53401"/>
                        <a:pt x="10612" y="53439"/>
                        <a:pt x="10447" y="53439"/>
                      </a:cubicBezTo>
                      <a:cubicBezTo>
                        <a:pt x="9997" y="53439"/>
                        <a:pt x="9823" y="53151"/>
                        <a:pt x="9174" y="51969"/>
                      </a:cubicBezTo>
                      <a:cubicBezTo>
                        <a:pt x="7861" y="50763"/>
                        <a:pt x="6619" y="49485"/>
                        <a:pt x="5447" y="48136"/>
                      </a:cubicBezTo>
                      <a:cubicBezTo>
                        <a:pt x="5270" y="47853"/>
                        <a:pt x="5146" y="47551"/>
                        <a:pt x="5110" y="47214"/>
                      </a:cubicBezTo>
                      <a:cubicBezTo>
                        <a:pt x="4862" y="45759"/>
                        <a:pt x="4649" y="44304"/>
                        <a:pt x="4773" y="42796"/>
                      </a:cubicBezTo>
                      <a:lnTo>
                        <a:pt x="4773" y="42796"/>
                      </a:lnTo>
                      <a:lnTo>
                        <a:pt x="9653" y="51756"/>
                      </a:lnTo>
                      <a:cubicBezTo>
                        <a:pt x="11924" y="50745"/>
                        <a:pt x="13680" y="49201"/>
                        <a:pt x="15650" y="47995"/>
                      </a:cubicBezTo>
                      <a:cubicBezTo>
                        <a:pt x="17034" y="47161"/>
                        <a:pt x="17584" y="45954"/>
                        <a:pt x="18045" y="44606"/>
                      </a:cubicBezTo>
                      <a:cubicBezTo>
                        <a:pt x="18205" y="44109"/>
                        <a:pt x="18329" y="43594"/>
                        <a:pt x="18436" y="43080"/>
                      </a:cubicBezTo>
                      <a:lnTo>
                        <a:pt x="15597" y="40542"/>
                      </a:lnTo>
                      <a:lnTo>
                        <a:pt x="15224" y="41749"/>
                      </a:lnTo>
                      <a:cubicBezTo>
                        <a:pt x="14000" y="41092"/>
                        <a:pt x="12793" y="40507"/>
                        <a:pt x="11640" y="39833"/>
                      </a:cubicBezTo>
                      <a:cubicBezTo>
                        <a:pt x="10593" y="39212"/>
                        <a:pt x="10433" y="38395"/>
                        <a:pt x="11374" y="37082"/>
                      </a:cubicBezTo>
                      <a:lnTo>
                        <a:pt x="11374" y="37082"/>
                      </a:lnTo>
                      <a:cubicBezTo>
                        <a:pt x="12448" y="38789"/>
                        <a:pt x="13681" y="39825"/>
                        <a:pt x="15346" y="39825"/>
                      </a:cubicBezTo>
                      <a:cubicBezTo>
                        <a:pt x="15689" y="39825"/>
                        <a:pt x="16049" y="39781"/>
                        <a:pt x="16431" y="39691"/>
                      </a:cubicBezTo>
                      <a:cubicBezTo>
                        <a:pt x="16437" y="39689"/>
                        <a:pt x="16444" y="39688"/>
                        <a:pt x="16450" y="39688"/>
                      </a:cubicBezTo>
                      <a:cubicBezTo>
                        <a:pt x="16592" y="39688"/>
                        <a:pt x="16795" y="40029"/>
                        <a:pt x="16998" y="40063"/>
                      </a:cubicBezTo>
                      <a:cubicBezTo>
                        <a:pt x="17810" y="40257"/>
                        <a:pt x="18605" y="40492"/>
                        <a:pt x="19428" y="40492"/>
                      </a:cubicBezTo>
                      <a:cubicBezTo>
                        <a:pt x="19811" y="40492"/>
                        <a:pt x="20200" y="40441"/>
                        <a:pt x="20600" y="40312"/>
                      </a:cubicBezTo>
                      <a:cubicBezTo>
                        <a:pt x="21150" y="40152"/>
                        <a:pt x="21718" y="40045"/>
                        <a:pt x="22304" y="40010"/>
                      </a:cubicBezTo>
                      <a:cubicBezTo>
                        <a:pt x="24003" y="41489"/>
                        <a:pt x="25144" y="42940"/>
                        <a:pt x="27015" y="42940"/>
                      </a:cubicBezTo>
                      <a:cubicBezTo>
                        <a:pt x="27253" y="42940"/>
                        <a:pt x="27504" y="42917"/>
                        <a:pt x="27769" y="42867"/>
                      </a:cubicBezTo>
                      <a:cubicBezTo>
                        <a:pt x="27999" y="44251"/>
                        <a:pt x="27875" y="45564"/>
                        <a:pt x="28407" y="46486"/>
                      </a:cubicBezTo>
                      <a:cubicBezTo>
                        <a:pt x="29614" y="48616"/>
                        <a:pt x="31158" y="50532"/>
                        <a:pt x="32701" y="52732"/>
                      </a:cubicBezTo>
                      <a:lnTo>
                        <a:pt x="34600" y="50425"/>
                      </a:lnTo>
                      <a:lnTo>
                        <a:pt x="34103" y="47196"/>
                      </a:lnTo>
                      <a:cubicBezTo>
                        <a:pt x="34972" y="46096"/>
                        <a:pt x="36268" y="45173"/>
                        <a:pt x="36286" y="44251"/>
                      </a:cubicBezTo>
                      <a:cubicBezTo>
                        <a:pt x="36303" y="42707"/>
                        <a:pt x="38503" y="42955"/>
                        <a:pt x="38202" y="41394"/>
                      </a:cubicBezTo>
                      <a:cubicBezTo>
                        <a:pt x="38184" y="41305"/>
                        <a:pt x="39604" y="40986"/>
                        <a:pt x="40313" y="40702"/>
                      </a:cubicBezTo>
                      <a:cubicBezTo>
                        <a:pt x="40650" y="40560"/>
                        <a:pt x="40899" y="40223"/>
                        <a:pt x="41378" y="39797"/>
                      </a:cubicBezTo>
                      <a:lnTo>
                        <a:pt x="44785" y="44978"/>
                      </a:lnTo>
                      <a:lnTo>
                        <a:pt x="46630" y="43914"/>
                      </a:lnTo>
                      <a:cubicBezTo>
                        <a:pt x="47553" y="45102"/>
                        <a:pt x="46754" y="46699"/>
                        <a:pt x="48067" y="47480"/>
                      </a:cubicBezTo>
                      <a:cubicBezTo>
                        <a:pt x="47020" y="50124"/>
                        <a:pt x="48741" y="51508"/>
                        <a:pt x="50445" y="52980"/>
                      </a:cubicBezTo>
                      <a:cubicBezTo>
                        <a:pt x="50764" y="53247"/>
                        <a:pt x="50640" y="54010"/>
                        <a:pt x="50746" y="54684"/>
                      </a:cubicBezTo>
                      <a:cubicBezTo>
                        <a:pt x="49546" y="54279"/>
                        <a:pt x="48739" y="53108"/>
                        <a:pt x="47515" y="53108"/>
                      </a:cubicBezTo>
                      <a:cubicBezTo>
                        <a:pt x="47074" y="53108"/>
                        <a:pt x="46579" y="53260"/>
                        <a:pt x="45991" y="53655"/>
                      </a:cubicBezTo>
                      <a:cubicBezTo>
                        <a:pt x="46130" y="53637"/>
                        <a:pt x="46261" y="53629"/>
                        <a:pt x="46385" y="53629"/>
                      </a:cubicBezTo>
                      <a:cubicBezTo>
                        <a:pt x="47902" y="53629"/>
                        <a:pt x="48314" y="54868"/>
                        <a:pt x="48954" y="55606"/>
                      </a:cubicBezTo>
                      <a:cubicBezTo>
                        <a:pt x="49646" y="56387"/>
                        <a:pt x="51119" y="56937"/>
                        <a:pt x="50782" y="58712"/>
                      </a:cubicBezTo>
                      <a:cubicBezTo>
                        <a:pt x="50925" y="58653"/>
                        <a:pt x="51063" y="58628"/>
                        <a:pt x="51196" y="58628"/>
                      </a:cubicBezTo>
                      <a:cubicBezTo>
                        <a:pt x="52116" y="58628"/>
                        <a:pt x="52822" y="59846"/>
                        <a:pt x="53828" y="59846"/>
                      </a:cubicBezTo>
                      <a:cubicBezTo>
                        <a:pt x="54135" y="59846"/>
                        <a:pt x="54469" y="59733"/>
                        <a:pt x="54845" y="59439"/>
                      </a:cubicBezTo>
                      <a:lnTo>
                        <a:pt x="55431" y="57026"/>
                      </a:lnTo>
                      <a:cubicBezTo>
                        <a:pt x="55147" y="56955"/>
                        <a:pt x="54863" y="56902"/>
                        <a:pt x="54579" y="56849"/>
                      </a:cubicBezTo>
                      <a:cubicBezTo>
                        <a:pt x="53053" y="56760"/>
                        <a:pt x="51385" y="55819"/>
                        <a:pt x="51793" y="55269"/>
                      </a:cubicBezTo>
                      <a:lnTo>
                        <a:pt x="52787" y="54844"/>
                      </a:lnTo>
                      <a:lnTo>
                        <a:pt x="52414" y="52501"/>
                      </a:lnTo>
                      <a:cubicBezTo>
                        <a:pt x="48866" y="49893"/>
                        <a:pt x="48440" y="48917"/>
                        <a:pt x="49770" y="46291"/>
                      </a:cubicBezTo>
                      <a:lnTo>
                        <a:pt x="49770" y="46291"/>
                      </a:lnTo>
                      <a:cubicBezTo>
                        <a:pt x="50462" y="46859"/>
                        <a:pt x="51208" y="47338"/>
                        <a:pt x="51775" y="47977"/>
                      </a:cubicBezTo>
                      <a:cubicBezTo>
                        <a:pt x="52326" y="48562"/>
                        <a:pt x="52698" y="49325"/>
                        <a:pt x="53088" y="49929"/>
                      </a:cubicBezTo>
                      <a:lnTo>
                        <a:pt x="55821" y="46948"/>
                      </a:lnTo>
                      <a:lnTo>
                        <a:pt x="55200" y="42955"/>
                      </a:lnTo>
                      <a:lnTo>
                        <a:pt x="52805" y="41447"/>
                      </a:lnTo>
                      <a:lnTo>
                        <a:pt x="53585" y="38253"/>
                      </a:lnTo>
                      <a:lnTo>
                        <a:pt x="55111" y="39229"/>
                      </a:lnTo>
                      <a:cubicBezTo>
                        <a:pt x="55111" y="40045"/>
                        <a:pt x="55111" y="40542"/>
                        <a:pt x="55111" y="41039"/>
                      </a:cubicBezTo>
                      <a:lnTo>
                        <a:pt x="56300" y="41021"/>
                      </a:lnTo>
                      <a:lnTo>
                        <a:pt x="56034" y="38466"/>
                      </a:lnTo>
                      <a:cubicBezTo>
                        <a:pt x="59778" y="37011"/>
                        <a:pt x="60754" y="35876"/>
                        <a:pt x="62546" y="30925"/>
                      </a:cubicBezTo>
                      <a:lnTo>
                        <a:pt x="59370" y="25407"/>
                      </a:lnTo>
                      <a:lnTo>
                        <a:pt x="60754" y="24609"/>
                      </a:lnTo>
                      <a:cubicBezTo>
                        <a:pt x="60620" y="24079"/>
                        <a:pt x="60336" y="23926"/>
                        <a:pt x="59999" y="23926"/>
                      </a:cubicBezTo>
                      <a:cubicBezTo>
                        <a:pt x="59536" y="23926"/>
                        <a:pt x="58975" y="24215"/>
                        <a:pt x="58567" y="24215"/>
                      </a:cubicBezTo>
                      <a:cubicBezTo>
                        <a:pt x="58326" y="24215"/>
                        <a:pt x="58138" y="24114"/>
                        <a:pt x="58057" y="23792"/>
                      </a:cubicBezTo>
                      <a:lnTo>
                        <a:pt x="59316" y="21344"/>
                      </a:lnTo>
                      <a:lnTo>
                        <a:pt x="60062" y="22692"/>
                      </a:lnTo>
                      <a:lnTo>
                        <a:pt x="61286" y="21858"/>
                      </a:lnTo>
                      <a:lnTo>
                        <a:pt x="63504" y="23775"/>
                      </a:lnTo>
                      <a:lnTo>
                        <a:pt x="64178" y="27040"/>
                      </a:lnTo>
                      <a:cubicBezTo>
                        <a:pt x="64959" y="25993"/>
                        <a:pt x="65598" y="25478"/>
                        <a:pt x="65775" y="24822"/>
                      </a:cubicBezTo>
                      <a:cubicBezTo>
                        <a:pt x="66201" y="23367"/>
                        <a:pt x="64356" y="23225"/>
                        <a:pt x="64089" y="22515"/>
                      </a:cubicBezTo>
                      <a:lnTo>
                        <a:pt x="64444" y="18647"/>
                      </a:lnTo>
                      <a:cubicBezTo>
                        <a:pt x="66520" y="17955"/>
                        <a:pt x="66538" y="17902"/>
                        <a:pt x="66609" y="16305"/>
                      </a:cubicBezTo>
                      <a:cubicBezTo>
                        <a:pt x="66698" y="14229"/>
                        <a:pt x="66840" y="12171"/>
                        <a:pt x="66964" y="10059"/>
                      </a:cubicBezTo>
                      <a:cubicBezTo>
                        <a:pt x="65951" y="8994"/>
                        <a:pt x="64617" y="8884"/>
                        <a:pt x="63235" y="8884"/>
                      </a:cubicBezTo>
                      <a:cubicBezTo>
                        <a:pt x="62876" y="8884"/>
                        <a:pt x="62514" y="8891"/>
                        <a:pt x="62153" y="8891"/>
                      </a:cubicBezTo>
                      <a:cubicBezTo>
                        <a:pt x="62029" y="8891"/>
                        <a:pt x="61906" y="8890"/>
                        <a:pt x="61783" y="8888"/>
                      </a:cubicBezTo>
                      <a:cubicBezTo>
                        <a:pt x="61978" y="8001"/>
                        <a:pt x="62209" y="7362"/>
                        <a:pt x="62262" y="6741"/>
                      </a:cubicBezTo>
                      <a:cubicBezTo>
                        <a:pt x="62297" y="6102"/>
                        <a:pt x="62173" y="5464"/>
                        <a:pt x="62120" y="4701"/>
                      </a:cubicBezTo>
                      <a:lnTo>
                        <a:pt x="65119" y="4239"/>
                      </a:lnTo>
                      <a:cubicBezTo>
                        <a:pt x="59052" y="1427"/>
                        <a:pt x="52479" y="0"/>
                        <a:pt x="45863" y="0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rgbClr val="E4EAE9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defTabSz="1219170">
                    <a:buClr>
                      <a:srgbClr val="000000"/>
                    </a:buClr>
                  </a:pPr>
                  <a:endParaRPr sz="1865" kern="0">
                    <a:solidFill>
                      <a:srgbClr val="000000"/>
                    </a:solidFill>
                    <a:latin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  <p:sp>
              <p:nvSpPr>
                <p:cNvPr id="964" name="Google Shape;4338;p64">
                  <a:extLst>
                    <a:ext uri="{FF2B5EF4-FFF2-40B4-BE49-F238E27FC236}">
                      <a16:creationId xmlns:a16="http://schemas.microsoft.com/office/drawing/2014/main" id="{9CAB4750-D0D6-5EC3-169B-E67E2D5DBCA1}"/>
                    </a:ext>
                  </a:extLst>
                </p:cNvPr>
                <p:cNvSpPr/>
                <p:nvPr/>
              </p:nvSpPr>
              <p:spPr>
                <a:xfrm>
                  <a:off x="3787623" y="1419737"/>
                  <a:ext cx="223361" cy="1940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89" h="17709" extrusionOk="0">
                      <a:moveTo>
                        <a:pt x="17567" y="0"/>
                      </a:moveTo>
                      <a:lnTo>
                        <a:pt x="17567" y="0"/>
                      </a:lnTo>
                      <a:cubicBezTo>
                        <a:pt x="17070" y="1331"/>
                        <a:pt x="16644" y="2697"/>
                        <a:pt x="16307" y="4081"/>
                      </a:cubicBezTo>
                      <a:cubicBezTo>
                        <a:pt x="16278" y="4199"/>
                        <a:pt x="16114" y="4268"/>
                        <a:pt x="16100" y="4268"/>
                      </a:cubicBezTo>
                      <a:cubicBezTo>
                        <a:pt x="16097" y="4268"/>
                        <a:pt x="16100" y="4265"/>
                        <a:pt x="16112" y="4259"/>
                      </a:cubicBezTo>
                      <a:lnTo>
                        <a:pt x="13912" y="3034"/>
                      </a:lnTo>
                      <a:lnTo>
                        <a:pt x="14391" y="1437"/>
                      </a:lnTo>
                      <a:lnTo>
                        <a:pt x="12617" y="337"/>
                      </a:lnTo>
                      <a:cubicBezTo>
                        <a:pt x="12563" y="2112"/>
                        <a:pt x="10416" y="1970"/>
                        <a:pt x="10523" y="3655"/>
                      </a:cubicBezTo>
                      <a:cubicBezTo>
                        <a:pt x="10523" y="3709"/>
                        <a:pt x="10239" y="3797"/>
                        <a:pt x="10079" y="3815"/>
                      </a:cubicBezTo>
                      <a:cubicBezTo>
                        <a:pt x="8287" y="4028"/>
                        <a:pt x="8553" y="4418"/>
                        <a:pt x="7276" y="5305"/>
                      </a:cubicBezTo>
                      <a:cubicBezTo>
                        <a:pt x="5785" y="6352"/>
                        <a:pt x="5466" y="8730"/>
                        <a:pt x="3017" y="8765"/>
                      </a:cubicBezTo>
                      <a:cubicBezTo>
                        <a:pt x="2166" y="8783"/>
                        <a:pt x="1154" y="9919"/>
                        <a:pt x="569" y="10770"/>
                      </a:cubicBezTo>
                      <a:cubicBezTo>
                        <a:pt x="178" y="11356"/>
                        <a:pt x="1" y="12705"/>
                        <a:pt x="374" y="13095"/>
                      </a:cubicBezTo>
                      <a:cubicBezTo>
                        <a:pt x="1687" y="14443"/>
                        <a:pt x="746" y="15810"/>
                        <a:pt x="569" y="17708"/>
                      </a:cubicBezTo>
                      <a:cubicBezTo>
                        <a:pt x="3337" y="16519"/>
                        <a:pt x="5839" y="15668"/>
                        <a:pt x="8074" y="14213"/>
                      </a:cubicBezTo>
                      <a:lnTo>
                        <a:pt x="10558" y="15934"/>
                      </a:lnTo>
                      <a:lnTo>
                        <a:pt x="9866" y="17336"/>
                      </a:lnTo>
                      <a:cubicBezTo>
                        <a:pt x="11960" y="17300"/>
                        <a:pt x="13592" y="16998"/>
                        <a:pt x="14710" y="15508"/>
                      </a:cubicBezTo>
                      <a:cubicBezTo>
                        <a:pt x="16094" y="13645"/>
                        <a:pt x="17585" y="11835"/>
                        <a:pt x="18773" y="9866"/>
                      </a:cubicBezTo>
                      <a:cubicBezTo>
                        <a:pt x="19590" y="8482"/>
                        <a:pt x="20388" y="6885"/>
                        <a:pt x="18862" y="5305"/>
                      </a:cubicBezTo>
                      <a:cubicBezTo>
                        <a:pt x="18596" y="5039"/>
                        <a:pt x="18330" y="4330"/>
                        <a:pt x="18472" y="4099"/>
                      </a:cubicBezTo>
                      <a:cubicBezTo>
                        <a:pt x="19732" y="2307"/>
                        <a:pt x="17372" y="1491"/>
                        <a:pt x="17567" y="0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rgbClr val="E4EAE9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defTabSz="1219170">
                    <a:buClr>
                      <a:srgbClr val="000000"/>
                    </a:buClr>
                  </a:pPr>
                  <a:endParaRPr sz="1865" kern="0">
                    <a:solidFill>
                      <a:srgbClr val="000000"/>
                    </a:solidFill>
                    <a:latin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  <p:sp>
              <p:nvSpPr>
                <p:cNvPr id="965" name="Google Shape;4339;p64">
                  <a:extLst>
                    <a:ext uri="{FF2B5EF4-FFF2-40B4-BE49-F238E27FC236}">
                      <a16:creationId xmlns:a16="http://schemas.microsoft.com/office/drawing/2014/main" id="{B34343D4-BCB7-3F0E-871C-8E40F94DCE9D}"/>
                    </a:ext>
                  </a:extLst>
                </p:cNvPr>
                <p:cNvSpPr/>
                <p:nvPr/>
              </p:nvSpPr>
              <p:spPr>
                <a:xfrm>
                  <a:off x="3757694" y="1303888"/>
                  <a:ext cx="77956" cy="970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16" h="8855" extrusionOk="0">
                      <a:moveTo>
                        <a:pt x="5359" y="0"/>
                      </a:moveTo>
                      <a:cubicBezTo>
                        <a:pt x="4649" y="976"/>
                        <a:pt x="3993" y="1774"/>
                        <a:pt x="3460" y="2644"/>
                      </a:cubicBezTo>
                      <a:cubicBezTo>
                        <a:pt x="2910" y="3513"/>
                        <a:pt x="1455" y="3638"/>
                        <a:pt x="1828" y="5181"/>
                      </a:cubicBezTo>
                      <a:cubicBezTo>
                        <a:pt x="1354" y="4803"/>
                        <a:pt x="1037" y="4660"/>
                        <a:pt x="815" y="4660"/>
                      </a:cubicBezTo>
                      <a:cubicBezTo>
                        <a:pt x="256" y="4660"/>
                        <a:pt x="305" y="5571"/>
                        <a:pt x="1" y="5926"/>
                      </a:cubicBezTo>
                      <a:cubicBezTo>
                        <a:pt x="1136" y="7417"/>
                        <a:pt x="1438" y="7577"/>
                        <a:pt x="5412" y="8854"/>
                      </a:cubicBezTo>
                      <a:cubicBezTo>
                        <a:pt x="5590" y="7896"/>
                        <a:pt x="5625" y="7239"/>
                        <a:pt x="5820" y="6636"/>
                      </a:cubicBezTo>
                      <a:cubicBezTo>
                        <a:pt x="6033" y="6015"/>
                        <a:pt x="6335" y="5430"/>
                        <a:pt x="6708" y="4880"/>
                      </a:cubicBezTo>
                      <a:cubicBezTo>
                        <a:pt x="7116" y="4294"/>
                        <a:pt x="5696" y="4170"/>
                        <a:pt x="6459" y="3354"/>
                      </a:cubicBezTo>
                      <a:cubicBezTo>
                        <a:pt x="6849" y="2928"/>
                        <a:pt x="6637" y="1686"/>
                        <a:pt x="6778" y="1384"/>
                      </a:cubicBezTo>
                      <a:cubicBezTo>
                        <a:pt x="6832" y="1224"/>
                        <a:pt x="6867" y="1047"/>
                        <a:pt x="6885" y="870"/>
                      </a:cubicBezTo>
                      <a:lnTo>
                        <a:pt x="5359" y="0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rgbClr val="E4EAE9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defTabSz="1219170">
                    <a:buClr>
                      <a:srgbClr val="000000"/>
                    </a:buClr>
                  </a:pPr>
                  <a:endParaRPr sz="1865" kern="0">
                    <a:solidFill>
                      <a:srgbClr val="000000"/>
                    </a:solidFill>
                    <a:latin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  <p:sp>
              <p:nvSpPr>
                <p:cNvPr id="966" name="Google Shape;4340;p64">
                  <a:extLst>
                    <a:ext uri="{FF2B5EF4-FFF2-40B4-BE49-F238E27FC236}">
                      <a16:creationId xmlns:a16="http://schemas.microsoft.com/office/drawing/2014/main" id="{F3DBA314-9F9D-86B2-44D5-AA2832D9D71D}"/>
                    </a:ext>
                  </a:extLst>
                </p:cNvPr>
                <p:cNvSpPr/>
                <p:nvPr/>
              </p:nvSpPr>
              <p:spPr>
                <a:xfrm>
                  <a:off x="3916892" y="1338867"/>
                  <a:ext cx="109254" cy="684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3" h="6247" extrusionOk="0">
                      <a:moveTo>
                        <a:pt x="0" y="1"/>
                      </a:moveTo>
                      <a:lnTo>
                        <a:pt x="266" y="1722"/>
                      </a:lnTo>
                      <a:lnTo>
                        <a:pt x="1668" y="1970"/>
                      </a:lnTo>
                      <a:lnTo>
                        <a:pt x="870" y="3177"/>
                      </a:lnTo>
                      <a:cubicBezTo>
                        <a:pt x="1300" y="3058"/>
                        <a:pt x="1704" y="3001"/>
                        <a:pt x="2079" y="3001"/>
                      </a:cubicBezTo>
                      <a:cubicBezTo>
                        <a:pt x="3221" y="3001"/>
                        <a:pt x="4106" y="3533"/>
                        <a:pt x="4720" y="4508"/>
                      </a:cubicBezTo>
                      <a:cubicBezTo>
                        <a:pt x="5319" y="5452"/>
                        <a:pt x="5558" y="5867"/>
                        <a:pt x="5945" y="5867"/>
                      </a:cubicBezTo>
                      <a:cubicBezTo>
                        <a:pt x="6235" y="5867"/>
                        <a:pt x="6607" y="5635"/>
                        <a:pt x="7275" y="5218"/>
                      </a:cubicBezTo>
                      <a:cubicBezTo>
                        <a:pt x="7453" y="5111"/>
                        <a:pt x="7648" y="5058"/>
                        <a:pt x="7861" y="5022"/>
                      </a:cubicBezTo>
                      <a:lnTo>
                        <a:pt x="9564" y="6247"/>
                      </a:lnTo>
                      <a:lnTo>
                        <a:pt x="9972" y="5679"/>
                      </a:lnTo>
                      <a:cubicBezTo>
                        <a:pt x="9582" y="4809"/>
                        <a:pt x="9262" y="3887"/>
                        <a:pt x="8819" y="3035"/>
                      </a:cubicBezTo>
                      <a:cubicBezTo>
                        <a:pt x="8151" y="1821"/>
                        <a:pt x="7070" y="1194"/>
                        <a:pt x="5857" y="1194"/>
                      </a:cubicBezTo>
                      <a:cubicBezTo>
                        <a:pt x="5138" y="1194"/>
                        <a:pt x="4373" y="1415"/>
                        <a:pt x="3620" y="1864"/>
                      </a:cubicBezTo>
                      <a:cubicBezTo>
                        <a:pt x="3336" y="2024"/>
                        <a:pt x="3052" y="2166"/>
                        <a:pt x="2644" y="2396"/>
                      </a:cubicBezTo>
                      <a:lnTo>
                        <a:pt x="1970" y="462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rgbClr val="E4EAE9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defTabSz="1219170">
                    <a:buClr>
                      <a:srgbClr val="000000"/>
                    </a:buClr>
                  </a:pPr>
                  <a:endParaRPr sz="1865" kern="0">
                    <a:solidFill>
                      <a:srgbClr val="000000"/>
                    </a:solidFill>
                    <a:latin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  <p:sp>
              <p:nvSpPr>
                <p:cNvPr id="967" name="Google Shape;4341;p64">
                  <a:extLst>
                    <a:ext uri="{FF2B5EF4-FFF2-40B4-BE49-F238E27FC236}">
                      <a16:creationId xmlns:a16="http://schemas.microsoft.com/office/drawing/2014/main" id="{D6C1DE6C-7A48-9718-BF98-1B6CF715A0D5}"/>
                    </a:ext>
                  </a:extLst>
                </p:cNvPr>
                <p:cNvSpPr/>
                <p:nvPr/>
              </p:nvSpPr>
              <p:spPr>
                <a:xfrm>
                  <a:off x="3865184" y="936118"/>
                  <a:ext cx="73103" cy="134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73" h="12279" extrusionOk="0">
                      <a:moveTo>
                        <a:pt x="6672" y="1"/>
                      </a:moveTo>
                      <a:lnTo>
                        <a:pt x="6672" y="1"/>
                      </a:lnTo>
                      <a:cubicBezTo>
                        <a:pt x="6223" y="198"/>
                        <a:pt x="5784" y="260"/>
                        <a:pt x="5357" y="260"/>
                      </a:cubicBezTo>
                      <a:cubicBezTo>
                        <a:pt x="4670" y="260"/>
                        <a:pt x="4013" y="100"/>
                        <a:pt x="3390" y="89"/>
                      </a:cubicBezTo>
                      <a:lnTo>
                        <a:pt x="3088" y="2786"/>
                      </a:lnTo>
                      <a:lnTo>
                        <a:pt x="4809" y="5164"/>
                      </a:lnTo>
                      <a:lnTo>
                        <a:pt x="1" y="10771"/>
                      </a:lnTo>
                      <a:lnTo>
                        <a:pt x="1083" y="12279"/>
                      </a:lnTo>
                      <a:lnTo>
                        <a:pt x="6388" y="7772"/>
                      </a:lnTo>
                      <a:cubicBezTo>
                        <a:pt x="4454" y="6495"/>
                        <a:pt x="6175" y="3709"/>
                        <a:pt x="4383" y="2502"/>
                      </a:cubicBezTo>
                      <a:lnTo>
                        <a:pt x="6672" y="1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rgbClr val="E4EAE9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defTabSz="1219170">
                    <a:buClr>
                      <a:srgbClr val="000000"/>
                    </a:buClr>
                  </a:pPr>
                  <a:endParaRPr sz="1865" kern="0">
                    <a:solidFill>
                      <a:srgbClr val="000000"/>
                    </a:solidFill>
                    <a:latin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  <p:sp>
              <p:nvSpPr>
                <p:cNvPr id="968" name="Google Shape;4342;p64">
                  <a:extLst>
                    <a:ext uri="{FF2B5EF4-FFF2-40B4-BE49-F238E27FC236}">
                      <a16:creationId xmlns:a16="http://schemas.microsoft.com/office/drawing/2014/main" id="{E031FDBC-653C-A19D-E834-E1775BB7BA5C}"/>
                    </a:ext>
                  </a:extLst>
                </p:cNvPr>
                <p:cNvSpPr/>
                <p:nvPr/>
              </p:nvSpPr>
              <p:spPr>
                <a:xfrm>
                  <a:off x="3738260" y="1420756"/>
                  <a:ext cx="79895" cy="168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93" h="1542" extrusionOk="0">
                      <a:moveTo>
                        <a:pt x="4286" y="0"/>
                      </a:moveTo>
                      <a:cubicBezTo>
                        <a:pt x="2949" y="0"/>
                        <a:pt x="1596" y="367"/>
                        <a:pt x="0" y="510"/>
                      </a:cubicBezTo>
                      <a:cubicBezTo>
                        <a:pt x="787" y="973"/>
                        <a:pt x="1302" y="1542"/>
                        <a:pt x="1738" y="1542"/>
                      </a:cubicBezTo>
                      <a:cubicBezTo>
                        <a:pt x="1970" y="1542"/>
                        <a:pt x="2179" y="1380"/>
                        <a:pt x="2396" y="954"/>
                      </a:cubicBezTo>
                      <a:cubicBezTo>
                        <a:pt x="2708" y="1325"/>
                        <a:pt x="3056" y="1432"/>
                        <a:pt x="3417" y="1432"/>
                      </a:cubicBezTo>
                      <a:cubicBezTo>
                        <a:pt x="3816" y="1432"/>
                        <a:pt x="4231" y="1302"/>
                        <a:pt x="4631" y="1256"/>
                      </a:cubicBezTo>
                      <a:cubicBezTo>
                        <a:pt x="5394" y="1149"/>
                        <a:pt x="6157" y="1025"/>
                        <a:pt x="7293" y="830"/>
                      </a:cubicBezTo>
                      <a:cubicBezTo>
                        <a:pt x="6240" y="198"/>
                        <a:pt x="5268" y="0"/>
                        <a:pt x="4286" y="0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rgbClr val="E4EAE9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defTabSz="1219170">
                    <a:buClr>
                      <a:srgbClr val="000000"/>
                    </a:buClr>
                  </a:pPr>
                  <a:endParaRPr sz="1865" kern="0">
                    <a:solidFill>
                      <a:srgbClr val="000000"/>
                    </a:solidFill>
                    <a:latin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  <p:sp>
              <p:nvSpPr>
                <p:cNvPr id="969" name="Google Shape;4343;p64">
                  <a:extLst>
                    <a:ext uri="{FF2B5EF4-FFF2-40B4-BE49-F238E27FC236}">
                      <a16:creationId xmlns:a16="http://schemas.microsoft.com/office/drawing/2014/main" id="{15EE3060-328F-A037-AC6A-6FC8124249BA}"/>
                    </a:ext>
                  </a:extLst>
                </p:cNvPr>
                <p:cNvSpPr/>
                <p:nvPr/>
              </p:nvSpPr>
              <p:spPr>
                <a:xfrm>
                  <a:off x="3833886" y="1361610"/>
                  <a:ext cx="29370" cy="412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81" h="3763" extrusionOk="0">
                      <a:moveTo>
                        <a:pt x="2662" y="1"/>
                      </a:moveTo>
                      <a:cubicBezTo>
                        <a:pt x="19" y="675"/>
                        <a:pt x="1" y="764"/>
                        <a:pt x="1012" y="3763"/>
                      </a:cubicBezTo>
                      <a:lnTo>
                        <a:pt x="1491" y="2148"/>
                      </a:lnTo>
                      <a:lnTo>
                        <a:pt x="2201" y="3408"/>
                      </a:lnTo>
                      <a:lnTo>
                        <a:pt x="2680" y="3372"/>
                      </a:lnTo>
                      <a:cubicBezTo>
                        <a:pt x="2574" y="2840"/>
                        <a:pt x="2485" y="2308"/>
                        <a:pt x="2450" y="1758"/>
                      </a:cubicBezTo>
                      <a:cubicBezTo>
                        <a:pt x="2485" y="1172"/>
                        <a:pt x="2556" y="586"/>
                        <a:pt x="2662" y="1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rgbClr val="E4EAE9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defTabSz="1219170">
                    <a:buClr>
                      <a:srgbClr val="000000"/>
                    </a:buClr>
                  </a:pPr>
                  <a:endParaRPr sz="1865" kern="0">
                    <a:solidFill>
                      <a:srgbClr val="000000"/>
                    </a:solidFill>
                    <a:latin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  <p:sp>
              <p:nvSpPr>
                <p:cNvPr id="970" name="Google Shape;4344;p64">
                  <a:extLst>
                    <a:ext uri="{FF2B5EF4-FFF2-40B4-BE49-F238E27FC236}">
                      <a16:creationId xmlns:a16="http://schemas.microsoft.com/office/drawing/2014/main" id="{5A11090D-0D07-3BAC-8C62-992504B6B5C1}"/>
                    </a:ext>
                  </a:extLst>
                </p:cNvPr>
                <p:cNvSpPr/>
                <p:nvPr/>
              </p:nvSpPr>
              <p:spPr>
                <a:xfrm>
                  <a:off x="3852553" y="1272590"/>
                  <a:ext cx="36162" cy="344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1" h="3142" extrusionOk="0">
                      <a:moveTo>
                        <a:pt x="3301" y="0"/>
                      </a:moveTo>
                      <a:lnTo>
                        <a:pt x="0" y="1455"/>
                      </a:lnTo>
                      <a:lnTo>
                        <a:pt x="550" y="2520"/>
                      </a:lnTo>
                      <a:lnTo>
                        <a:pt x="1154" y="1793"/>
                      </a:lnTo>
                      <a:lnTo>
                        <a:pt x="2804" y="3141"/>
                      </a:lnTo>
                      <a:lnTo>
                        <a:pt x="3301" y="0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rgbClr val="E4EAE9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defTabSz="1219170">
                    <a:buClr>
                      <a:srgbClr val="000000"/>
                    </a:buClr>
                  </a:pPr>
                  <a:endParaRPr sz="1865" kern="0">
                    <a:solidFill>
                      <a:srgbClr val="000000"/>
                    </a:solidFill>
                    <a:latin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  <p:sp>
              <p:nvSpPr>
                <p:cNvPr id="988" name="Google Shape;4345;p64">
                  <a:extLst>
                    <a:ext uri="{FF2B5EF4-FFF2-40B4-BE49-F238E27FC236}">
                      <a16:creationId xmlns:a16="http://schemas.microsoft.com/office/drawing/2014/main" id="{4623F39C-EB17-3EE4-11E2-6E7F93580090}"/>
                    </a:ext>
                  </a:extLst>
                </p:cNvPr>
                <p:cNvSpPr/>
                <p:nvPr/>
              </p:nvSpPr>
              <p:spPr>
                <a:xfrm>
                  <a:off x="3832330" y="1195806"/>
                  <a:ext cx="18481" cy="466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7" h="4260" extrusionOk="0">
                      <a:moveTo>
                        <a:pt x="249" y="1"/>
                      </a:moveTo>
                      <a:cubicBezTo>
                        <a:pt x="1" y="2627"/>
                        <a:pt x="1" y="2627"/>
                        <a:pt x="977" y="4259"/>
                      </a:cubicBezTo>
                      <a:cubicBezTo>
                        <a:pt x="1687" y="1261"/>
                        <a:pt x="1687" y="1261"/>
                        <a:pt x="249" y="1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rgbClr val="E4EAE9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defTabSz="1219170">
                    <a:buClr>
                      <a:srgbClr val="000000"/>
                    </a:buClr>
                  </a:pPr>
                  <a:endParaRPr sz="1865" kern="0">
                    <a:solidFill>
                      <a:srgbClr val="000000"/>
                    </a:solidFill>
                    <a:latin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sp>
            <p:nvSpPr>
              <p:cNvPr id="63" name="Google Shape;4346;p64">
                <a:extLst>
                  <a:ext uri="{FF2B5EF4-FFF2-40B4-BE49-F238E27FC236}">
                    <a16:creationId xmlns:a16="http://schemas.microsoft.com/office/drawing/2014/main" id="{23D2D6BE-2035-C083-D8A7-F03BAEA39EA6}"/>
                  </a:ext>
                </a:extLst>
              </p:cNvPr>
              <p:cNvSpPr/>
              <p:nvPr/>
            </p:nvSpPr>
            <p:spPr>
              <a:xfrm>
                <a:off x="3243368" y="1332656"/>
                <a:ext cx="2147" cy="975"/>
              </a:xfrm>
              <a:custGeom>
                <a:avLst/>
                <a:gdLst/>
                <a:ahLst/>
                <a:cxnLst/>
                <a:rect l="l" t="t" r="r" b="b"/>
                <a:pathLst>
                  <a:path w="196" h="89" extrusionOk="0">
                    <a:moveTo>
                      <a:pt x="196" y="0"/>
                    </a:moveTo>
                    <a:lnTo>
                      <a:pt x="1" y="89"/>
                    </a:lnTo>
                    <a:lnTo>
                      <a:pt x="1" y="89"/>
                    </a:lnTo>
                    <a:lnTo>
                      <a:pt x="196" y="18"/>
                    </a:lnTo>
                    <a:lnTo>
                      <a:pt x="196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E4EAE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5" kern="0">
                  <a:solidFill>
                    <a:srgbClr val="000000"/>
                  </a:solidFill>
                  <a:latin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960" name="Google Shape;4347;p64">
                <a:extLst>
                  <a:ext uri="{FF2B5EF4-FFF2-40B4-BE49-F238E27FC236}">
                    <a16:creationId xmlns:a16="http://schemas.microsoft.com/office/drawing/2014/main" id="{1687A469-34F9-9645-8879-DBE5D8BE1F06}"/>
                  </a:ext>
                </a:extLst>
              </p:cNvPr>
              <p:cNvSpPr/>
              <p:nvPr/>
            </p:nvSpPr>
            <p:spPr>
              <a:xfrm>
                <a:off x="3903089" y="838542"/>
                <a:ext cx="31496" cy="31112"/>
              </a:xfrm>
              <a:custGeom>
                <a:avLst/>
                <a:gdLst/>
                <a:ahLst/>
                <a:cxnLst/>
                <a:rect l="l" t="t" r="r" b="b"/>
                <a:pathLst>
                  <a:path w="2875" h="2840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835" y="1029"/>
                      <a:pt x="1739" y="1970"/>
                      <a:pt x="2733" y="2839"/>
                    </a:cubicBezTo>
                    <a:cubicBezTo>
                      <a:pt x="2840" y="2520"/>
                      <a:pt x="2875" y="2201"/>
                      <a:pt x="2822" y="1881"/>
                    </a:cubicBezTo>
                    <a:cubicBezTo>
                      <a:pt x="1899" y="1225"/>
                      <a:pt x="959" y="604"/>
                      <a:pt x="1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E4EAE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5" kern="0">
                  <a:solidFill>
                    <a:srgbClr val="000000"/>
                  </a:solidFill>
                  <a:latin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961" name="Google Shape;4348;p64">
                <a:extLst>
                  <a:ext uri="{FF2B5EF4-FFF2-40B4-BE49-F238E27FC236}">
                    <a16:creationId xmlns:a16="http://schemas.microsoft.com/office/drawing/2014/main" id="{D7C7FCE3-45AE-E0DA-FB10-38816CC80023}"/>
                  </a:ext>
                </a:extLst>
              </p:cNvPr>
              <p:cNvSpPr/>
              <p:nvPr/>
            </p:nvSpPr>
            <p:spPr>
              <a:xfrm>
                <a:off x="3240256" y="1333620"/>
                <a:ext cx="2925" cy="1380"/>
              </a:xfrm>
              <a:custGeom>
                <a:avLst/>
                <a:gdLst/>
                <a:ahLst/>
                <a:cxnLst/>
                <a:rect l="l" t="t" r="r" b="b"/>
                <a:pathLst>
                  <a:path w="267" h="126" extrusionOk="0">
                    <a:moveTo>
                      <a:pt x="267" y="1"/>
                    </a:moveTo>
                    <a:cubicBezTo>
                      <a:pt x="178" y="36"/>
                      <a:pt x="89" y="72"/>
                      <a:pt x="1" y="125"/>
                    </a:cubicBezTo>
                    <a:cubicBezTo>
                      <a:pt x="107" y="90"/>
                      <a:pt x="178" y="36"/>
                      <a:pt x="267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E4EAE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5" kern="0">
                  <a:solidFill>
                    <a:srgbClr val="000000"/>
                  </a:solidFill>
                  <a:latin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962" name="Google Shape;4349;p64">
                <a:extLst>
                  <a:ext uri="{FF2B5EF4-FFF2-40B4-BE49-F238E27FC236}">
                    <a16:creationId xmlns:a16="http://schemas.microsoft.com/office/drawing/2014/main" id="{E451DBF2-6396-FC08-B097-FF1D4C9552F9}"/>
                  </a:ext>
                </a:extLst>
              </p:cNvPr>
              <p:cNvSpPr/>
              <p:nvPr/>
            </p:nvSpPr>
            <p:spPr>
              <a:xfrm>
                <a:off x="3334721" y="1524314"/>
                <a:ext cx="58719" cy="88834"/>
              </a:xfrm>
              <a:custGeom>
                <a:avLst/>
                <a:gdLst/>
                <a:ahLst/>
                <a:cxnLst/>
                <a:rect l="l" t="t" r="r" b="b"/>
                <a:pathLst>
                  <a:path w="5360" h="8109" extrusionOk="0">
                    <a:moveTo>
                      <a:pt x="1828" y="0"/>
                    </a:moveTo>
                    <a:lnTo>
                      <a:pt x="1" y="2946"/>
                    </a:lnTo>
                    <a:cubicBezTo>
                      <a:pt x="444" y="3762"/>
                      <a:pt x="1030" y="4738"/>
                      <a:pt x="1527" y="5785"/>
                    </a:cubicBezTo>
                    <a:cubicBezTo>
                      <a:pt x="2308" y="7328"/>
                      <a:pt x="3479" y="8091"/>
                      <a:pt x="5359" y="8109"/>
                    </a:cubicBezTo>
                    <a:cubicBezTo>
                      <a:pt x="4667" y="6689"/>
                      <a:pt x="3993" y="5625"/>
                      <a:pt x="3798" y="4205"/>
                    </a:cubicBezTo>
                    <a:cubicBezTo>
                      <a:pt x="3621" y="2768"/>
                      <a:pt x="2574" y="1491"/>
                      <a:pt x="1828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E4EAE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5" kern="0">
                  <a:solidFill>
                    <a:srgbClr val="000000"/>
                  </a:solidFill>
                  <a:latin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  <p:sp>
          <p:nvSpPr>
            <p:cNvPr id="61" name="Google Shape;4350;p64">
              <a:extLst>
                <a:ext uri="{FF2B5EF4-FFF2-40B4-BE49-F238E27FC236}">
                  <a16:creationId xmlns:a16="http://schemas.microsoft.com/office/drawing/2014/main" id="{27DBBAE4-47BB-55C7-F3B3-B4E2A9C5F6FB}"/>
                </a:ext>
              </a:extLst>
            </p:cNvPr>
            <p:cNvSpPr/>
            <p:nvPr/>
          </p:nvSpPr>
          <p:spPr>
            <a:xfrm>
              <a:off x="6652051" y="3714143"/>
              <a:ext cx="560636" cy="516497"/>
            </a:xfrm>
            <a:custGeom>
              <a:avLst/>
              <a:gdLst/>
              <a:ahLst/>
              <a:cxnLst/>
              <a:rect l="l" t="t" r="r" b="b"/>
              <a:pathLst>
                <a:path w="97164" h="89553" extrusionOk="0">
                  <a:moveTo>
                    <a:pt x="48954" y="445"/>
                  </a:moveTo>
                  <a:cubicBezTo>
                    <a:pt x="70832" y="445"/>
                    <a:pt x="89977" y="15970"/>
                    <a:pt x="93384" y="37777"/>
                  </a:cubicBezTo>
                  <a:cubicBezTo>
                    <a:pt x="97163" y="61943"/>
                    <a:pt x="80183" y="84673"/>
                    <a:pt x="55431" y="88541"/>
                  </a:cubicBezTo>
                  <a:cubicBezTo>
                    <a:pt x="53035" y="88913"/>
                    <a:pt x="50622" y="89109"/>
                    <a:pt x="48209" y="89109"/>
                  </a:cubicBezTo>
                  <a:cubicBezTo>
                    <a:pt x="26332" y="89109"/>
                    <a:pt x="7204" y="73583"/>
                    <a:pt x="3780" y="51794"/>
                  </a:cubicBezTo>
                  <a:cubicBezTo>
                    <a:pt x="0" y="27610"/>
                    <a:pt x="16999" y="4880"/>
                    <a:pt x="41733" y="1012"/>
                  </a:cubicBezTo>
                  <a:cubicBezTo>
                    <a:pt x="44128" y="640"/>
                    <a:pt x="46541" y="445"/>
                    <a:pt x="48954" y="445"/>
                  </a:cubicBezTo>
                  <a:close/>
                  <a:moveTo>
                    <a:pt x="48954" y="1"/>
                  </a:moveTo>
                  <a:cubicBezTo>
                    <a:pt x="46524" y="1"/>
                    <a:pt x="44075" y="196"/>
                    <a:pt x="41662" y="569"/>
                  </a:cubicBezTo>
                  <a:cubicBezTo>
                    <a:pt x="35629" y="1509"/>
                    <a:pt x="29827" y="3621"/>
                    <a:pt x="24610" y="6797"/>
                  </a:cubicBezTo>
                  <a:cubicBezTo>
                    <a:pt x="19589" y="9849"/>
                    <a:pt x="15206" y="13823"/>
                    <a:pt x="11711" y="18525"/>
                  </a:cubicBezTo>
                  <a:cubicBezTo>
                    <a:pt x="8216" y="23174"/>
                    <a:pt x="5661" y="28461"/>
                    <a:pt x="4206" y="34086"/>
                  </a:cubicBezTo>
                  <a:cubicBezTo>
                    <a:pt x="1331" y="45247"/>
                    <a:pt x="2946" y="57064"/>
                    <a:pt x="8712" y="67036"/>
                  </a:cubicBezTo>
                  <a:cubicBezTo>
                    <a:pt x="11338" y="71578"/>
                    <a:pt x="14745" y="75623"/>
                    <a:pt x="18791" y="78959"/>
                  </a:cubicBezTo>
                  <a:cubicBezTo>
                    <a:pt x="27059" y="85808"/>
                    <a:pt x="37474" y="89552"/>
                    <a:pt x="48209" y="89552"/>
                  </a:cubicBezTo>
                  <a:cubicBezTo>
                    <a:pt x="50640" y="89552"/>
                    <a:pt x="53089" y="89357"/>
                    <a:pt x="55502" y="88984"/>
                  </a:cubicBezTo>
                  <a:cubicBezTo>
                    <a:pt x="61534" y="88044"/>
                    <a:pt x="67337" y="85932"/>
                    <a:pt x="72571" y="82756"/>
                  </a:cubicBezTo>
                  <a:cubicBezTo>
                    <a:pt x="77575" y="79704"/>
                    <a:pt x="81957" y="75730"/>
                    <a:pt x="85453" y="71028"/>
                  </a:cubicBezTo>
                  <a:cubicBezTo>
                    <a:pt x="88948" y="66379"/>
                    <a:pt x="91503" y="61092"/>
                    <a:pt x="92958" y="55467"/>
                  </a:cubicBezTo>
                  <a:cubicBezTo>
                    <a:pt x="95832" y="44324"/>
                    <a:pt x="94218" y="32489"/>
                    <a:pt x="88451" y="22517"/>
                  </a:cubicBezTo>
                  <a:cubicBezTo>
                    <a:pt x="85825" y="17975"/>
                    <a:pt x="82418" y="13947"/>
                    <a:pt x="78373" y="10594"/>
                  </a:cubicBezTo>
                  <a:cubicBezTo>
                    <a:pt x="70105" y="3745"/>
                    <a:pt x="59689" y="1"/>
                    <a:pt x="48954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E4EA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5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990" name="Google Shape;4267;p64">
            <a:extLst>
              <a:ext uri="{FF2B5EF4-FFF2-40B4-BE49-F238E27FC236}">
                <a16:creationId xmlns:a16="http://schemas.microsoft.com/office/drawing/2014/main" id="{D8DB563A-1A15-8F7F-66E5-92E9C308551A}"/>
              </a:ext>
            </a:extLst>
          </p:cNvPr>
          <p:cNvGrpSpPr/>
          <p:nvPr/>
        </p:nvGrpSpPr>
        <p:grpSpPr>
          <a:xfrm>
            <a:off x="3627479" y="1607084"/>
            <a:ext cx="105989" cy="317965"/>
            <a:chOff x="7564426" y="3224343"/>
            <a:chExt cx="119985" cy="368801"/>
          </a:xfrm>
        </p:grpSpPr>
        <p:sp>
          <p:nvSpPr>
            <p:cNvPr id="992" name="Google Shape;4268;p64">
              <a:extLst>
                <a:ext uri="{FF2B5EF4-FFF2-40B4-BE49-F238E27FC236}">
                  <a16:creationId xmlns:a16="http://schemas.microsoft.com/office/drawing/2014/main" id="{53AB6A41-6271-D8F6-05DD-4B021CF6DDCE}"/>
                </a:ext>
              </a:extLst>
            </p:cNvPr>
            <p:cNvSpPr/>
            <p:nvPr/>
          </p:nvSpPr>
          <p:spPr>
            <a:xfrm>
              <a:off x="7564426" y="3224379"/>
              <a:ext cx="119985" cy="368765"/>
            </a:xfrm>
            <a:custGeom>
              <a:avLst/>
              <a:gdLst/>
              <a:ahLst/>
              <a:cxnLst/>
              <a:rect l="l" t="t" r="r" b="b"/>
              <a:pathLst>
                <a:path w="13196" h="40557" extrusionOk="0">
                  <a:moveTo>
                    <a:pt x="2529" y="1"/>
                  </a:moveTo>
                  <a:lnTo>
                    <a:pt x="2547" y="1348"/>
                  </a:lnTo>
                  <a:lnTo>
                    <a:pt x="10244" y="1459"/>
                  </a:lnTo>
                  <a:lnTo>
                    <a:pt x="10227" y="108"/>
                  </a:lnTo>
                  <a:lnTo>
                    <a:pt x="2529" y="1"/>
                  </a:lnTo>
                  <a:close/>
                  <a:moveTo>
                    <a:pt x="3107" y="1850"/>
                  </a:moveTo>
                  <a:lnTo>
                    <a:pt x="556" y="15262"/>
                  </a:lnTo>
                  <a:lnTo>
                    <a:pt x="12617" y="15439"/>
                  </a:lnTo>
                  <a:lnTo>
                    <a:pt x="9489" y="1872"/>
                  </a:lnTo>
                  <a:lnTo>
                    <a:pt x="3107" y="1850"/>
                  </a:lnTo>
                  <a:close/>
                  <a:moveTo>
                    <a:pt x="1" y="15688"/>
                  </a:moveTo>
                  <a:lnTo>
                    <a:pt x="23" y="17035"/>
                  </a:lnTo>
                  <a:lnTo>
                    <a:pt x="13195" y="17226"/>
                  </a:lnTo>
                  <a:lnTo>
                    <a:pt x="13177" y="15879"/>
                  </a:lnTo>
                  <a:lnTo>
                    <a:pt x="1" y="15688"/>
                  </a:lnTo>
                  <a:close/>
                  <a:moveTo>
                    <a:pt x="4658" y="17528"/>
                  </a:moveTo>
                  <a:lnTo>
                    <a:pt x="4658" y="17528"/>
                  </a:lnTo>
                  <a:cubicBezTo>
                    <a:pt x="4685" y="21359"/>
                    <a:pt x="6027" y="32838"/>
                    <a:pt x="6902" y="40557"/>
                  </a:cubicBezTo>
                  <a:cubicBezTo>
                    <a:pt x="6902" y="40557"/>
                    <a:pt x="8813" y="21274"/>
                    <a:pt x="8560" y="17586"/>
                  </a:cubicBezTo>
                  <a:lnTo>
                    <a:pt x="4658" y="17528"/>
                  </a:lnTo>
                  <a:close/>
                </a:path>
              </a:pathLst>
            </a:custGeom>
            <a:noFill/>
            <a:ln w="9525" cap="flat" cmpd="sng">
              <a:solidFill>
                <a:srgbClr val="E4EA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5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994" name="Google Shape;4269;p64">
              <a:extLst>
                <a:ext uri="{FF2B5EF4-FFF2-40B4-BE49-F238E27FC236}">
                  <a16:creationId xmlns:a16="http://schemas.microsoft.com/office/drawing/2014/main" id="{DF2175A5-E057-B280-4F17-39973F2A1948}"/>
                </a:ext>
              </a:extLst>
            </p:cNvPr>
            <p:cNvSpPr/>
            <p:nvPr/>
          </p:nvSpPr>
          <p:spPr>
            <a:xfrm>
              <a:off x="7564426" y="3224343"/>
              <a:ext cx="119985" cy="368801"/>
            </a:xfrm>
            <a:custGeom>
              <a:avLst/>
              <a:gdLst/>
              <a:ahLst/>
              <a:cxnLst/>
              <a:rect l="l" t="t" r="r" b="b"/>
              <a:pathLst>
                <a:path w="13196" h="40561" extrusionOk="0">
                  <a:moveTo>
                    <a:pt x="2529" y="1"/>
                  </a:moveTo>
                  <a:lnTo>
                    <a:pt x="2529" y="5"/>
                  </a:lnTo>
                  <a:lnTo>
                    <a:pt x="2547" y="1352"/>
                  </a:lnTo>
                  <a:lnTo>
                    <a:pt x="10244" y="1463"/>
                  </a:lnTo>
                  <a:lnTo>
                    <a:pt x="10227" y="112"/>
                  </a:lnTo>
                  <a:lnTo>
                    <a:pt x="2529" y="1"/>
                  </a:lnTo>
                  <a:close/>
                  <a:moveTo>
                    <a:pt x="3107" y="1854"/>
                  </a:moveTo>
                  <a:lnTo>
                    <a:pt x="556" y="15266"/>
                  </a:lnTo>
                  <a:lnTo>
                    <a:pt x="12617" y="15443"/>
                  </a:lnTo>
                  <a:lnTo>
                    <a:pt x="9489" y="1876"/>
                  </a:lnTo>
                  <a:lnTo>
                    <a:pt x="3107" y="1854"/>
                  </a:lnTo>
                  <a:close/>
                  <a:moveTo>
                    <a:pt x="1" y="15692"/>
                  </a:moveTo>
                  <a:lnTo>
                    <a:pt x="23" y="17039"/>
                  </a:lnTo>
                  <a:lnTo>
                    <a:pt x="13195" y="17230"/>
                  </a:lnTo>
                  <a:lnTo>
                    <a:pt x="13177" y="15883"/>
                  </a:lnTo>
                  <a:lnTo>
                    <a:pt x="1" y="15692"/>
                  </a:lnTo>
                  <a:close/>
                  <a:moveTo>
                    <a:pt x="4658" y="17532"/>
                  </a:moveTo>
                  <a:lnTo>
                    <a:pt x="4658" y="17532"/>
                  </a:lnTo>
                  <a:cubicBezTo>
                    <a:pt x="4685" y="21363"/>
                    <a:pt x="6027" y="32842"/>
                    <a:pt x="6902" y="40561"/>
                  </a:cubicBezTo>
                  <a:cubicBezTo>
                    <a:pt x="6902" y="40561"/>
                    <a:pt x="8813" y="21278"/>
                    <a:pt x="8560" y="17590"/>
                  </a:cubicBezTo>
                  <a:lnTo>
                    <a:pt x="4658" y="17532"/>
                  </a:lnTo>
                  <a:close/>
                </a:path>
              </a:pathLst>
            </a:custGeom>
            <a:noFill/>
            <a:ln w="9525" cap="flat" cmpd="sng">
              <a:solidFill>
                <a:srgbClr val="E4EA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5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996" name="Google Shape;4270;p64">
            <a:extLst>
              <a:ext uri="{FF2B5EF4-FFF2-40B4-BE49-F238E27FC236}">
                <a16:creationId xmlns:a16="http://schemas.microsoft.com/office/drawing/2014/main" id="{63BA7B4B-8564-CEB7-796A-C7138F3E9785}"/>
              </a:ext>
            </a:extLst>
          </p:cNvPr>
          <p:cNvGrpSpPr/>
          <p:nvPr/>
        </p:nvGrpSpPr>
        <p:grpSpPr>
          <a:xfrm>
            <a:off x="3253778" y="1603235"/>
            <a:ext cx="192684" cy="329671"/>
            <a:chOff x="8370831" y="3202002"/>
            <a:chExt cx="218129" cy="382376"/>
          </a:xfrm>
        </p:grpSpPr>
        <p:sp>
          <p:nvSpPr>
            <p:cNvPr id="998" name="Google Shape;4271;p64">
              <a:extLst>
                <a:ext uri="{FF2B5EF4-FFF2-40B4-BE49-F238E27FC236}">
                  <a16:creationId xmlns:a16="http://schemas.microsoft.com/office/drawing/2014/main" id="{B245ABF3-BD5A-8A65-B39B-69804C632758}"/>
                </a:ext>
              </a:extLst>
            </p:cNvPr>
            <p:cNvSpPr/>
            <p:nvPr/>
          </p:nvSpPr>
          <p:spPr>
            <a:xfrm>
              <a:off x="8370831" y="3202002"/>
              <a:ext cx="218129" cy="382376"/>
            </a:xfrm>
            <a:custGeom>
              <a:avLst/>
              <a:gdLst/>
              <a:ahLst/>
              <a:cxnLst/>
              <a:rect l="l" t="t" r="r" b="b"/>
              <a:pathLst>
                <a:path w="23990" h="42054" extrusionOk="0">
                  <a:moveTo>
                    <a:pt x="11991" y="0"/>
                  </a:moveTo>
                  <a:cubicBezTo>
                    <a:pt x="11992" y="0"/>
                    <a:pt x="11992" y="0"/>
                    <a:pt x="11993" y="0"/>
                  </a:cubicBezTo>
                  <a:lnTo>
                    <a:pt x="11993" y="0"/>
                  </a:lnTo>
                  <a:cubicBezTo>
                    <a:pt x="11994" y="0"/>
                    <a:pt x="11995" y="0"/>
                    <a:pt x="11995" y="0"/>
                  </a:cubicBezTo>
                  <a:close/>
                  <a:moveTo>
                    <a:pt x="11993" y="0"/>
                  </a:moveTo>
                  <a:cubicBezTo>
                    <a:pt x="5373" y="1"/>
                    <a:pt x="1" y="4974"/>
                    <a:pt x="1" y="11110"/>
                  </a:cubicBezTo>
                  <a:cubicBezTo>
                    <a:pt x="1" y="14754"/>
                    <a:pt x="1894" y="17985"/>
                    <a:pt x="4823" y="20011"/>
                  </a:cubicBezTo>
                  <a:lnTo>
                    <a:pt x="12062" y="42054"/>
                  </a:lnTo>
                  <a:lnTo>
                    <a:pt x="18950" y="20154"/>
                  </a:lnTo>
                  <a:cubicBezTo>
                    <a:pt x="21999" y="18136"/>
                    <a:pt x="23990" y="14843"/>
                    <a:pt x="23990" y="11110"/>
                  </a:cubicBezTo>
                  <a:cubicBezTo>
                    <a:pt x="23990" y="4978"/>
                    <a:pt x="18618" y="1"/>
                    <a:pt x="11993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E4EA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5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000" name="Google Shape;4272;p64">
              <a:extLst>
                <a:ext uri="{FF2B5EF4-FFF2-40B4-BE49-F238E27FC236}">
                  <a16:creationId xmlns:a16="http://schemas.microsoft.com/office/drawing/2014/main" id="{D469965B-E8DA-7CD7-E1B3-C83C0F24C963}"/>
                </a:ext>
              </a:extLst>
            </p:cNvPr>
            <p:cNvSpPr/>
            <p:nvPr/>
          </p:nvSpPr>
          <p:spPr>
            <a:xfrm>
              <a:off x="8397745" y="3226607"/>
              <a:ext cx="164347" cy="152181"/>
            </a:xfrm>
            <a:custGeom>
              <a:avLst/>
              <a:gdLst/>
              <a:ahLst/>
              <a:cxnLst/>
              <a:rect l="l" t="t" r="r" b="b"/>
              <a:pathLst>
                <a:path w="18075" h="16737" extrusionOk="0">
                  <a:moveTo>
                    <a:pt x="9035" y="0"/>
                  </a:moveTo>
                  <a:cubicBezTo>
                    <a:pt x="4045" y="0"/>
                    <a:pt x="1" y="3747"/>
                    <a:pt x="1" y="8368"/>
                  </a:cubicBezTo>
                  <a:cubicBezTo>
                    <a:pt x="1" y="12990"/>
                    <a:pt x="4045" y="16736"/>
                    <a:pt x="9035" y="16736"/>
                  </a:cubicBezTo>
                  <a:cubicBezTo>
                    <a:pt x="14026" y="16736"/>
                    <a:pt x="18075" y="12990"/>
                    <a:pt x="18075" y="8368"/>
                  </a:cubicBezTo>
                  <a:cubicBezTo>
                    <a:pt x="18075" y="3747"/>
                    <a:pt x="14030" y="0"/>
                    <a:pt x="9035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E4EA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5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1083" name="Google Shape;4273;p64">
            <a:extLst>
              <a:ext uri="{FF2B5EF4-FFF2-40B4-BE49-F238E27FC236}">
                <a16:creationId xmlns:a16="http://schemas.microsoft.com/office/drawing/2014/main" id="{6A12767A-D676-8B0A-9F5A-EE5050C10717}"/>
              </a:ext>
            </a:extLst>
          </p:cNvPr>
          <p:cNvGrpSpPr/>
          <p:nvPr/>
        </p:nvGrpSpPr>
        <p:grpSpPr>
          <a:xfrm>
            <a:off x="4256255" y="2129219"/>
            <a:ext cx="314647" cy="265021"/>
            <a:chOff x="6742064" y="3750480"/>
            <a:chExt cx="399315" cy="344560"/>
          </a:xfrm>
        </p:grpSpPr>
        <p:sp>
          <p:nvSpPr>
            <p:cNvPr id="1085" name="Google Shape;4274;p64">
              <a:extLst>
                <a:ext uri="{FF2B5EF4-FFF2-40B4-BE49-F238E27FC236}">
                  <a16:creationId xmlns:a16="http://schemas.microsoft.com/office/drawing/2014/main" id="{A7CCB2E2-CEBC-CA7B-D2BD-04436C2B0A19}"/>
                </a:ext>
              </a:extLst>
            </p:cNvPr>
            <p:cNvSpPr/>
            <p:nvPr/>
          </p:nvSpPr>
          <p:spPr>
            <a:xfrm>
              <a:off x="6742064" y="3750480"/>
              <a:ext cx="399315" cy="344560"/>
            </a:xfrm>
            <a:custGeom>
              <a:avLst/>
              <a:gdLst/>
              <a:ahLst/>
              <a:cxnLst/>
              <a:rect l="l" t="t" r="r" b="b"/>
              <a:pathLst>
                <a:path w="43917" h="37895" extrusionOk="0">
                  <a:moveTo>
                    <a:pt x="37846" y="1"/>
                  </a:moveTo>
                  <a:lnTo>
                    <a:pt x="6071" y="1"/>
                  </a:lnTo>
                  <a:cubicBezTo>
                    <a:pt x="2729" y="1"/>
                    <a:pt x="0" y="2734"/>
                    <a:pt x="0" y="6071"/>
                  </a:cubicBezTo>
                  <a:lnTo>
                    <a:pt x="0" y="18212"/>
                  </a:lnTo>
                  <a:cubicBezTo>
                    <a:pt x="0" y="21550"/>
                    <a:pt x="2729" y="24278"/>
                    <a:pt x="6071" y="24278"/>
                  </a:cubicBezTo>
                  <a:lnTo>
                    <a:pt x="18927" y="24278"/>
                  </a:lnTo>
                  <a:cubicBezTo>
                    <a:pt x="19332" y="24278"/>
                    <a:pt x="19754" y="24705"/>
                    <a:pt x="19821" y="25105"/>
                  </a:cubicBezTo>
                  <a:lnTo>
                    <a:pt x="21958" y="37895"/>
                  </a:lnTo>
                  <a:lnTo>
                    <a:pt x="24096" y="25101"/>
                  </a:lnTo>
                  <a:cubicBezTo>
                    <a:pt x="24162" y="24687"/>
                    <a:pt x="24629" y="24278"/>
                    <a:pt x="25051" y="24278"/>
                  </a:cubicBezTo>
                  <a:lnTo>
                    <a:pt x="37846" y="24278"/>
                  </a:lnTo>
                  <a:cubicBezTo>
                    <a:pt x="41183" y="24278"/>
                    <a:pt x="43916" y="21550"/>
                    <a:pt x="43916" y="18212"/>
                  </a:cubicBezTo>
                  <a:lnTo>
                    <a:pt x="43916" y="6071"/>
                  </a:lnTo>
                  <a:cubicBezTo>
                    <a:pt x="43916" y="2734"/>
                    <a:pt x="41183" y="1"/>
                    <a:pt x="37846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E4EA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5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087" name="Google Shape;4275;p64">
              <a:extLst>
                <a:ext uri="{FF2B5EF4-FFF2-40B4-BE49-F238E27FC236}">
                  <a16:creationId xmlns:a16="http://schemas.microsoft.com/office/drawing/2014/main" id="{EDE5670C-D8D6-CB72-25F7-E07A981A0851}"/>
                </a:ext>
              </a:extLst>
            </p:cNvPr>
            <p:cNvSpPr/>
            <p:nvPr/>
          </p:nvSpPr>
          <p:spPr>
            <a:xfrm>
              <a:off x="6764168" y="3772584"/>
              <a:ext cx="355108" cy="176549"/>
            </a:xfrm>
            <a:custGeom>
              <a:avLst/>
              <a:gdLst/>
              <a:ahLst/>
              <a:cxnLst/>
              <a:rect l="l" t="t" r="r" b="b"/>
              <a:pathLst>
                <a:path w="39055" h="19417" extrusionOk="0">
                  <a:moveTo>
                    <a:pt x="3755" y="1"/>
                  </a:moveTo>
                  <a:lnTo>
                    <a:pt x="35295" y="1"/>
                  </a:lnTo>
                  <a:cubicBezTo>
                    <a:pt x="37370" y="10"/>
                    <a:pt x="39045" y="1685"/>
                    <a:pt x="39054" y="3756"/>
                  </a:cubicBezTo>
                  <a:lnTo>
                    <a:pt x="39054" y="15666"/>
                  </a:lnTo>
                  <a:cubicBezTo>
                    <a:pt x="39045" y="17737"/>
                    <a:pt x="37370" y="19412"/>
                    <a:pt x="35295" y="19417"/>
                  </a:cubicBezTo>
                  <a:lnTo>
                    <a:pt x="3755" y="19417"/>
                  </a:lnTo>
                  <a:cubicBezTo>
                    <a:pt x="1680" y="19412"/>
                    <a:pt x="5" y="17737"/>
                    <a:pt x="0" y="15666"/>
                  </a:cubicBezTo>
                  <a:lnTo>
                    <a:pt x="0" y="3756"/>
                  </a:lnTo>
                  <a:cubicBezTo>
                    <a:pt x="5" y="1685"/>
                    <a:pt x="1680" y="10"/>
                    <a:pt x="3755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E4EA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5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705" name="Google Shape;4276;p64">
            <a:extLst>
              <a:ext uri="{FF2B5EF4-FFF2-40B4-BE49-F238E27FC236}">
                <a16:creationId xmlns:a16="http://schemas.microsoft.com/office/drawing/2014/main" id="{FB7CDA3B-C1AE-7C3C-99C6-E52A4EF38FA4}"/>
              </a:ext>
            </a:extLst>
          </p:cNvPr>
          <p:cNvGrpSpPr/>
          <p:nvPr/>
        </p:nvGrpSpPr>
        <p:grpSpPr>
          <a:xfrm>
            <a:off x="3600790" y="2602260"/>
            <a:ext cx="183480" cy="279520"/>
            <a:chOff x="7248525" y="3739696"/>
            <a:chExt cx="230531" cy="359790"/>
          </a:xfrm>
        </p:grpSpPr>
        <p:sp>
          <p:nvSpPr>
            <p:cNvPr id="724" name="Google Shape;4277;p64">
              <a:extLst>
                <a:ext uri="{FF2B5EF4-FFF2-40B4-BE49-F238E27FC236}">
                  <a16:creationId xmlns:a16="http://schemas.microsoft.com/office/drawing/2014/main" id="{26DFA03D-5476-68F9-3A44-579774648F95}"/>
                </a:ext>
              </a:extLst>
            </p:cNvPr>
            <p:cNvSpPr/>
            <p:nvPr/>
          </p:nvSpPr>
          <p:spPr>
            <a:xfrm>
              <a:off x="7248525" y="3739696"/>
              <a:ext cx="230531" cy="359790"/>
            </a:xfrm>
            <a:custGeom>
              <a:avLst/>
              <a:gdLst/>
              <a:ahLst/>
              <a:cxnLst/>
              <a:rect l="l" t="t" r="r" b="b"/>
              <a:pathLst>
                <a:path w="25354" h="39570" extrusionOk="0">
                  <a:moveTo>
                    <a:pt x="19434" y="18"/>
                  </a:moveTo>
                  <a:lnTo>
                    <a:pt x="6338" y="5"/>
                  </a:lnTo>
                  <a:cubicBezTo>
                    <a:pt x="2854" y="0"/>
                    <a:pt x="1" y="2858"/>
                    <a:pt x="1" y="6342"/>
                  </a:cubicBezTo>
                  <a:lnTo>
                    <a:pt x="1" y="19016"/>
                  </a:lnTo>
                  <a:cubicBezTo>
                    <a:pt x="1" y="29006"/>
                    <a:pt x="6280" y="22820"/>
                    <a:pt x="12679" y="39570"/>
                  </a:cubicBezTo>
                  <a:cubicBezTo>
                    <a:pt x="19074" y="22820"/>
                    <a:pt x="25354" y="29006"/>
                    <a:pt x="25354" y="19016"/>
                  </a:cubicBezTo>
                  <a:lnTo>
                    <a:pt x="25354" y="6342"/>
                  </a:lnTo>
                  <a:cubicBezTo>
                    <a:pt x="25354" y="2858"/>
                    <a:pt x="22923" y="18"/>
                    <a:pt x="19434" y="1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E4EA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5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725" name="Google Shape;4278;p64">
              <a:extLst>
                <a:ext uri="{FF2B5EF4-FFF2-40B4-BE49-F238E27FC236}">
                  <a16:creationId xmlns:a16="http://schemas.microsoft.com/office/drawing/2014/main" id="{27066E39-3073-82B9-A36F-5F74F659B948}"/>
                </a:ext>
              </a:extLst>
            </p:cNvPr>
            <p:cNvSpPr/>
            <p:nvPr/>
          </p:nvSpPr>
          <p:spPr>
            <a:xfrm>
              <a:off x="7271639" y="3762810"/>
              <a:ext cx="184350" cy="184387"/>
            </a:xfrm>
            <a:custGeom>
              <a:avLst/>
              <a:gdLst/>
              <a:ahLst/>
              <a:cxnLst/>
              <a:rect l="l" t="t" r="r" b="b"/>
              <a:pathLst>
                <a:path w="20275" h="20279" extrusionOk="0">
                  <a:moveTo>
                    <a:pt x="3738" y="0"/>
                  </a:moveTo>
                  <a:lnTo>
                    <a:pt x="16532" y="0"/>
                  </a:lnTo>
                  <a:cubicBezTo>
                    <a:pt x="18594" y="5"/>
                    <a:pt x="20270" y="1680"/>
                    <a:pt x="20274" y="3742"/>
                  </a:cubicBezTo>
                  <a:lnTo>
                    <a:pt x="20274" y="16536"/>
                  </a:lnTo>
                  <a:cubicBezTo>
                    <a:pt x="20270" y="18598"/>
                    <a:pt x="18594" y="20274"/>
                    <a:pt x="16532" y="20278"/>
                  </a:cubicBezTo>
                  <a:lnTo>
                    <a:pt x="3738" y="20278"/>
                  </a:lnTo>
                  <a:cubicBezTo>
                    <a:pt x="1676" y="20274"/>
                    <a:pt x="5" y="18598"/>
                    <a:pt x="1" y="16536"/>
                  </a:cubicBezTo>
                  <a:lnTo>
                    <a:pt x="1" y="3742"/>
                  </a:lnTo>
                  <a:cubicBezTo>
                    <a:pt x="5" y="1680"/>
                    <a:pt x="1676" y="5"/>
                    <a:pt x="3738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E4EA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5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726" name="Google Shape;4279;p64">
            <a:extLst>
              <a:ext uri="{FF2B5EF4-FFF2-40B4-BE49-F238E27FC236}">
                <a16:creationId xmlns:a16="http://schemas.microsoft.com/office/drawing/2014/main" id="{35BF1EEB-BB77-95DB-353C-AFCC06B18B20}"/>
              </a:ext>
            </a:extLst>
          </p:cNvPr>
          <p:cNvGrpSpPr/>
          <p:nvPr/>
        </p:nvGrpSpPr>
        <p:grpSpPr>
          <a:xfrm>
            <a:off x="3923132" y="2125571"/>
            <a:ext cx="165643" cy="276644"/>
            <a:chOff x="7601242" y="3729267"/>
            <a:chExt cx="222566" cy="380803"/>
          </a:xfrm>
        </p:grpSpPr>
        <p:sp>
          <p:nvSpPr>
            <p:cNvPr id="727" name="Google Shape;4280;p64">
              <a:extLst>
                <a:ext uri="{FF2B5EF4-FFF2-40B4-BE49-F238E27FC236}">
                  <a16:creationId xmlns:a16="http://schemas.microsoft.com/office/drawing/2014/main" id="{741C2781-ADFF-24F4-594D-4703DCBD1D4E}"/>
                </a:ext>
              </a:extLst>
            </p:cNvPr>
            <p:cNvSpPr/>
            <p:nvPr/>
          </p:nvSpPr>
          <p:spPr>
            <a:xfrm>
              <a:off x="7601242" y="3729267"/>
              <a:ext cx="222566" cy="380803"/>
            </a:xfrm>
            <a:custGeom>
              <a:avLst/>
              <a:gdLst/>
              <a:ahLst/>
              <a:cxnLst/>
              <a:rect l="l" t="t" r="r" b="b"/>
              <a:pathLst>
                <a:path w="24478" h="41881" extrusionOk="0">
                  <a:moveTo>
                    <a:pt x="12239" y="1"/>
                  </a:moveTo>
                  <a:cubicBezTo>
                    <a:pt x="5480" y="1"/>
                    <a:pt x="0" y="5320"/>
                    <a:pt x="0" y="11875"/>
                  </a:cubicBezTo>
                  <a:cubicBezTo>
                    <a:pt x="0" y="17537"/>
                    <a:pt x="4080" y="22270"/>
                    <a:pt x="9537" y="23461"/>
                  </a:cubicBezTo>
                  <a:cubicBezTo>
                    <a:pt x="10235" y="23616"/>
                    <a:pt x="10190" y="24114"/>
                    <a:pt x="10270" y="24825"/>
                  </a:cubicBezTo>
                  <a:lnTo>
                    <a:pt x="12239" y="41881"/>
                  </a:lnTo>
                  <a:lnTo>
                    <a:pt x="14181" y="25065"/>
                  </a:lnTo>
                  <a:cubicBezTo>
                    <a:pt x="14257" y="24385"/>
                    <a:pt x="14230" y="23612"/>
                    <a:pt x="14897" y="23469"/>
                  </a:cubicBezTo>
                  <a:cubicBezTo>
                    <a:pt x="20381" y="22296"/>
                    <a:pt x="24478" y="17550"/>
                    <a:pt x="24478" y="11875"/>
                  </a:cubicBezTo>
                  <a:cubicBezTo>
                    <a:pt x="24478" y="5320"/>
                    <a:pt x="18998" y="1"/>
                    <a:pt x="12239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E4EA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5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728" name="Google Shape;4281;p64">
              <a:extLst>
                <a:ext uri="{FF2B5EF4-FFF2-40B4-BE49-F238E27FC236}">
                  <a16:creationId xmlns:a16="http://schemas.microsoft.com/office/drawing/2014/main" id="{07F44045-93DB-3AB6-84C2-5588979A59F3}"/>
                </a:ext>
              </a:extLst>
            </p:cNvPr>
            <p:cNvSpPr/>
            <p:nvPr/>
          </p:nvSpPr>
          <p:spPr>
            <a:xfrm>
              <a:off x="7621200" y="3748625"/>
              <a:ext cx="182696" cy="177276"/>
            </a:xfrm>
            <a:custGeom>
              <a:avLst/>
              <a:gdLst/>
              <a:ahLst/>
              <a:cxnLst/>
              <a:rect l="l" t="t" r="r" b="b"/>
              <a:pathLst>
                <a:path w="20093" h="19497" extrusionOk="0">
                  <a:moveTo>
                    <a:pt x="10044" y="19496"/>
                  </a:moveTo>
                  <a:cubicBezTo>
                    <a:pt x="15577" y="19496"/>
                    <a:pt x="20092" y="15119"/>
                    <a:pt x="20092" y="9751"/>
                  </a:cubicBezTo>
                  <a:cubicBezTo>
                    <a:pt x="20092" y="4378"/>
                    <a:pt x="15577" y="0"/>
                    <a:pt x="10044" y="0"/>
                  </a:cubicBezTo>
                  <a:cubicBezTo>
                    <a:pt x="4511" y="0"/>
                    <a:pt x="1" y="4378"/>
                    <a:pt x="1" y="9751"/>
                  </a:cubicBezTo>
                  <a:cubicBezTo>
                    <a:pt x="1" y="15119"/>
                    <a:pt x="4511" y="19496"/>
                    <a:pt x="10044" y="19496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E4EA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5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729" name="Google Shape;4282;p64">
            <a:extLst>
              <a:ext uri="{FF2B5EF4-FFF2-40B4-BE49-F238E27FC236}">
                <a16:creationId xmlns:a16="http://schemas.microsoft.com/office/drawing/2014/main" id="{42882836-99F6-7EF3-6C67-CBAA1B9D8B7C}"/>
              </a:ext>
            </a:extLst>
          </p:cNvPr>
          <p:cNvSpPr/>
          <p:nvPr/>
        </p:nvSpPr>
        <p:spPr>
          <a:xfrm>
            <a:off x="3899335" y="1614803"/>
            <a:ext cx="234737" cy="294376"/>
          </a:xfrm>
          <a:custGeom>
            <a:avLst/>
            <a:gdLst/>
            <a:ahLst/>
            <a:cxnLst/>
            <a:rect l="l" t="t" r="r" b="b"/>
            <a:pathLst>
              <a:path w="29230" h="37553" extrusionOk="0">
                <a:moveTo>
                  <a:pt x="9655" y="0"/>
                </a:moveTo>
                <a:cubicBezTo>
                  <a:pt x="7693" y="0"/>
                  <a:pt x="5983" y="1692"/>
                  <a:pt x="5974" y="3671"/>
                </a:cubicBezTo>
                <a:cubicBezTo>
                  <a:pt x="5974" y="4182"/>
                  <a:pt x="6085" y="4693"/>
                  <a:pt x="6245" y="5036"/>
                </a:cubicBezTo>
                <a:cubicBezTo>
                  <a:pt x="7169" y="7653"/>
                  <a:pt x="7369" y="9675"/>
                  <a:pt x="6863" y="11515"/>
                </a:cubicBezTo>
                <a:lnTo>
                  <a:pt x="6716" y="11933"/>
                </a:lnTo>
                <a:cubicBezTo>
                  <a:pt x="6089" y="13821"/>
                  <a:pt x="5018" y="16181"/>
                  <a:pt x="1850" y="19345"/>
                </a:cubicBezTo>
                <a:cubicBezTo>
                  <a:pt x="1" y="21194"/>
                  <a:pt x="623" y="24331"/>
                  <a:pt x="3041" y="25340"/>
                </a:cubicBezTo>
                <a:cubicBezTo>
                  <a:pt x="3475" y="25523"/>
                  <a:pt x="3948" y="25620"/>
                  <a:pt x="4422" y="25620"/>
                </a:cubicBezTo>
                <a:cubicBezTo>
                  <a:pt x="4433" y="25620"/>
                  <a:pt x="4443" y="25620"/>
                  <a:pt x="4454" y="25620"/>
                </a:cubicBezTo>
                <a:lnTo>
                  <a:pt x="12866" y="25620"/>
                </a:lnTo>
                <a:lnTo>
                  <a:pt x="14862" y="37552"/>
                </a:lnTo>
                <a:lnTo>
                  <a:pt x="16848" y="25625"/>
                </a:lnTo>
                <a:lnTo>
                  <a:pt x="25243" y="25625"/>
                </a:lnTo>
                <a:cubicBezTo>
                  <a:pt x="25254" y="25625"/>
                  <a:pt x="25264" y="25625"/>
                  <a:pt x="25275" y="25625"/>
                </a:cubicBezTo>
                <a:cubicBezTo>
                  <a:pt x="25753" y="25625"/>
                  <a:pt x="26230" y="25527"/>
                  <a:pt x="26669" y="25345"/>
                </a:cubicBezTo>
                <a:cubicBezTo>
                  <a:pt x="27576" y="24976"/>
                  <a:pt x="28292" y="24256"/>
                  <a:pt x="28660" y="23354"/>
                </a:cubicBezTo>
                <a:cubicBezTo>
                  <a:pt x="29229" y="21980"/>
                  <a:pt x="28914" y="20398"/>
                  <a:pt x="27865" y="19345"/>
                </a:cubicBezTo>
                <a:cubicBezTo>
                  <a:pt x="24701" y="16177"/>
                  <a:pt x="23630" y="13821"/>
                  <a:pt x="22999" y="11933"/>
                </a:cubicBezTo>
                <a:cubicBezTo>
                  <a:pt x="22354" y="9999"/>
                  <a:pt x="22505" y="7880"/>
                  <a:pt x="23443" y="5213"/>
                </a:cubicBezTo>
                <a:cubicBezTo>
                  <a:pt x="23661" y="4733"/>
                  <a:pt x="23772" y="4218"/>
                  <a:pt x="23772" y="3693"/>
                </a:cubicBezTo>
                <a:cubicBezTo>
                  <a:pt x="23759" y="1670"/>
                  <a:pt x="22105" y="27"/>
                  <a:pt x="20100" y="27"/>
                </a:cubicBezTo>
                <a:cubicBezTo>
                  <a:pt x="20098" y="27"/>
                  <a:pt x="20095" y="27"/>
                  <a:pt x="20092" y="27"/>
                </a:cubicBezTo>
                <a:lnTo>
                  <a:pt x="9662" y="0"/>
                </a:lnTo>
                <a:cubicBezTo>
                  <a:pt x="9660" y="0"/>
                  <a:pt x="9657" y="0"/>
                  <a:pt x="9655" y="0"/>
                </a:cubicBezTo>
                <a:close/>
              </a:path>
            </a:pathLst>
          </a:custGeom>
          <a:noFill/>
          <a:ln w="9525" cap="flat" cmpd="sng">
            <a:solidFill>
              <a:srgbClr val="E4EAE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5" kern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grpSp>
        <p:nvGrpSpPr>
          <p:cNvPr id="730" name="Google Shape;4283;p64">
            <a:extLst>
              <a:ext uri="{FF2B5EF4-FFF2-40B4-BE49-F238E27FC236}">
                <a16:creationId xmlns:a16="http://schemas.microsoft.com/office/drawing/2014/main" id="{AE57278D-F180-BAA0-5C62-6B0D815A5021}"/>
              </a:ext>
            </a:extLst>
          </p:cNvPr>
          <p:cNvGrpSpPr/>
          <p:nvPr/>
        </p:nvGrpSpPr>
        <p:grpSpPr>
          <a:xfrm>
            <a:off x="3252359" y="2126167"/>
            <a:ext cx="196807" cy="273944"/>
            <a:chOff x="8304647" y="3738687"/>
            <a:chExt cx="225076" cy="320956"/>
          </a:xfrm>
        </p:grpSpPr>
        <p:sp>
          <p:nvSpPr>
            <p:cNvPr id="731" name="Google Shape;4284;p64">
              <a:extLst>
                <a:ext uri="{FF2B5EF4-FFF2-40B4-BE49-F238E27FC236}">
                  <a16:creationId xmlns:a16="http://schemas.microsoft.com/office/drawing/2014/main" id="{6E88EBD1-4129-C12B-81EA-25D126E61652}"/>
                </a:ext>
              </a:extLst>
            </p:cNvPr>
            <p:cNvSpPr/>
            <p:nvPr/>
          </p:nvSpPr>
          <p:spPr>
            <a:xfrm>
              <a:off x="8341164" y="3738692"/>
              <a:ext cx="2209" cy="309245"/>
            </a:xfrm>
            <a:custGeom>
              <a:avLst/>
              <a:gdLst/>
              <a:ahLst/>
              <a:cxnLst/>
              <a:rect l="l" t="t" r="r" b="b"/>
              <a:pathLst>
                <a:path w="1347" h="34011" extrusionOk="0">
                  <a:moveTo>
                    <a:pt x="0" y="0"/>
                  </a:moveTo>
                  <a:lnTo>
                    <a:pt x="0" y="34010"/>
                  </a:lnTo>
                  <a:lnTo>
                    <a:pt x="1347" y="34010"/>
                  </a:lnTo>
                  <a:lnTo>
                    <a:pt x="1347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E4EA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5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732" name="Google Shape;4285;p64">
              <a:extLst>
                <a:ext uri="{FF2B5EF4-FFF2-40B4-BE49-F238E27FC236}">
                  <a16:creationId xmlns:a16="http://schemas.microsoft.com/office/drawing/2014/main" id="{9AA60696-16A7-DD19-329A-34C1813B5FAE}"/>
                </a:ext>
              </a:extLst>
            </p:cNvPr>
            <p:cNvSpPr/>
            <p:nvPr/>
          </p:nvSpPr>
          <p:spPr>
            <a:xfrm>
              <a:off x="8337943" y="3738687"/>
              <a:ext cx="191779" cy="86151"/>
            </a:xfrm>
            <a:custGeom>
              <a:avLst/>
              <a:gdLst/>
              <a:ahLst/>
              <a:cxnLst/>
              <a:rect l="l" t="t" r="r" b="b"/>
              <a:pathLst>
                <a:path w="21092" h="9475" extrusionOk="0">
                  <a:moveTo>
                    <a:pt x="1" y="0"/>
                  </a:moveTo>
                  <a:lnTo>
                    <a:pt x="432" y="9475"/>
                  </a:lnTo>
                  <a:lnTo>
                    <a:pt x="21092" y="9475"/>
                  </a:lnTo>
                  <a:lnTo>
                    <a:pt x="17648" y="4524"/>
                  </a:lnTo>
                  <a:lnTo>
                    <a:pt x="21092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E4EA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5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733" name="Google Shape;4286;p64">
              <a:extLst>
                <a:ext uri="{FF2B5EF4-FFF2-40B4-BE49-F238E27FC236}">
                  <a16:creationId xmlns:a16="http://schemas.microsoft.com/office/drawing/2014/main" id="{81F36034-FF23-BF4D-EE1C-1B3D4386A541}"/>
                </a:ext>
              </a:extLst>
            </p:cNvPr>
            <p:cNvSpPr/>
            <p:nvPr/>
          </p:nvSpPr>
          <p:spPr>
            <a:xfrm>
              <a:off x="8304647" y="4044004"/>
              <a:ext cx="76341" cy="15639"/>
            </a:xfrm>
            <a:custGeom>
              <a:avLst/>
              <a:gdLst/>
              <a:ahLst/>
              <a:cxnLst/>
              <a:rect l="l" t="t" r="r" b="b"/>
              <a:pathLst>
                <a:path w="8396" h="1720" extrusionOk="0">
                  <a:moveTo>
                    <a:pt x="4200" y="0"/>
                  </a:moveTo>
                  <a:cubicBezTo>
                    <a:pt x="1881" y="0"/>
                    <a:pt x="1" y="382"/>
                    <a:pt x="1" y="862"/>
                  </a:cubicBezTo>
                  <a:cubicBezTo>
                    <a:pt x="1" y="1338"/>
                    <a:pt x="1881" y="1720"/>
                    <a:pt x="4200" y="1720"/>
                  </a:cubicBezTo>
                  <a:cubicBezTo>
                    <a:pt x="6516" y="1720"/>
                    <a:pt x="8395" y="1338"/>
                    <a:pt x="8395" y="862"/>
                  </a:cubicBezTo>
                  <a:cubicBezTo>
                    <a:pt x="8395" y="382"/>
                    <a:pt x="6516" y="0"/>
                    <a:pt x="420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E4EA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5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734" name="Google Shape;4287;p64">
            <a:extLst>
              <a:ext uri="{FF2B5EF4-FFF2-40B4-BE49-F238E27FC236}">
                <a16:creationId xmlns:a16="http://schemas.microsoft.com/office/drawing/2014/main" id="{7E78F0EB-06D5-DAE9-50E9-E1C0D057D258}"/>
              </a:ext>
            </a:extLst>
          </p:cNvPr>
          <p:cNvGrpSpPr/>
          <p:nvPr/>
        </p:nvGrpSpPr>
        <p:grpSpPr>
          <a:xfrm>
            <a:off x="3610916" y="2126167"/>
            <a:ext cx="181503" cy="273944"/>
            <a:chOff x="8615101" y="3738687"/>
            <a:chExt cx="207573" cy="320956"/>
          </a:xfrm>
        </p:grpSpPr>
        <p:sp>
          <p:nvSpPr>
            <p:cNvPr id="735" name="Google Shape;4288;p64">
              <a:extLst>
                <a:ext uri="{FF2B5EF4-FFF2-40B4-BE49-F238E27FC236}">
                  <a16:creationId xmlns:a16="http://schemas.microsoft.com/office/drawing/2014/main" id="{2AE24F86-2FCE-BF6E-CCC1-16AE3D49421D}"/>
                </a:ext>
              </a:extLst>
            </p:cNvPr>
            <p:cNvSpPr/>
            <p:nvPr/>
          </p:nvSpPr>
          <p:spPr>
            <a:xfrm>
              <a:off x="8651571" y="3738692"/>
              <a:ext cx="3896" cy="309245"/>
            </a:xfrm>
            <a:custGeom>
              <a:avLst/>
              <a:gdLst/>
              <a:ahLst/>
              <a:cxnLst/>
              <a:rect l="l" t="t" r="r" b="b"/>
              <a:pathLst>
                <a:path w="1347" h="34011" extrusionOk="0">
                  <a:moveTo>
                    <a:pt x="0" y="0"/>
                  </a:moveTo>
                  <a:lnTo>
                    <a:pt x="0" y="34010"/>
                  </a:lnTo>
                  <a:lnTo>
                    <a:pt x="1347" y="34010"/>
                  </a:lnTo>
                  <a:lnTo>
                    <a:pt x="1347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E4EA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5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736" name="Google Shape;4289;p64">
              <a:extLst>
                <a:ext uri="{FF2B5EF4-FFF2-40B4-BE49-F238E27FC236}">
                  <a16:creationId xmlns:a16="http://schemas.microsoft.com/office/drawing/2014/main" id="{79082BA8-56A2-678C-3E0E-BD00EA740209}"/>
                </a:ext>
              </a:extLst>
            </p:cNvPr>
            <p:cNvSpPr/>
            <p:nvPr/>
          </p:nvSpPr>
          <p:spPr>
            <a:xfrm>
              <a:off x="8615101" y="4044004"/>
              <a:ext cx="76332" cy="15639"/>
            </a:xfrm>
            <a:custGeom>
              <a:avLst/>
              <a:gdLst/>
              <a:ahLst/>
              <a:cxnLst/>
              <a:rect l="l" t="t" r="r" b="b"/>
              <a:pathLst>
                <a:path w="8395" h="1720" extrusionOk="0">
                  <a:moveTo>
                    <a:pt x="4195" y="0"/>
                  </a:moveTo>
                  <a:cubicBezTo>
                    <a:pt x="1875" y="0"/>
                    <a:pt x="0" y="382"/>
                    <a:pt x="0" y="862"/>
                  </a:cubicBezTo>
                  <a:cubicBezTo>
                    <a:pt x="0" y="1338"/>
                    <a:pt x="1875" y="1720"/>
                    <a:pt x="4195" y="1720"/>
                  </a:cubicBezTo>
                  <a:cubicBezTo>
                    <a:pt x="6515" y="1720"/>
                    <a:pt x="8395" y="1338"/>
                    <a:pt x="8395" y="862"/>
                  </a:cubicBezTo>
                  <a:cubicBezTo>
                    <a:pt x="8395" y="382"/>
                    <a:pt x="6515" y="0"/>
                    <a:pt x="4195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E4EA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5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737" name="Google Shape;4290;p64">
              <a:extLst>
                <a:ext uri="{FF2B5EF4-FFF2-40B4-BE49-F238E27FC236}">
                  <a16:creationId xmlns:a16="http://schemas.microsoft.com/office/drawing/2014/main" id="{8CC3F69F-93C0-A314-1DBC-5C5C533422DF}"/>
                </a:ext>
              </a:extLst>
            </p:cNvPr>
            <p:cNvSpPr/>
            <p:nvPr/>
          </p:nvSpPr>
          <p:spPr>
            <a:xfrm>
              <a:off x="8651953" y="3738687"/>
              <a:ext cx="170721" cy="99808"/>
            </a:xfrm>
            <a:custGeom>
              <a:avLst/>
              <a:gdLst/>
              <a:ahLst/>
              <a:cxnLst/>
              <a:rect l="l" t="t" r="r" b="b"/>
              <a:pathLst>
                <a:path w="18776" h="10977" extrusionOk="0">
                  <a:moveTo>
                    <a:pt x="707" y="0"/>
                  </a:moveTo>
                  <a:lnTo>
                    <a:pt x="0" y="10977"/>
                  </a:lnTo>
                  <a:lnTo>
                    <a:pt x="18776" y="4360"/>
                  </a:lnTo>
                  <a:lnTo>
                    <a:pt x="707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E4EA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5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738" name="Google Shape;4291;p64">
            <a:extLst>
              <a:ext uri="{FF2B5EF4-FFF2-40B4-BE49-F238E27FC236}">
                <a16:creationId xmlns:a16="http://schemas.microsoft.com/office/drawing/2014/main" id="{C1B8ADEB-CE35-BC27-370F-07AC6003EFB0}"/>
              </a:ext>
            </a:extLst>
          </p:cNvPr>
          <p:cNvSpPr/>
          <p:nvPr/>
        </p:nvSpPr>
        <p:spPr>
          <a:xfrm>
            <a:off x="4286732" y="1583672"/>
            <a:ext cx="226148" cy="286555"/>
          </a:xfrm>
          <a:custGeom>
            <a:avLst/>
            <a:gdLst/>
            <a:ahLst/>
            <a:cxnLst/>
            <a:rect l="l" t="t" r="r" b="b"/>
            <a:pathLst>
              <a:path w="2810" h="3648" extrusionOk="0">
                <a:moveTo>
                  <a:pt x="1365" y="241"/>
                </a:moveTo>
                <a:cubicBezTo>
                  <a:pt x="1630" y="241"/>
                  <a:pt x="1899" y="338"/>
                  <a:pt x="2120" y="555"/>
                </a:cubicBezTo>
                <a:cubicBezTo>
                  <a:pt x="2810" y="1245"/>
                  <a:pt x="2329" y="2416"/>
                  <a:pt x="1356" y="2416"/>
                </a:cubicBezTo>
                <a:cubicBezTo>
                  <a:pt x="764" y="2416"/>
                  <a:pt x="272" y="1935"/>
                  <a:pt x="272" y="1344"/>
                </a:cubicBezTo>
                <a:cubicBezTo>
                  <a:pt x="263" y="681"/>
                  <a:pt x="802" y="241"/>
                  <a:pt x="1365" y="241"/>
                </a:cubicBezTo>
                <a:close/>
                <a:moveTo>
                  <a:pt x="1356" y="1"/>
                </a:moveTo>
                <a:cubicBezTo>
                  <a:pt x="604" y="1"/>
                  <a:pt x="0" y="604"/>
                  <a:pt x="0" y="1356"/>
                </a:cubicBezTo>
                <a:cubicBezTo>
                  <a:pt x="0" y="2391"/>
                  <a:pt x="1183" y="3512"/>
                  <a:pt x="1331" y="3648"/>
                </a:cubicBezTo>
                <a:lnTo>
                  <a:pt x="1368" y="3648"/>
                </a:lnTo>
                <a:cubicBezTo>
                  <a:pt x="1528" y="3512"/>
                  <a:pt x="2711" y="2453"/>
                  <a:pt x="2711" y="1356"/>
                </a:cubicBezTo>
                <a:cubicBezTo>
                  <a:pt x="2711" y="604"/>
                  <a:pt x="2095" y="1"/>
                  <a:pt x="1356" y="1"/>
                </a:cubicBezTo>
                <a:close/>
              </a:path>
            </a:pathLst>
          </a:custGeom>
          <a:noFill/>
          <a:ln w="9525" cap="flat" cmpd="sng">
            <a:solidFill>
              <a:srgbClr val="E4EAE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5" kern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grpSp>
        <p:nvGrpSpPr>
          <p:cNvPr id="739" name="Google Shape;4292;p64">
            <a:extLst>
              <a:ext uri="{FF2B5EF4-FFF2-40B4-BE49-F238E27FC236}">
                <a16:creationId xmlns:a16="http://schemas.microsoft.com/office/drawing/2014/main" id="{40512BB2-EB45-ADCD-FBA2-149A1B12212F}"/>
              </a:ext>
            </a:extLst>
          </p:cNvPr>
          <p:cNvGrpSpPr/>
          <p:nvPr/>
        </p:nvGrpSpPr>
        <p:grpSpPr>
          <a:xfrm>
            <a:off x="3914496" y="2632915"/>
            <a:ext cx="190720" cy="186167"/>
            <a:chOff x="8565775" y="671075"/>
            <a:chExt cx="441000" cy="441000"/>
          </a:xfrm>
        </p:grpSpPr>
        <p:sp>
          <p:nvSpPr>
            <p:cNvPr id="740" name="Google Shape;4293;p64">
              <a:extLst>
                <a:ext uri="{FF2B5EF4-FFF2-40B4-BE49-F238E27FC236}">
                  <a16:creationId xmlns:a16="http://schemas.microsoft.com/office/drawing/2014/main" id="{9EDDD01F-91A5-8ECC-3F1E-5314B4359A92}"/>
                </a:ext>
              </a:extLst>
            </p:cNvPr>
            <p:cNvSpPr/>
            <p:nvPr/>
          </p:nvSpPr>
          <p:spPr>
            <a:xfrm>
              <a:off x="8565775" y="671075"/>
              <a:ext cx="441000" cy="441000"/>
            </a:xfrm>
            <a:prstGeom prst="ellipse">
              <a:avLst/>
            </a:prstGeom>
            <a:noFill/>
            <a:ln w="19050" cap="flat" cmpd="sng">
              <a:solidFill>
                <a:srgbClr val="E4EA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5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741" name="Google Shape;4294;p64">
              <a:extLst>
                <a:ext uri="{FF2B5EF4-FFF2-40B4-BE49-F238E27FC236}">
                  <a16:creationId xmlns:a16="http://schemas.microsoft.com/office/drawing/2014/main" id="{39E5F276-718A-C3BA-69FE-E25C52CFCC03}"/>
                </a:ext>
              </a:extLst>
            </p:cNvPr>
            <p:cNvSpPr/>
            <p:nvPr/>
          </p:nvSpPr>
          <p:spPr>
            <a:xfrm>
              <a:off x="8706625" y="811925"/>
              <a:ext cx="159300" cy="159300"/>
            </a:xfrm>
            <a:prstGeom prst="ellipse">
              <a:avLst/>
            </a:prstGeom>
            <a:noFill/>
            <a:ln w="19050" cap="flat" cmpd="sng">
              <a:solidFill>
                <a:srgbClr val="E4EA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5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742" name="Google Shape;4295;p64">
            <a:extLst>
              <a:ext uri="{FF2B5EF4-FFF2-40B4-BE49-F238E27FC236}">
                <a16:creationId xmlns:a16="http://schemas.microsoft.com/office/drawing/2014/main" id="{C7D31D4E-0392-7903-246F-18B0F7D8F6D7}"/>
              </a:ext>
            </a:extLst>
          </p:cNvPr>
          <p:cNvSpPr/>
          <p:nvPr/>
        </p:nvSpPr>
        <p:spPr>
          <a:xfrm>
            <a:off x="4296788" y="2630253"/>
            <a:ext cx="196949" cy="194265"/>
          </a:xfrm>
          <a:custGeom>
            <a:avLst/>
            <a:gdLst/>
            <a:ahLst/>
            <a:cxnLst/>
            <a:rect l="l" t="t" r="r" b="b"/>
            <a:pathLst>
              <a:path w="194168" h="196207" extrusionOk="0">
                <a:moveTo>
                  <a:pt x="11576" y="0"/>
                </a:moveTo>
                <a:cubicBezTo>
                  <a:pt x="8883" y="0"/>
                  <a:pt x="6181" y="987"/>
                  <a:pt x="4103" y="3065"/>
                </a:cubicBezTo>
                <a:cubicBezTo>
                  <a:pt x="1026" y="5799"/>
                  <a:pt x="1" y="10243"/>
                  <a:pt x="1368" y="14004"/>
                </a:cubicBezTo>
                <a:lnTo>
                  <a:pt x="65293" y="189369"/>
                </a:lnTo>
                <a:cubicBezTo>
                  <a:pt x="67002" y="193471"/>
                  <a:pt x="70762" y="196206"/>
                  <a:pt x="74864" y="196206"/>
                </a:cubicBezTo>
                <a:cubicBezTo>
                  <a:pt x="79308" y="196206"/>
                  <a:pt x="83410" y="193813"/>
                  <a:pt x="85120" y="190053"/>
                </a:cubicBezTo>
                <a:lnTo>
                  <a:pt x="114176" y="124077"/>
                </a:lnTo>
                <a:cubicBezTo>
                  <a:pt x="115202" y="121342"/>
                  <a:pt x="117595" y="119291"/>
                  <a:pt x="119988" y="118266"/>
                </a:cubicBezTo>
                <a:lnTo>
                  <a:pt x="187331" y="92286"/>
                </a:lnTo>
                <a:cubicBezTo>
                  <a:pt x="191433" y="90577"/>
                  <a:pt x="193826" y="86816"/>
                  <a:pt x="193826" y="82714"/>
                </a:cubicBezTo>
                <a:cubicBezTo>
                  <a:pt x="194168" y="78270"/>
                  <a:pt x="191433" y="74510"/>
                  <a:pt x="187673" y="72801"/>
                </a:cubicBezTo>
                <a:lnTo>
                  <a:pt x="15384" y="672"/>
                </a:lnTo>
                <a:cubicBezTo>
                  <a:pt x="14163" y="228"/>
                  <a:pt x="12871" y="0"/>
                  <a:pt x="11576" y="0"/>
                </a:cubicBezTo>
                <a:close/>
              </a:path>
            </a:pathLst>
          </a:custGeom>
          <a:noFill/>
          <a:ln w="9525" cap="flat" cmpd="sng">
            <a:solidFill>
              <a:srgbClr val="E4EAE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5" kern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43" name="Google Shape;4296;p64">
            <a:extLst>
              <a:ext uri="{FF2B5EF4-FFF2-40B4-BE49-F238E27FC236}">
                <a16:creationId xmlns:a16="http://schemas.microsoft.com/office/drawing/2014/main" id="{8EECE5AB-8360-0260-A2D3-1E8EC74E95E4}"/>
              </a:ext>
            </a:extLst>
          </p:cNvPr>
          <p:cNvSpPr/>
          <p:nvPr/>
        </p:nvSpPr>
        <p:spPr>
          <a:xfrm flipH="1">
            <a:off x="3257594" y="2608390"/>
            <a:ext cx="181601" cy="260857"/>
          </a:xfrm>
          <a:custGeom>
            <a:avLst/>
            <a:gdLst/>
            <a:ahLst/>
            <a:cxnLst/>
            <a:rect l="l" t="t" r="r" b="b"/>
            <a:pathLst>
              <a:path w="133027" h="195758" extrusionOk="0">
                <a:moveTo>
                  <a:pt x="65846" y="26249"/>
                </a:moveTo>
                <a:cubicBezTo>
                  <a:pt x="87201" y="26249"/>
                  <a:pt x="104108" y="43156"/>
                  <a:pt x="104108" y="64511"/>
                </a:cubicBezTo>
                <a:cubicBezTo>
                  <a:pt x="104108" y="85422"/>
                  <a:pt x="87201" y="102328"/>
                  <a:pt x="65846" y="102328"/>
                </a:cubicBezTo>
                <a:cubicBezTo>
                  <a:pt x="44936" y="102328"/>
                  <a:pt x="28029" y="85422"/>
                  <a:pt x="28029" y="64511"/>
                </a:cubicBezTo>
                <a:cubicBezTo>
                  <a:pt x="28029" y="43156"/>
                  <a:pt x="44936" y="26249"/>
                  <a:pt x="65846" y="26249"/>
                </a:cubicBezTo>
                <a:close/>
                <a:moveTo>
                  <a:pt x="66291" y="0"/>
                </a:moveTo>
                <a:cubicBezTo>
                  <a:pt x="29809" y="0"/>
                  <a:pt x="0" y="29809"/>
                  <a:pt x="0" y="66291"/>
                </a:cubicBezTo>
                <a:cubicBezTo>
                  <a:pt x="0" y="84977"/>
                  <a:pt x="18241" y="118345"/>
                  <a:pt x="18241" y="118345"/>
                </a:cubicBezTo>
                <a:lnTo>
                  <a:pt x="64066" y="195758"/>
                </a:lnTo>
                <a:lnTo>
                  <a:pt x="111671" y="119234"/>
                </a:lnTo>
                <a:cubicBezTo>
                  <a:pt x="111671" y="119234"/>
                  <a:pt x="133027" y="87201"/>
                  <a:pt x="133027" y="66291"/>
                </a:cubicBezTo>
                <a:cubicBezTo>
                  <a:pt x="133027" y="29809"/>
                  <a:pt x="103218" y="0"/>
                  <a:pt x="66291" y="0"/>
                </a:cubicBezTo>
                <a:close/>
              </a:path>
            </a:pathLst>
          </a:custGeom>
          <a:noFill/>
          <a:ln w="9525" cap="flat" cmpd="sng">
            <a:solidFill>
              <a:srgbClr val="E4EAE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5" kern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grpSp>
        <p:nvGrpSpPr>
          <p:cNvPr id="744" name="Google Shape;1475;p43">
            <a:extLst>
              <a:ext uri="{FF2B5EF4-FFF2-40B4-BE49-F238E27FC236}">
                <a16:creationId xmlns:a16="http://schemas.microsoft.com/office/drawing/2014/main" id="{3314B3F5-8D2B-6022-7714-12EBC8926868}"/>
              </a:ext>
            </a:extLst>
          </p:cNvPr>
          <p:cNvGrpSpPr/>
          <p:nvPr/>
        </p:nvGrpSpPr>
        <p:grpSpPr>
          <a:xfrm>
            <a:off x="5030742" y="1586355"/>
            <a:ext cx="2808806" cy="707290"/>
            <a:chOff x="5778536" y="3183751"/>
            <a:chExt cx="1203561" cy="303071"/>
          </a:xfrm>
          <a:solidFill>
            <a:schemeClr val="bg1">
              <a:alpha val="56000"/>
            </a:schemeClr>
          </a:solidFill>
        </p:grpSpPr>
        <p:sp>
          <p:nvSpPr>
            <p:cNvPr id="745" name="Google Shape;1476;p43">
              <a:extLst>
                <a:ext uri="{FF2B5EF4-FFF2-40B4-BE49-F238E27FC236}">
                  <a16:creationId xmlns:a16="http://schemas.microsoft.com/office/drawing/2014/main" id="{BF1D558D-0D30-7E15-2612-B64A3E35D287}"/>
                </a:ext>
              </a:extLst>
            </p:cNvPr>
            <p:cNvSpPr/>
            <p:nvPr/>
          </p:nvSpPr>
          <p:spPr>
            <a:xfrm>
              <a:off x="6866007" y="3457539"/>
              <a:ext cx="116090" cy="12876"/>
            </a:xfrm>
            <a:custGeom>
              <a:avLst/>
              <a:gdLst/>
              <a:ahLst/>
              <a:cxnLst/>
              <a:rect l="l" t="t" r="r" b="b"/>
              <a:pathLst>
                <a:path w="1677" h="186" extrusionOk="0">
                  <a:moveTo>
                    <a:pt x="1" y="0"/>
                  </a:moveTo>
                  <a:cubicBezTo>
                    <a:pt x="13" y="25"/>
                    <a:pt x="13" y="62"/>
                    <a:pt x="13" y="87"/>
                  </a:cubicBezTo>
                  <a:cubicBezTo>
                    <a:pt x="13" y="124"/>
                    <a:pt x="13" y="148"/>
                    <a:pt x="1" y="185"/>
                  </a:cubicBezTo>
                  <a:lnTo>
                    <a:pt x="1677" y="185"/>
                  </a:lnTo>
                  <a:lnTo>
                    <a:pt x="1677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46" name="Google Shape;1477;p43">
              <a:extLst>
                <a:ext uri="{FF2B5EF4-FFF2-40B4-BE49-F238E27FC236}">
                  <a16:creationId xmlns:a16="http://schemas.microsoft.com/office/drawing/2014/main" id="{29E6067E-7D6B-F1DA-B766-E00D66624A31}"/>
                </a:ext>
              </a:extLst>
            </p:cNvPr>
            <p:cNvSpPr/>
            <p:nvPr/>
          </p:nvSpPr>
          <p:spPr>
            <a:xfrm>
              <a:off x="5943156" y="3457539"/>
              <a:ext cx="263609" cy="11976"/>
            </a:xfrm>
            <a:custGeom>
              <a:avLst/>
              <a:gdLst/>
              <a:ahLst/>
              <a:cxnLst/>
              <a:rect l="l" t="t" r="r" b="b"/>
              <a:pathLst>
                <a:path w="3808" h="173" extrusionOk="0">
                  <a:moveTo>
                    <a:pt x="12" y="0"/>
                  </a:moveTo>
                  <a:cubicBezTo>
                    <a:pt x="12" y="25"/>
                    <a:pt x="25" y="50"/>
                    <a:pt x="12" y="74"/>
                  </a:cubicBezTo>
                  <a:cubicBezTo>
                    <a:pt x="25" y="111"/>
                    <a:pt x="12" y="148"/>
                    <a:pt x="0" y="173"/>
                  </a:cubicBezTo>
                  <a:lnTo>
                    <a:pt x="3807" y="173"/>
                  </a:lnTo>
                  <a:cubicBezTo>
                    <a:pt x="3795" y="148"/>
                    <a:pt x="3783" y="111"/>
                    <a:pt x="3783" y="74"/>
                  </a:cubicBezTo>
                  <a:cubicBezTo>
                    <a:pt x="3783" y="50"/>
                    <a:pt x="3795" y="25"/>
                    <a:pt x="3795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47" name="Google Shape;1478;p43">
              <a:extLst>
                <a:ext uri="{FF2B5EF4-FFF2-40B4-BE49-F238E27FC236}">
                  <a16:creationId xmlns:a16="http://schemas.microsoft.com/office/drawing/2014/main" id="{25B778D9-B58D-7652-2879-C1AA9A328A4E}"/>
                </a:ext>
              </a:extLst>
            </p:cNvPr>
            <p:cNvSpPr/>
            <p:nvPr/>
          </p:nvSpPr>
          <p:spPr>
            <a:xfrm>
              <a:off x="6558090" y="3457539"/>
              <a:ext cx="261947" cy="11976"/>
            </a:xfrm>
            <a:custGeom>
              <a:avLst/>
              <a:gdLst/>
              <a:ahLst/>
              <a:cxnLst/>
              <a:rect l="l" t="t" r="r" b="b"/>
              <a:pathLst>
                <a:path w="3784" h="173" extrusionOk="0">
                  <a:moveTo>
                    <a:pt x="13" y="0"/>
                  </a:moveTo>
                  <a:cubicBezTo>
                    <a:pt x="13" y="25"/>
                    <a:pt x="13" y="50"/>
                    <a:pt x="26" y="74"/>
                  </a:cubicBezTo>
                  <a:cubicBezTo>
                    <a:pt x="13" y="111"/>
                    <a:pt x="13" y="148"/>
                    <a:pt x="1" y="173"/>
                  </a:cubicBezTo>
                  <a:lnTo>
                    <a:pt x="3784" y="173"/>
                  </a:lnTo>
                  <a:cubicBezTo>
                    <a:pt x="3771" y="148"/>
                    <a:pt x="3771" y="111"/>
                    <a:pt x="3771" y="74"/>
                  </a:cubicBezTo>
                  <a:cubicBezTo>
                    <a:pt x="3771" y="50"/>
                    <a:pt x="3771" y="25"/>
                    <a:pt x="3784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48" name="Google Shape;1479;p43">
              <a:extLst>
                <a:ext uri="{FF2B5EF4-FFF2-40B4-BE49-F238E27FC236}">
                  <a16:creationId xmlns:a16="http://schemas.microsoft.com/office/drawing/2014/main" id="{8FC9CE1F-EBB2-4067-98E0-2ADF0F5437A2}"/>
                </a:ext>
              </a:extLst>
            </p:cNvPr>
            <p:cNvSpPr/>
            <p:nvPr/>
          </p:nvSpPr>
          <p:spPr>
            <a:xfrm>
              <a:off x="5778536" y="3457539"/>
              <a:ext cx="119482" cy="11976"/>
            </a:xfrm>
            <a:custGeom>
              <a:avLst/>
              <a:gdLst/>
              <a:ahLst/>
              <a:cxnLst/>
              <a:rect l="l" t="t" r="r" b="b"/>
              <a:pathLst>
                <a:path w="1726" h="173" extrusionOk="0">
                  <a:moveTo>
                    <a:pt x="0" y="0"/>
                  </a:moveTo>
                  <a:lnTo>
                    <a:pt x="0" y="173"/>
                  </a:lnTo>
                  <a:lnTo>
                    <a:pt x="1725" y="173"/>
                  </a:lnTo>
                  <a:cubicBezTo>
                    <a:pt x="1713" y="148"/>
                    <a:pt x="1713" y="111"/>
                    <a:pt x="1713" y="74"/>
                  </a:cubicBezTo>
                  <a:cubicBezTo>
                    <a:pt x="1713" y="50"/>
                    <a:pt x="1713" y="25"/>
                    <a:pt x="1725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49" name="Google Shape;1480;p43">
              <a:extLst>
                <a:ext uri="{FF2B5EF4-FFF2-40B4-BE49-F238E27FC236}">
                  <a16:creationId xmlns:a16="http://schemas.microsoft.com/office/drawing/2014/main" id="{34141443-3BD3-7497-DAEF-1999B32A923F}"/>
                </a:ext>
              </a:extLst>
            </p:cNvPr>
            <p:cNvSpPr/>
            <p:nvPr/>
          </p:nvSpPr>
          <p:spPr>
            <a:xfrm>
              <a:off x="6251904" y="3457539"/>
              <a:ext cx="261047" cy="11976"/>
            </a:xfrm>
            <a:custGeom>
              <a:avLst/>
              <a:gdLst/>
              <a:ahLst/>
              <a:cxnLst/>
              <a:rect l="l" t="t" r="r" b="b"/>
              <a:pathLst>
                <a:path w="3771" h="173" extrusionOk="0">
                  <a:moveTo>
                    <a:pt x="0" y="0"/>
                  </a:moveTo>
                  <a:cubicBezTo>
                    <a:pt x="13" y="25"/>
                    <a:pt x="13" y="50"/>
                    <a:pt x="13" y="74"/>
                  </a:cubicBezTo>
                  <a:cubicBezTo>
                    <a:pt x="13" y="111"/>
                    <a:pt x="13" y="148"/>
                    <a:pt x="0" y="173"/>
                  </a:cubicBezTo>
                  <a:lnTo>
                    <a:pt x="3771" y="173"/>
                  </a:lnTo>
                  <a:cubicBezTo>
                    <a:pt x="3759" y="148"/>
                    <a:pt x="3759" y="111"/>
                    <a:pt x="3759" y="74"/>
                  </a:cubicBezTo>
                  <a:cubicBezTo>
                    <a:pt x="3759" y="50"/>
                    <a:pt x="3759" y="25"/>
                    <a:pt x="3771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50" name="Google Shape;1481;p43">
              <a:extLst>
                <a:ext uri="{FF2B5EF4-FFF2-40B4-BE49-F238E27FC236}">
                  <a16:creationId xmlns:a16="http://schemas.microsoft.com/office/drawing/2014/main" id="{9624F8E9-5F7A-AF5A-164C-9FA0B5541E8A}"/>
                </a:ext>
              </a:extLst>
            </p:cNvPr>
            <p:cNvSpPr/>
            <p:nvPr/>
          </p:nvSpPr>
          <p:spPr>
            <a:xfrm>
              <a:off x="5827133" y="3187143"/>
              <a:ext cx="194522" cy="252533"/>
            </a:xfrm>
            <a:custGeom>
              <a:avLst/>
              <a:gdLst/>
              <a:ahLst/>
              <a:cxnLst/>
              <a:rect l="l" t="t" r="r" b="b"/>
              <a:pathLst>
                <a:path w="2810" h="3648" extrusionOk="0">
                  <a:moveTo>
                    <a:pt x="1365" y="241"/>
                  </a:moveTo>
                  <a:cubicBezTo>
                    <a:pt x="1630" y="241"/>
                    <a:pt x="1899" y="338"/>
                    <a:pt x="2120" y="555"/>
                  </a:cubicBezTo>
                  <a:cubicBezTo>
                    <a:pt x="2810" y="1245"/>
                    <a:pt x="2329" y="2416"/>
                    <a:pt x="1356" y="2416"/>
                  </a:cubicBezTo>
                  <a:cubicBezTo>
                    <a:pt x="764" y="2416"/>
                    <a:pt x="272" y="1935"/>
                    <a:pt x="272" y="1344"/>
                  </a:cubicBezTo>
                  <a:cubicBezTo>
                    <a:pt x="263" y="681"/>
                    <a:pt x="802" y="241"/>
                    <a:pt x="1365" y="241"/>
                  </a:cubicBezTo>
                  <a:close/>
                  <a:moveTo>
                    <a:pt x="1356" y="1"/>
                  </a:moveTo>
                  <a:cubicBezTo>
                    <a:pt x="604" y="1"/>
                    <a:pt x="0" y="604"/>
                    <a:pt x="0" y="1356"/>
                  </a:cubicBezTo>
                  <a:cubicBezTo>
                    <a:pt x="0" y="2391"/>
                    <a:pt x="1183" y="3512"/>
                    <a:pt x="1331" y="3648"/>
                  </a:cubicBezTo>
                  <a:lnTo>
                    <a:pt x="1368" y="3648"/>
                  </a:lnTo>
                  <a:cubicBezTo>
                    <a:pt x="1528" y="3512"/>
                    <a:pt x="2711" y="2453"/>
                    <a:pt x="2711" y="1356"/>
                  </a:cubicBezTo>
                  <a:cubicBezTo>
                    <a:pt x="2711" y="604"/>
                    <a:pt x="2095" y="1"/>
                    <a:pt x="1356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51" name="Google Shape;1482;p43">
              <a:extLst>
                <a:ext uri="{FF2B5EF4-FFF2-40B4-BE49-F238E27FC236}">
                  <a16:creationId xmlns:a16="http://schemas.microsoft.com/office/drawing/2014/main" id="{ED0D5FB3-CB82-EB0E-D84B-EA9BB21C1C09}"/>
                </a:ext>
              </a:extLst>
            </p:cNvPr>
            <p:cNvSpPr/>
            <p:nvPr/>
          </p:nvSpPr>
          <p:spPr>
            <a:xfrm>
              <a:off x="6132489" y="3183751"/>
              <a:ext cx="197084" cy="255925"/>
            </a:xfrm>
            <a:custGeom>
              <a:avLst/>
              <a:gdLst/>
              <a:ahLst/>
              <a:cxnLst/>
              <a:rect l="l" t="t" r="r" b="b"/>
              <a:pathLst>
                <a:path w="2847" h="3697" extrusionOk="0">
                  <a:moveTo>
                    <a:pt x="1402" y="290"/>
                  </a:moveTo>
                  <a:cubicBezTo>
                    <a:pt x="1667" y="290"/>
                    <a:pt x="1936" y="387"/>
                    <a:pt x="2157" y="604"/>
                  </a:cubicBezTo>
                  <a:cubicBezTo>
                    <a:pt x="2847" y="1294"/>
                    <a:pt x="2354" y="2465"/>
                    <a:pt x="1393" y="2465"/>
                  </a:cubicBezTo>
                  <a:cubicBezTo>
                    <a:pt x="789" y="2465"/>
                    <a:pt x="296" y="1984"/>
                    <a:pt x="296" y="1393"/>
                  </a:cubicBezTo>
                  <a:cubicBezTo>
                    <a:pt x="296" y="730"/>
                    <a:pt x="838" y="290"/>
                    <a:pt x="1402" y="290"/>
                  </a:cubicBezTo>
                  <a:close/>
                  <a:moveTo>
                    <a:pt x="1380" y="0"/>
                  </a:moveTo>
                  <a:cubicBezTo>
                    <a:pt x="617" y="0"/>
                    <a:pt x="1" y="641"/>
                    <a:pt x="25" y="1405"/>
                  </a:cubicBezTo>
                  <a:cubicBezTo>
                    <a:pt x="25" y="2452"/>
                    <a:pt x="1220" y="3561"/>
                    <a:pt x="1368" y="3697"/>
                  </a:cubicBezTo>
                  <a:lnTo>
                    <a:pt x="1405" y="3697"/>
                  </a:lnTo>
                  <a:cubicBezTo>
                    <a:pt x="1565" y="3549"/>
                    <a:pt x="2748" y="2502"/>
                    <a:pt x="2748" y="1405"/>
                  </a:cubicBezTo>
                  <a:cubicBezTo>
                    <a:pt x="2773" y="641"/>
                    <a:pt x="2157" y="0"/>
                    <a:pt x="1380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52" name="Google Shape;1483;p43">
              <a:extLst>
                <a:ext uri="{FF2B5EF4-FFF2-40B4-BE49-F238E27FC236}">
                  <a16:creationId xmlns:a16="http://schemas.microsoft.com/office/drawing/2014/main" id="{CBF0BCBD-A6CF-2246-6459-9CA8AAD26009}"/>
                </a:ext>
              </a:extLst>
            </p:cNvPr>
            <p:cNvSpPr/>
            <p:nvPr/>
          </p:nvSpPr>
          <p:spPr>
            <a:xfrm>
              <a:off x="6441237" y="3187143"/>
              <a:ext cx="195145" cy="252533"/>
            </a:xfrm>
            <a:custGeom>
              <a:avLst/>
              <a:gdLst/>
              <a:ahLst/>
              <a:cxnLst/>
              <a:rect l="l" t="t" r="r" b="b"/>
              <a:pathLst>
                <a:path w="2819" h="3648" extrusionOk="0">
                  <a:moveTo>
                    <a:pt x="1370" y="245"/>
                  </a:moveTo>
                  <a:cubicBezTo>
                    <a:pt x="1637" y="245"/>
                    <a:pt x="1910" y="345"/>
                    <a:pt x="2132" y="567"/>
                  </a:cubicBezTo>
                  <a:cubicBezTo>
                    <a:pt x="2819" y="1242"/>
                    <a:pt x="2335" y="2416"/>
                    <a:pt x="1371" y="2416"/>
                  </a:cubicBezTo>
                  <a:cubicBezTo>
                    <a:pt x="1366" y="2416"/>
                    <a:pt x="1361" y="2416"/>
                    <a:pt x="1356" y="2416"/>
                  </a:cubicBezTo>
                  <a:cubicBezTo>
                    <a:pt x="765" y="2416"/>
                    <a:pt x="284" y="1935"/>
                    <a:pt x="272" y="1344"/>
                  </a:cubicBezTo>
                  <a:cubicBezTo>
                    <a:pt x="272" y="684"/>
                    <a:pt x="809" y="245"/>
                    <a:pt x="1370" y="245"/>
                  </a:cubicBezTo>
                  <a:close/>
                  <a:moveTo>
                    <a:pt x="1369" y="1"/>
                  </a:moveTo>
                  <a:cubicBezTo>
                    <a:pt x="617" y="1"/>
                    <a:pt x="1" y="604"/>
                    <a:pt x="1" y="1356"/>
                  </a:cubicBezTo>
                  <a:cubicBezTo>
                    <a:pt x="1" y="2391"/>
                    <a:pt x="1196" y="3512"/>
                    <a:pt x="1344" y="3648"/>
                  </a:cubicBezTo>
                  <a:lnTo>
                    <a:pt x="1381" y="3648"/>
                  </a:lnTo>
                  <a:cubicBezTo>
                    <a:pt x="1541" y="3512"/>
                    <a:pt x="2724" y="2453"/>
                    <a:pt x="2724" y="1356"/>
                  </a:cubicBezTo>
                  <a:cubicBezTo>
                    <a:pt x="2724" y="604"/>
                    <a:pt x="2108" y="1"/>
                    <a:pt x="1369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/>
            </a:p>
          </p:txBody>
        </p:sp>
        <p:sp>
          <p:nvSpPr>
            <p:cNvPr id="753" name="Google Shape;1484;p43">
              <a:extLst>
                <a:ext uri="{FF2B5EF4-FFF2-40B4-BE49-F238E27FC236}">
                  <a16:creationId xmlns:a16="http://schemas.microsoft.com/office/drawing/2014/main" id="{3DC673E8-6C30-A505-EF3D-DD9BFB605B6B}"/>
                </a:ext>
              </a:extLst>
            </p:cNvPr>
            <p:cNvSpPr/>
            <p:nvPr/>
          </p:nvSpPr>
          <p:spPr>
            <a:xfrm>
              <a:off x="6749154" y="3187143"/>
              <a:ext cx="194591" cy="252533"/>
            </a:xfrm>
            <a:custGeom>
              <a:avLst/>
              <a:gdLst/>
              <a:ahLst/>
              <a:cxnLst/>
              <a:rect l="l" t="t" r="r" b="b"/>
              <a:pathLst>
                <a:path w="2811" h="3648" extrusionOk="0">
                  <a:moveTo>
                    <a:pt x="1366" y="241"/>
                  </a:moveTo>
                  <a:cubicBezTo>
                    <a:pt x="1630" y="241"/>
                    <a:pt x="1900" y="338"/>
                    <a:pt x="2120" y="555"/>
                  </a:cubicBezTo>
                  <a:cubicBezTo>
                    <a:pt x="2810" y="1245"/>
                    <a:pt x="2330" y="2416"/>
                    <a:pt x="1356" y="2416"/>
                  </a:cubicBezTo>
                  <a:cubicBezTo>
                    <a:pt x="765" y="2416"/>
                    <a:pt x="272" y="1935"/>
                    <a:pt x="272" y="1344"/>
                  </a:cubicBezTo>
                  <a:cubicBezTo>
                    <a:pt x="264" y="681"/>
                    <a:pt x="803" y="241"/>
                    <a:pt x="1366" y="241"/>
                  </a:cubicBezTo>
                  <a:close/>
                  <a:moveTo>
                    <a:pt x="1356" y="1"/>
                  </a:moveTo>
                  <a:cubicBezTo>
                    <a:pt x="605" y="1"/>
                    <a:pt x="1" y="604"/>
                    <a:pt x="1" y="1356"/>
                  </a:cubicBezTo>
                  <a:cubicBezTo>
                    <a:pt x="1" y="2391"/>
                    <a:pt x="1184" y="3512"/>
                    <a:pt x="1344" y="3648"/>
                  </a:cubicBezTo>
                  <a:lnTo>
                    <a:pt x="1369" y="3648"/>
                  </a:lnTo>
                  <a:cubicBezTo>
                    <a:pt x="1529" y="3512"/>
                    <a:pt x="2712" y="2453"/>
                    <a:pt x="2712" y="1356"/>
                  </a:cubicBezTo>
                  <a:cubicBezTo>
                    <a:pt x="2712" y="604"/>
                    <a:pt x="2108" y="1"/>
                    <a:pt x="1356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54" name="Google Shape;1485;p43">
              <a:extLst>
                <a:ext uri="{FF2B5EF4-FFF2-40B4-BE49-F238E27FC236}">
                  <a16:creationId xmlns:a16="http://schemas.microsoft.com/office/drawing/2014/main" id="{ED848BDC-141C-DD0E-24FB-CB23E59C88C6}"/>
                </a:ext>
              </a:extLst>
            </p:cNvPr>
            <p:cNvSpPr/>
            <p:nvPr/>
          </p:nvSpPr>
          <p:spPr>
            <a:xfrm>
              <a:off x="5904735" y="3450824"/>
              <a:ext cx="27967" cy="23813"/>
            </a:xfrm>
            <a:custGeom>
              <a:avLst/>
              <a:gdLst/>
              <a:ahLst/>
              <a:cxnLst/>
              <a:rect l="l" t="t" r="r" b="b"/>
              <a:pathLst>
                <a:path w="404" h="344" extrusionOk="0">
                  <a:moveTo>
                    <a:pt x="233" y="1"/>
                  </a:moveTo>
                  <a:cubicBezTo>
                    <a:pt x="196" y="1"/>
                    <a:pt x="157" y="15"/>
                    <a:pt x="124" y="48"/>
                  </a:cubicBezTo>
                  <a:cubicBezTo>
                    <a:pt x="1" y="147"/>
                    <a:pt x="75" y="332"/>
                    <a:pt x="235" y="344"/>
                  </a:cubicBezTo>
                  <a:cubicBezTo>
                    <a:pt x="321" y="344"/>
                    <a:pt x="395" y="270"/>
                    <a:pt x="395" y="184"/>
                  </a:cubicBezTo>
                  <a:cubicBezTo>
                    <a:pt x="404" y="80"/>
                    <a:pt x="321" y="1"/>
                    <a:pt x="233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55" name="Google Shape;1486;p43">
              <a:extLst>
                <a:ext uri="{FF2B5EF4-FFF2-40B4-BE49-F238E27FC236}">
                  <a16:creationId xmlns:a16="http://schemas.microsoft.com/office/drawing/2014/main" id="{D05DA77A-E583-8B69-578C-E420EB8A9386}"/>
                </a:ext>
              </a:extLst>
            </p:cNvPr>
            <p:cNvSpPr/>
            <p:nvPr/>
          </p:nvSpPr>
          <p:spPr>
            <a:xfrm>
              <a:off x="5897051" y="3439610"/>
              <a:ext cx="47834" cy="47211"/>
            </a:xfrm>
            <a:custGeom>
              <a:avLst/>
              <a:gdLst/>
              <a:ahLst/>
              <a:cxnLst/>
              <a:rect l="l" t="t" r="r" b="b"/>
              <a:pathLst>
                <a:path w="691" h="682" extrusionOk="0">
                  <a:moveTo>
                    <a:pt x="344" y="163"/>
                  </a:moveTo>
                  <a:cubicBezTo>
                    <a:pt x="432" y="163"/>
                    <a:pt x="515" y="242"/>
                    <a:pt x="506" y="346"/>
                  </a:cubicBezTo>
                  <a:cubicBezTo>
                    <a:pt x="506" y="432"/>
                    <a:pt x="432" y="506"/>
                    <a:pt x="346" y="506"/>
                  </a:cubicBezTo>
                  <a:cubicBezTo>
                    <a:pt x="186" y="494"/>
                    <a:pt x="112" y="309"/>
                    <a:pt x="235" y="210"/>
                  </a:cubicBezTo>
                  <a:cubicBezTo>
                    <a:pt x="268" y="177"/>
                    <a:pt x="307" y="163"/>
                    <a:pt x="344" y="163"/>
                  </a:cubicBezTo>
                  <a:close/>
                  <a:moveTo>
                    <a:pt x="321" y="1"/>
                  </a:moveTo>
                  <a:cubicBezTo>
                    <a:pt x="173" y="1"/>
                    <a:pt x="38" y="112"/>
                    <a:pt x="13" y="259"/>
                  </a:cubicBezTo>
                  <a:cubicBezTo>
                    <a:pt x="1" y="284"/>
                    <a:pt x="1" y="309"/>
                    <a:pt x="1" y="333"/>
                  </a:cubicBezTo>
                  <a:cubicBezTo>
                    <a:pt x="1" y="370"/>
                    <a:pt x="1" y="407"/>
                    <a:pt x="13" y="432"/>
                  </a:cubicBezTo>
                  <a:cubicBezTo>
                    <a:pt x="56" y="598"/>
                    <a:pt x="198" y="681"/>
                    <a:pt x="340" y="681"/>
                  </a:cubicBezTo>
                  <a:cubicBezTo>
                    <a:pt x="481" y="681"/>
                    <a:pt x="623" y="598"/>
                    <a:pt x="666" y="432"/>
                  </a:cubicBezTo>
                  <a:cubicBezTo>
                    <a:pt x="678" y="407"/>
                    <a:pt x="691" y="370"/>
                    <a:pt x="691" y="333"/>
                  </a:cubicBezTo>
                  <a:cubicBezTo>
                    <a:pt x="691" y="309"/>
                    <a:pt x="678" y="284"/>
                    <a:pt x="678" y="259"/>
                  </a:cubicBezTo>
                  <a:cubicBezTo>
                    <a:pt x="642" y="112"/>
                    <a:pt x="506" y="1"/>
                    <a:pt x="358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56" name="Google Shape;1487;p43">
              <a:extLst>
                <a:ext uri="{FF2B5EF4-FFF2-40B4-BE49-F238E27FC236}">
                  <a16:creationId xmlns:a16="http://schemas.microsoft.com/office/drawing/2014/main" id="{55656F14-1EF5-D21C-ABDA-5E98AC221708}"/>
                </a:ext>
              </a:extLst>
            </p:cNvPr>
            <p:cNvSpPr/>
            <p:nvPr/>
          </p:nvSpPr>
          <p:spPr>
            <a:xfrm>
              <a:off x="6212929" y="3450686"/>
              <a:ext cx="28521" cy="24021"/>
            </a:xfrm>
            <a:custGeom>
              <a:avLst/>
              <a:gdLst/>
              <a:ahLst/>
              <a:cxnLst/>
              <a:rect l="l" t="t" r="r" b="b"/>
              <a:pathLst>
                <a:path w="412" h="347" extrusionOk="0">
                  <a:moveTo>
                    <a:pt x="227" y="0"/>
                  </a:moveTo>
                  <a:cubicBezTo>
                    <a:pt x="185" y="0"/>
                    <a:pt x="142" y="16"/>
                    <a:pt x="108" y="50"/>
                  </a:cubicBezTo>
                  <a:cubicBezTo>
                    <a:pt x="0" y="158"/>
                    <a:pt x="78" y="346"/>
                    <a:pt x="229" y="346"/>
                  </a:cubicBezTo>
                  <a:cubicBezTo>
                    <a:pt x="234" y="346"/>
                    <a:pt x="238" y="346"/>
                    <a:pt x="243" y="346"/>
                  </a:cubicBezTo>
                  <a:cubicBezTo>
                    <a:pt x="329" y="334"/>
                    <a:pt x="391" y="272"/>
                    <a:pt x="403" y="186"/>
                  </a:cubicBezTo>
                  <a:cubicBezTo>
                    <a:pt x="412" y="75"/>
                    <a:pt x="321" y="0"/>
                    <a:pt x="227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57" name="Google Shape;1488;p43">
              <a:extLst>
                <a:ext uri="{FF2B5EF4-FFF2-40B4-BE49-F238E27FC236}">
                  <a16:creationId xmlns:a16="http://schemas.microsoft.com/office/drawing/2014/main" id="{9E6B097A-B03A-DBAB-DE53-CBF4B7B3B0AF}"/>
                </a:ext>
              </a:extLst>
            </p:cNvPr>
            <p:cNvSpPr/>
            <p:nvPr/>
          </p:nvSpPr>
          <p:spPr>
            <a:xfrm>
              <a:off x="6204968" y="3439610"/>
              <a:ext cx="47834" cy="47211"/>
            </a:xfrm>
            <a:custGeom>
              <a:avLst/>
              <a:gdLst/>
              <a:ahLst/>
              <a:cxnLst/>
              <a:rect l="l" t="t" r="r" b="b"/>
              <a:pathLst>
                <a:path w="691" h="682" extrusionOk="0">
                  <a:moveTo>
                    <a:pt x="342" y="160"/>
                  </a:moveTo>
                  <a:cubicBezTo>
                    <a:pt x="436" y="160"/>
                    <a:pt x="527" y="235"/>
                    <a:pt x="518" y="346"/>
                  </a:cubicBezTo>
                  <a:cubicBezTo>
                    <a:pt x="506" y="432"/>
                    <a:pt x="444" y="494"/>
                    <a:pt x="358" y="506"/>
                  </a:cubicBezTo>
                  <a:cubicBezTo>
                    <a:pt x="353" y="506"/>
                    <a:pt x="349" y="506"/>
                    <a:pt x="344" y="506"/>
                  </a:cubicBezTo>
                  <a:cubicBezTo>
                    <a:pt x="193" y="506"/>
                    <a:pt x="115" y="318"/>
                    <a:pt x="223" y="210"/>
                  </a:cubicBezTo>
                  <a:cubicBezTo>
                    <a:pt x="257" y="176"/>
                    <a:pt x="300" y="160"/>
                    <a:pt x="342" y="160"/>
                  </a:cubicBezTo>
                  <a:close/>
                  <a:moveTo>
                    <a:pt x="321" y="1"/>
                  </a:moveTo>
                  <a:cubicBezTo>
                    <a:pt x="173" y="1"/>
                    <a:pt x="50" y="112"/>
                    <a:pt x="13" y="259"/>
                  </a:cubicBezTo>
                  <a:cubicBezTo>
                    <a:pt x="13" y="284"/>
                    <a:pt x="1" y="309"/>
                    <a:pt x="1" y="333"/>
                  </a:cubicBezTo>
                  <a:cubicBezTo>
                    <a:pt x="1" y="370"/>
                    <a:pt x="13" y="395"/>
                    <a:pt x="25" y="432"/>
                  </a:cubicBezTo>
                  <a:cubicBezTo>
                    <a:pt x="69" y="598"/>
                    <a:pt x="210" y="681"/>
                    <a:pt x="352" y="681"/>
                  </a:cubicBezTo>
                  <a:cubicBezTo>
                    <a:pt x="494" y="681"/>
                    <a:pt x="635" y="598"/>
                    <a:pt x="678" y="432"/>
                  </a:cubicBezTo>
                  <a:cubicBezTo>
                    <a:pt x="691" y="395"/>
                    <a:pt x="691" y="370"/>
                    <a:pt x="691" y="333"/>
                  </a:cubicBezTo>
                  <a:cubicBezTo>
                    <a:pt x="691" y="309"/>
                    <a:pt x="691" y="284"/>
                    <a:pt x="678" y="259"/>
                  </a:cubicBezTo>
                  <a:cubicBezTo>
                    <a:pt x="642" y="99"/>
                    <a:pt x="506" y="1"/>
                    <a:pt x="358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58" name="Google Shape;1489;p43">
              <a:extLst>
                <a:ext uri="{FF2B5EF4-FFF2-40B4-BE49-F238E27FC236}">
                  <a16:creationId xmlns:a16="http://schemas.microsoft.com/office/drawing/2014/main" id="{4E4983BB-F6A4-2493-386A-1871A12DB749}"/>
                </a:ext>
              </a:extLst>
            </p:cNvPr>
            <p:cNvSpPr/>
            <p:nvPr/>
          </p:nvSpPr>
          <p:spPr>
            <a:xfrm>
              <a:off x="6519739" y="3450824"/>
              <a:ext cx="27967" cy="23813"/>
            </a:xfrm>
            <a:custGeom>
              <a:avLst/>
              <a:gdLst/>
              <a:ahLst/>
              <a:cxnLst/>
              <a:rect l="l" t="t" r="r" b="b"/>
              <a:pathLst>
                <a:path w="404" h="344" extrusionOk="0">
                  <a:moveTo>
                    <a:pt x="223" y="1"/>
                  </a:moveTo>
                  <a:cubicBezTo>
                    <a:pt x="184" y="1"/>
                    <a:pt x="144" y="15"/>
                    <a:pt x="111" y="48"/>
                  </a:cubicBezTo>
                  <a:cubicBezTo>
                    <a:pt x="0" y="147"/>
                    <a:pt x="74" y="332"/>
                    <a:pt x="235" y="344"/>
                  </a:cubicBezTo>
                  <a:cubicBezTo>
                    <a:pt x="321" y="344"/>
                    <a:pt x="395" y="270"/>
                    <a:pt x="395" y="184"/>
                  </a:cubicBezTo>
                  <a:cubicBezTo>
                    <a:pt x="403" y="80"/>
                    <a:pt x="315" y="1"/>
                    <a:pt x="223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59" name="Google Shape;1490;p43">
              <a:extLst>
                <a:ext uri="{FF2B5EF4-FFF2-40B4-BE49-F238E27FC236}">
                  <a16:creationId xmlns:a16="http://schemas.microsoft.com/office/drawing/2014/main" id="{D68BF1CE-84A5-77A8-FEBD-1753CC126C0D}"/>
                </a:ext>
              </a:extLst>
            </p:cNvPr>
            <p:cNvSpPr/>
            <p:nvPr/>
          </p:nvSpPr>
          <p:spPr>
            <a:xfrm>
              <a:off x="6512055" y="3439610"/>
              <a:ext cx="47834" cy="47211"/>
            </a:xfrm>
            <a:custGeom>
              <a:avLst/>
              <a:gdLst/>
              <a:ahLst/>
              <a:cxnLst/>
              <a:rect l="l" t="t" r="r" b="b"/>
              <a:pathLst>
                <a:path w="691" h="682" extrusionOk="0">
                  <a:moveTo>
                    <a:pt x="334" y="163"/>
                  </a:moveTo>
                  <a:cubicBezTo>
                    <a:pt x="426" y="163"/>
                    <a:pt x="514" y="242"/>
                    <a:pt x="506" y="346"/>
                  </a:cubicBezTo>
                  <a:cubicBezTo>
                    <a:pt x="506" y="432"/>
                    <a:pt x="432" y="506"/>
                    <a:pt x="346" y="506"/>
                  </a:cubicBezTo>
                  <a:cubicBezTo>
                    <a:pt x="185" y="494"/>
                    <a:pt x="111" y="309"/>
                    <a:pt x="222" y="210"/>
                  </a:cubicBezTo>
                  <a:cubicBezTo>
                    <a:pt x="255" y="177"/>
                    <a:pt x="295" y="163"/>
                    <a:pt x="334" y="163"/>
                  </a:cubicBezTo>
                  <a:close/>
                  <a:moveTo>
                    <a:pt x="321" y="1"/>
                  </a:moveTo>
                  <a:cubicBezTo>
                    <a:pt x="173" y="1"/>
                    <a:pt x="37" y="112"/>
                    <a:pt x="13" y="259"/>
                  </a:cubicBezTo>
                  <a:cubicBezTo>
                    <a:pt x="1" y="284"/>
                    <a:pt x="1" y="309"/>
                    <a:pt x="1" y="333"/>
                  </a:cubicBezTo>
                  <a:cubicBezTo>
                    <a:pt x="1" y="370"/>
                    <a:pt x="1" y="407"/>
                    <a:pt x="13" y="432"/>
                  </a:cubicBezTo>
                  <a:cubicBezTo>
                    <a:pt x="56" y="598"/>
                    <a:pt x="198" y="681"/>
                    <a:pt x="339" y="681"/>
                  </a:cubicBezTo>
                  <a:cubicBezTo>
                    <a:pt x="481" y="681"/>
                    <a:pt x="623" y="598"/>
                    <a:pt x="666" y="432"/>
                  </a:cubicBezTo>
                  <a:cubicBezTo>
                    <a:pt x="678" y="407"/>
                    <a:pt x="678" y="370"/>
                    <a:pt x="691" y="333"/>
                  </a:cubicBezTo>
                  <a:cubicBezTo>
                    <a:pt x="678" y="309"/>
                    <a:pt x="678" y="284"/>
                    <a:pt x="678" y="259"/>
                  </a:cubicBezTo>
                  <a:cubicBezTo>
                    <a:pt x="641" y="112"/>
                    <a:pt x="506" y="1"/>
                    <a:pt x="358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60" name="Google Shape;1491;p43">
              <a:extLst>
                <a:ext uri="{FF2B5EF4-FFF2-40B4-BE49-F238E27FC236}">
                  <a16:creationId xmlns:a16="http://schemas.microsoft.com/office/drawing/2014/main" id="{4ECF373A-C757-E6FB-454E-8BBAA9EDDD32}"/>
                </a:ext>
              </a:extLst>
            </p:cNvPr>
            <p:cNvSpPr/>
            <p:nvPr/>
          </p:nvSpPr>
          <p:spPr>
            <a:xfrm>
              <a:off x="6827656" y="3450824"/>
              <a:ext cx="27967" cy="23813"/>
            </a:xfrm>
            <a:custGeom>
              <a:avLst/>
              <a:gdLst/>
              <a:ahLst/>
              <a:cxnLst/>
              <a:rect l="l" t="t" r="r" b="b"/>
              <a:pathLst>
                <a:path w="404" h="344" extrusionOk="0">
                  <a:moveTo>
                    <a:pt x="223" y="1"/>
                  </a:moveTo>
                  <a:cubicBezTo>
                    <a:pt x="184" y="1"/>
                    <a:pt x="144" y="15"/>
                    <a:pt x="111" y="48"/>
                  </a:cubicBezTo>
                  <a:cubicBezTo>
                    <a:pt x="0" y="147"/>
                    <a:pt x="74" y="332"/>
                    <a:pt x="222" y="344"/>
                  </a:cubicBezTo>
                  <a:cubicBezTo>
                    <a:pt x="308" y="344"/>
                    <a:pt x="382" y="270"/>
                    <a:pt x="395" y="184"/>
                  </a:cubicBezTo>
                  <a:cubicBezTo>
                    <a:pt x="403" y="80"/>
                    <a:pt x="315" y="1"/>
                    <a:pt x="223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61" name="Google Shape;1492;p43">
              <a:extLst>
                <a:ext uri="{FF2B5EF4-FFF2-40B4-BE49-F238E27FC236}">
                  <a16:creationId xmlns:a16="http://schemas.microsoft.com/office/drawing/2014/main" id="{E5BB4861-B874-0324-FD26-E0205ABC7F10}"/>
                </a:ext>
              </a:extLst>
            </p:cNvPr>
            <p:cNvSpPr/>
            <p:nvPr/>
          </p:nvSpPr>
          <p:spPr>
            <a:xfrm>
              <a:off x="6819141" y="3439610"/>
              <a:ext cx="47834" cy="47211"/>
            </a:xfrm>
            <a:custGeom>
              <a:avLst/>
              <a:gdLst/>
              <a:ahLst/>
              <a:cxnLst/>
              <a:rect l="l" t="t" r="r" b="b"/>
              <a:pathLst>
                <a:path w="691" h="682" extrusionOk="0">
                  <a:moveTo>
                    <a:pt x="340" y="165"/>
                  </a:moveTo>
                  <a:cubicBezTo>
                    <a:pt x="431" y="165"/>
                    <a:pt x="518" y="232"/>
                    <a:pt x="518" y="333"/>
                  </a:cubicBezTo>
                  <a:cubicBezTo>
                    <a:pt x="518" y="420"/>
                    <a:pt x="444" y="506"/>
                    <a:pt x="345" y="506"/>
                  </a:cubicBezTo>
                  <a:cubicBezTo>
                    <a:pt x="197" y="494"/>
                    <a:pt x="123" y="321"/>
                    <a:pt x="222" y="210"/>
                  </a:cubicBezTo>
                  <a:cubicBezTo>
                    <a:pt x="257" y="179"/>
                    <a:pt x="299" y="165"/>
                    <a:pt x="340" y="165"/>
                  </a:cubicBezTo>
                  <a:close/>
                  <a:moveTo>
                    <a:pt x="333" y="1"/>
                  </a:moveTo>
                  <a:cubicBezTo>
                    <a:pt x="173" y="1"/>
                    <a:pt x="49" y="112"/>
                    <a:pt x="13" y="259"/>
                  </a:cubicBezTo>
                  <a:cubicBezTo>
                    <a:pt x="0" y="284"/>
                    <a:pt x="0" y="309"/>
                    <a:pt x="0" y="333"/>
                  </a:cubicBezTo>
                  <a:cubicBezTo>
                    <a:pt x="0" y="370"/>
                    <a:pt x="0" y="407"/>
                    <a:pt x="13" y="432"/>
                  </a:cubicBezTo>
                  <a:cubicBezTo>
                    <a:pt x="62" y="598"/>
                    <a:pt x="204" y="681"/>
                    <a:pt x="345" y="681"/>
                  </a:cubicBezTo>
                  <a:cubicBezTo>
                    <a:pt x="487" y="681"/>
                    <a:pt x="629" y="598"/>
                    <a:pt x="678" y="432"/>
                  </a:cubicBezTo>
                  <a:cubicBezTo>
                    <a:pt x="690" y="407"/>
                    <a:pt x="690" y="370"/>
                    <a:pt x="690" y="333"/>
                  </a:cubicBezTo>
                  <a:cubicBezTo>
                    <a:pt x="690" y="309"/>
                    <a:pt x="690" y="284"/>
                    <a:pt x="678" y="259"/>
                  </a:cubicBezTo>
                  <a:cubicBezTo>
                    <a:pt x="641" y="112"/>
                    <a:pt x="518" y="1"/>
                    <a:pt x="358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1138" name="Google Shape;1497;p43">
            <a:extLst>
              <a:ext uri="{FF2B5EF4-FFF2-40B4-BE49-F238E27FC236}">
                <a16:creationId xmlns:a16="http://schemas.microsoft.com/office/drawing/2014/main" id="{89AC1067-B6EF-9611-8580-C27EE01F6FA1}"/>
              </a:ext>
            </a:extLst>
          </p:cNvPr>
          <p:cNvGrpSpPr/>
          <p:nvPr/>
        </p:nvGrpSpPr>
        <p:grpSpPr>
          <a:xfrm>
            <a:off x="8845811" y="4937144"/>
            <a:ext cx="1995689" cy="1069959"/>
            <a:chOff x="5793258" y="2247269"/>
            <a:chExt cx="1174119" cy="629486"/>
          </a:xfrm>
          <a:solidFill>
            <a:srgbClr val="2D1551"/>
          </a:solidFill>
        </p:grpSpPr>
        <p:sp>
          <p:nvSpPr>
            <p:cNvPr id="1139" name="Google Shape;1498;p43">
              <a:extLst>
                <a:ext uri="{FF2B5EF4-FFF2-40B4-BE49-F238E27FC236}">
                  <a16:creationId xmlns:a16="http://schemas.microsoft.com/office/drawing/2014/main" id="{7754793A-8188-28D3-7999-E5646C57E624}"/>
                </a:ext>
              </a:extLst>
            </p:cNvPr>
            <p:cNvSpPr/>
            <p:nvPr/>
          </p:nvSpPr>
          <p:spPr>
            <a:xfrm>
              <a:off x="5793258" y="2247269"/>
              <a:ext cx="243201" cy="268539"/>
            </a:xfrm>
            <a:custGeom>
              <a:avLst/>
              <a:gdLst/>
              <a:ahLst/>
              <a:cxnLst/>
              <a:rect l="l" t="t" r="r" b="b"/>
              <a:pathLst>
                <a:path w="4732" h="5225" extrusionOk="0">
                  <a:moveTo>
                    <a:pt x="346" y="0"/>
                  </a:moveTo>
                  <a:cubicBezTo>
                    <a:pt x="148" y="0"/>
                    <a:pt x="1" y="148"/>
                    <a:pt x="1" y="333"/>
                  </a:cubicBezTo>
                  <a:lnTo>
                    <a:pt x="1" y="4423"/>
                  </a:lnTo>
                  <a:cubicBezTo>
                    <a:pt x="1" y="4608"/>
                    <a:pt x="148" y="4756"/>
                    <a:pt x="346" y="4756"/>
                  </a:cubicBezTo>
                  <a:lnTo>
                    <a:pt x="2046" y="4756"/>
                  </a:lnTo>
                  <a:lnTo>
                    <a:pt x="2366" y="5224"/>
                  </a:lnTo>
                  <a:lnTo>
                    <a:pt x="2687" y="4756"/>
                  </a:lnTo>
                  <a:lnTo>
                    <a:pt x="4387" y="4756"/>
                  </a:lnTo>
                  <a:cubicBezTo>
                    <a:pt x="4572" y="4756"/>
                    <a:pt x="4732" y="4608"/>
                    <a:pt x="4732" y="4423"/>
                  </a:cubicBezTo>
                  <a:lnTo>
                    <a:pt x="4732" y="333"/>
                  </a:lnTo>
                  <a:cubicBezTo>
                    <a:pt x="4732" y="148"/>
                    <a:pt x="4584" y="0"/>
                    <a:pt x="4387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40" name="Google Shape;1499;p43">
              <a:extLst>
                <a:ext uri="{FF2B5EF4-FFF2-40B4-BE49-F238E27FC236}">
                  <a16:creationId xmlns:a16="http://schemas.microsoft.com/office/drawing/2014/main" id="{C7197D21-2EEB-F3A0-910A-67B5630A36AE}"/>
                </a:ext>
              </a:extLst>
            </p:cNvPr>
            <p:cNvSpPr/>
            <p:nvPr/>
          </p:nvSpPr>
          <p:spPr>
            <a:xfrm>
              <a:off x="6248567" y="2247269"/>
              <a:ext cx="242584" cy="268539"/>
            </a:xfrm>
            <a:custGeom>
              <a:avLst/>
              <a:gdLst/>
              <a:ahLst/>
              <a:cxnLst/>
              <a:rect l="l" t="t" r="r" b="b"/>
              <a:pathLst>
                <a:path w="4720" h="5225" extrusionOk="0">
                  <a:moveTo>
                    <a:pt x="333" y="0"/>
                  </a:moveTo>
                  <a:cubicBezTo>
                    <a:pt x="148" y="0"/>
                    <a:pt x="1" y="148"/>
                    <a:pt x="1" y="333"/>
                  </a:cubicBezTo>
                  <a:lnTo>
                    <a:pt x="1" y="4423"/>
                  </a:lnTo>
                  <a:cubicBezTo>
                    <a:pt x="1" y="4608"/>
                    <a:pt x="148" y="4756"/>
                    <a:pt x="333" y="4756"/>
                  </a:cubicBezTo>
                  <a:lnTo>
                    <a:pt x="2046" y="4756"/>
                  </a:lnTo>
                  <a:lnTo>
                    <a:pt x="2354" y="5224"/>
                  </a:lnTo>
                  <a:lnTo>
                    <a:pt x="2674" y="4756"/>
                  </a:lnTo>
                  <a:lnTo>
                    <a:pt x="4387" y="4756"/>
                  </a:lnTo>
                  <a:cubicBezTo>
                    <a:pt x="4572" y="4756"/>
                    <a:pt x="4720" y="4608"/>
                    <a:pt x="4720" y="4423"/>
                  </a:cubicBezTo>
                  <a:lnTo>
                    <a:pt x="4720" y="333"/>
                  </a:lnTo>
                  <a:cubicBezTo>
                    <a:pt x="4720" y="148"/>
                    <a:pt x="4572" y="0"/>
                    <a:pt x="4387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41" name="Google Shape;1500;p43">
              <a:extLst>
                <a:ext uri="{FF2B5EF4-FFF2-40B4-BE49-F238E27FC236}">
                  <a16:creationId xmlns:a16="http://schemas.microsoft.com/office/drawing/2014/main" id="{74831D46-0EE3-89A0-995D-D9CA73841F55}"/>
                </a:ext>
              </a:extLst>
            </p:cNvPr>
            <p:cNvSpPr/>
            <p:nvPr/>
          </p:nvSpPr>
          <p:spPr>
            <a:xfrm>
              <a:off x="6016775" y="2608216"/>
              <a:ext cx="243253" cy="268539"/>
            </a:xfrm>
            <a:custGeom>
              <a:avLst/>
              <a:gdLst/>
              <a:ahLst/>
              <a:cxnLst/>
              <a:rect l="l" t="t" r="r" b="b"/>
              <a:pathLst>
                <a:path w="4733" h="5225" extrusionOk="0">
                  <a:moveTo>
                    <a:pt x="2367" y="0"/>
                  </a:moveTo>
                  <a:lnTo>
                    <a:pt x="2059" y="469"/>
                  </a:lnTo>
                  <a:lnTo>
                    <a:pt x="346" y="469"/>
                  </a:lnTo>
                  <a:cubicBezTo>
                    <a:pt x="161" y="469"/>
                    <a:pt x="1" y="616"/>
                    <a:pt x="1" y="801"/>
                  </a:cubicBezTo>
                  <a:lnTo>
                    <a:pt x="1" y="4892"/>
                  </a:lnTo>
                  <a:cubicBezTo>
                    <a:pt x="1" y="5077"/>
                    <a:pt x="161" y="5225"/>
                    <a:pt x="346" y="5225"/>
                  </a:cubicBezTo>
                  <a:lnTo>
                    <a:pt x="4400" y="5225"/>
                  </a:lnTo>
                  <a:cubicBezTo>
                    <a:pt x="4584" y="5225"/>
                    <a:pt x="4732" y="5077"/>
                    <a:pt x="4732" y="4892"/>
                  </a:cubicBezTo>
                  <a:lnTo>
                    <a:pt x="4732" y="801"/>
                  </a:lnTo>
                  <a:cubicBezTo>
                    <a:pt x="4732" y="616"/>
                    <a:pt x="4584" y="469"/>
                    <a:pt x="4400" y="469"/>
                  </a:cubicBezTo>
                  <a:lnTo>
                    <a:pt x="2687" y="469"/>
                  </a:lnTo>
                  <a:lnTo>
                    <a:pt x="2367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42" name="Google Shape;1501;p43">
              <a:extLst>
                <a:ext uri="{FF2B5EF4-FFF2-40B4-BE49-F238E27FC236}">
                  <a16:creationId xmlns:a16="http://schemas.microsoft.com/office/drawing/2014/main" id="{23F764C1-F676-A8B7-C68C-FA30511A82BA}"/>
                </a:ext>
              </a:extLst>
            </p:cNvPr>
            <p:cNvSpPr/>
            <p:nvPr/>
          </p:nvSpPr>
          <p:spPr>
            <a:xfrm>
              <a:off x="6474653" y="2608216"/>
              <a:ext cx="243201" cy="268539"/>
            </a:xfrm>
            <a:custGeom>
              <a:avLst/>
              <a:gdLst/>
              <a:ahLst/>
              <a:cxnLst/>
              <a:rect l="l" t="t" r="r" b="b"/>
              <a:pathLst>
                <a:path w="4732" h="5225" extrusionOk="0">
                  <a:moveTo>
                    <a:pt x="2366" y="0"/>
                  </a:moveTo>
                  <a:lnTo>
                    <a:pt x="2058" y="469"/>
                  </a:lnTo>
                  <a:lnTo>
                    <a:pt x="358" y="469"/>
                  </a:lnTo>
                  <a:cubicBezTo>
                    <a:pt x="350" y="468"/>
                    <a:pt x="343" y="468"/>
                    <a:pt x="336" y="468"/>
                  </a:cubicBezTo>
                  <a:cubicBezTo>
                    <a:pt x="149" y="468"/>
                    <a:pt x="0" y="623"/>
                    <a:pt x="0" y="801"/>
                  </a:cubicBezTo>
                  <a:lnTo>
                    <a:pt x="0" y="4892"/>
                  </a:lnTo>
                  <a:cubicBezTo>
                    <a:pt x="0" y="5077"/>
                    <a:pt x="148" y="5225"/>
                    <a:pt x="333" y="5225"/>
                  </a:cubicBezTo>
                  <a:lnTo>
                    <a:pt x="4387" y="5225"/>
                  </a:lnTo>
                  <a:cubicBezTo>
                    <a:pt x="4572" y="5225"/>
                    <a:pt x="4732" y="5077"/>
                    <a:pt x="4732" y="4892"/>
                  </a:cubicBezTo>
                  <a:lnTo>
                    <a:pt x="4732" y="801"/>
                  </a:lnTo>
                  <a:cubicBezTo>
                    <a:pt x="4732" y="616"/>
                    <a:pt x="4572" y="469"/>
                    <a:pt x="4387" y="469"/>
                  </a:cubicBezTo>
                  <a:lnTo>
                    <a:pt x="2674" y="469"/>
                  </a:lnTo>
                  <a:lnTo>
                    <a:pt x="2366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43" name="Google Shape;1502;p43">
              <a:extLst>
                <a:ext uri="{FF2B5EF4-FFF2-40B4-BE49-F238E27FC236}">
                  <a16:creationId xmlns:a16="http://schemas.microsoft.com/office/drawing/2014/main" id="{E20BC9CB-181A-A662-64A9-BFD9B753389D}"/>
                </a:ext>
              </a:extLst>
            </p:cNvPr>
            <p:cNvSpPr/>
            <p:nvPr/>
          </p:nvSpPr>
          <p:spPr>
            <a:xfrm>
              <a:off x="6703875" y="2247269"/>
              <a:ext cx="243253" cy="268539"/>
            </a:xfrm>
            <a:custGeom>
              <a:avLst/>
              <a:gdLst/>
              <a:ahLst/>
              <a:cxnLst/>
              <a:rect l="l" t="t" r="r" b="b"/>
              <a:pathLst>
                <a:path w="4733" h="5225" extrusionOk="0">
                  <a:moveTo>
                    <a:pt x="346" y="0"/>
                  </a:moveTo>
                  <a:cubicBezTo>
                    <a:pt x="148" y="0"/>
                    <a:pt x="1" y="148"/>
                    <a:pt x="1" y="333"/>
                  </a:cubicBezTo>
                  <a:lnTo>
                    <a:pt x="1" y="4423"/>
                  </a:lnTo>
                  <a:cubicBezTo>
                    <a:pt x="1" y="4608"/>
                    <a:pt x="148" y="4756"/>
                    <a:pt x="346" y="4756"/>
                  </a:cubicBezTo>
                  <a:lnTo>
                    <a:pt x="2046" y="4756"/>
                  </a:lnTo>
                  <a:lnTo>
                    <a:pt x="2366" y="5224"/>
                  </a:lnTo>
                  <a:lnTo>
                    <a:pt x="2674" y="4756"/>
                  </a:lnTo>
                  <a:lnTo>
                    <a:pt x="4387" y="4756"/>
                  </a:lnTo>
                  <a:cubicBezTo>
                    <a:pt x="4394" y="4757"/>
                    <a:pt x="4400" y="4757"/>
                    <a:pt x="4407" y="4757"/>
                  </a:cubicBezTo>
                  <a:cubicBezTo>
                    <a:pt x="4583" y="4757"/>
                    <a:pt x="4732" y="4602"/>
                    <a:pt x="4732" y="4423"/>
                  </a:cubicBezTo>
                  <a:lnTo>
                    <a:pt x="4732" y="333"/>
                  </a:lnTo>
                  <a:cubicBezTo>
                    <a:pt x="4732" y="148"/>
                    <a:pt x="4572" y="0"/>
                    <a:pt x="4387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44" name="Google Shape;1503;p43">
              <a:extLst>
                <a:ext uri="{FF2B5EF4-FFF2-40B4-BE49-F238E27FC236}">
                  <a16:creationId xmlns:a16="http://schemas.microsoft.com/office/drawing/2014/main" id="{CEEF0E05-768E-485D-839B-D80892EF32AD}"/>
                </a:ext>
              </a:extLst>
            </p:cNvPr>
            <p:cNvSpPr/>
            <p:nvPr/>
          </p:nvSpPr>
          <p:spPr>
            <a:xfrm>
              <a:off x="5808471" y="2556590"/>
              <a:ext cx="1158906" cy="10844"/>
            </a:xfrm>
            <a:custGeom>
              <a:avLst/>
              <a:gdLst/>
              <a:ahLst/>
              <a:cxnLst/>
              <a:rect l="l" t="t" r="r" b="b"/>
              <a:pathLst>
                <a:path w="22549" h="211" extrusionOk="0">
                  <a:moveTo>
                    <a:pt x="0" y="1"/>
                  </a:moveTo>
                  <a:lnTo>
                    <a:pt x="0" y="210"/>
                  </a:lnTo>
                  <a:lnTo>
                    <a:pt x="22548" y="210"/>
                  </a:lnTo>
                  <a:lnTo>
                    <a:pt x="22548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45" name="Google Shape;1504;p43">
              <a:extLst>
                <a:ext uri="{FF2B5EF4-FFF2-40B4-BE49-F238E27FC236}">
                  <a16:creationId xmlns:a16="http://schemas.microsoft.com/office/drawing/2014/main" id="{10B276FE-169F-301C-98B8-B855DBDEF9C1}"/>
                </a:ext>
              </a:extLst>
            </p:cNvPr>
            <p:cNvSpPr/>
            <p:nvPr/>
          </p:nvSpPr>
          <p:spPr>
            <a:xfrm>
              <a:off x="5876210" y="2539861"/>
              <a:ext cx="58950" cy="50675"/>
            </a:xfrm>
            <a:custGeom>
              <a:avLst/>
              <a:gdLst/>
              <a:ahLst/>
              <a:cxnLst/>
              <a:rect l="l" t="t" r="r" b="b"/>
              <a:pathLst>
                <a:path w="1147" h="986" extrusionOk="0">
                  <a:moveTo>
                    <a:pt x="643" y="0"/>
                  </a:moveTo>
                  <a:cubicBezTo>
                    <a:pt x="525" y="0"/>
                    <a:pt x="406" y="42"/>
                    <a:pt x="309" y="135"/>
                  </a:cubicBezTo>
                  <a:cubicBezTo>
                    <a:pt x="1" y="443"/>
                    <a:pt x="210" y="973"/>
                    <a:pt x="654" y="985"/>
                  </a:cubicBezTo>
                  <a:cubicBezTo>
                    <a:pt x="925" y="985"/>
                    <a:pt x="1134" y="764"/>
                    <a:pt x="1146" y="492"/>
                  </a:cubicBezTo>
                  <a:cubicBezTo>
                    <a:pt x="1146" y="197"/>
                    <a:pt x="898" y="0"/>
                    <a:pt x="643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46" name="Google Shape;1505;p43">
              <a:extLst>
                <a:ext uri="{FF2B5EF4-FFF2-40B4-BE49-F238E27FC236}">
                  <a16:creationId xmlns:a16="http://schemas.microsoft.com/office/drawing/2014/main" id="{A1A2E0B0-2F40-25A1-5FB1-8D2AD81E7644}"/>
                </a:ext>
              </a:extLst>
            </p:cNvPr>
            <p:cNvSpPr/>
            <p:nvPr/>
          </p:nvSpPr>
          <p:spPr>
            <a:xfrm>
              <a:off x="6104815" y="2539912"/>
              <a:ext cx="58950" cy="50624"/>
            </a:xfrm>
            <a:custGeom>
              <a:avLst/>
              <a:gdLst/>
              <a:ahLst/>
              <a:cxnLst/>
              <a:rect l="l" t="t" r="r" b="b"/>
              <a:pathLst>
                <a:path w="1147" h="985" extrusionOk="0">
                  <a:moveTo>
                    <a:pt x="656" y="0"/>
                  </a:moveTo>
                  <a:cubicBezTo>
                    <a:pt x="534" y="0"/>
                    <a:pt x="409" y="46"/>
                    <a:pt x="309" y="146"/>
                  </a:cubicBezTo>
                  <a:cubicBezTo>
                    <a:pt x="1" y="454"/>
                    <a:pt x="222" y="984"/>
                    <a:pt x="654" y="984"/>
                  </a:cubicBezTo>
                  <a:cubicBezTo>
                    <a:pt x="925" y="984"/>
                    <a:pt x="1147" y="763"/>
                    <a:pt x="1147" y="491"/>
                  </a:cubicBezTo>
                  <a:cubicBezTo>
                    <a:pt x="1147" y="193"/>
                    <a:pt x="906" y="0"/>
                    <a:pt x="656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47" name="Google Shape;1506;p43">
              <a:extLst>
                <a:ext uri="{FF2B5EF4-FFF2-40B4-BE49-F238E27FC236}">
                  <a16:creationId xmlns:a16="http://schemas.microsoft.com/office/drawing/2014/main" id="{78AD5EF5-F193-07E4-7C84-1F54FC86FF52}"/>
                </a:ext>
              </a:extLst>
            </p:cNvPr>
            <p:cNvSpPr/>
            <p:nvPr/>
          </p:nvSpPr>
          <p:spPr>
            <a:xfrm>
              <a:off x="6333420" y="2539809"/>
              <a:ext cx="58950" cy="50470"/>
            </a:xfrm>
            <a:custGeom>
              <a:avLst/>
              <a:gdLst/>
              <a:ahLst/>
              <a:cxnLst/>
              <a:rect l="l" t="t" r="r" b="b"/>
              <a:pathLst>
                <a:path w="1147" h="982" extrusionOk="0">
                  <a:moveTo>
                    <a:pt x="666" y="1"/>
                  </a:moveTo>
                  <a:cubicBezTo>
                    <a:pt x="222" y="1"/>
                    <a:pt x="1" y="530"/>
                    <a:pt x="309" y="838"/>
                  </a:cubicBezTo>
                  <a:cubicBezTo>
                    <a:pt x="408" y="938"/>
                    <a:pt x="530" y="982"/>
                    <a:pt x="650" y="982"/>
                  </a:cubicBezTo>
                  <a:cubicBezTo>
                    <a:pt x="903" y="982"/>
                    <a:pt x="1147" y="786"/>
                    <a:pt x="1147" y="493"/>
                  </a:cubicBezTo>
                  <a:cubicBezTo>
                    <a:pt x="1147" y="222"/>
                    <a:pt x="925" y="1"/>
                    <a:pt x="666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48" name="Google Shape;1507;p43">
              <a:extLst>
                <a:ext uri="{FF2B5EF4-FFF2-40B4-BE49-F238E27FC236}">
                  <a16:creationId xmlns:a16="http://schemas.microsoft.com/office/drawing/2014/main" id="{F85CF6A3-E775-04B1-9CF6-2BB1AF8054AB}"/>
                </a:ext>
              </a:extLst>
            </p:cNvPr>
            <p:cNvSpPr/>
            <p:nvPr/>
          </p:nvSpPr>
          <p:spPr>
            <a:xfrm>
              <a:off x="6562642" y="2539912"/>
              <a:ext cx="58333" cy="50624"/>
            </a:xfrm>
            <a:custGeom>
              <a:avLst/>
              <a:gdLst/>
              <a:ahLst/>
              <a:cxnLst/>
              <a:rect l="l" t="t" r="r" b="b"/>
              <a:pathLst>
                <a:path w="1135" h="985" extrusionOk="0">
                  <a:moveTo>
                    <a:pt x="653" y="0"/>
                  </a:moveTo>
                  <a:cubicBezTo>
                    <a:pt x="533" y="0"/>
                    <a:pt x="410" y="46"/>
                    <a:pt x="309" y="146"/>
                  </a:cubicBezTo>
                  <a:cubicBezTo>
                    <a:pt x="1" y="454"/>
                    <a:pt x="210" y="984"/>
                    <a:pt x="654" y="984"/>
                  </a:cubicBezTo>
                  <a:cubicBezTo>
                    <a:pt x="925" y="984"/>
                    <a:pt x="1135" y="763"/>
                    <a:pt x="1135" y="491"/>
                  </a:cubicBezTo>
                  <a:cubicBezTo>
                    <a:pt x="1135" y="193"/>
                    <a:pt x="900" y="0"/>
                    <a:pt x="653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49" name="Google Shape;1508;p43">
              <a:extLst>
                <a:ext uri="{FF2B5EF4-FFF2-40B4-BE49-F238E27FC236}">
                  <a16:creationId xmlns:a16="http://schemas.microsoft.com/office/drawing/2014/main" id="{C5A0FE7E-6901-883D-634A-D61E4EC92853}"/>
                </a:ext>
              </a:extLst>
            </p:cNvPr>
            <p:cNvSpPr/>
            <p:nvPr/>
          </p:nvSpPr>
          <p:spPr>
            <a:xfrm>
              <a:off x="6799521" y="2539809"/>
              <a:ext cx="58950" cy="50470"/>
            </a:xfrm>
            <a:custGeom>
              <a:avLst/>
              <a:gdLst/>
              <a:ahLst/>
              <a:cxnLst/>
              <a:rect l="l" t="t" r="r" b="b"/>
              <a:pathLst>
                <a:path w="1147" h="982" extrusionOk="0">
                  <a:moveTo>
                    <a:pt x="493" y="1"/>
                  </a:moveTo>
                  <a:cubicBezTo>
                    <a:pt x="222" y="1"/>
                    <a:pt x="0" y="222"/>
                    <a:pt x="0" y="493"/>
                  </a:cubicBezTo>
                  <a:cubicBezTo>
                    <a:pt x="0" y="786"/>
                    <a:pt x="244" y="982"/>
                    <a:pt x="497" y="982"/>
                  </a:cubicBezTo>
                  <a:cubicBezTo>
                    <a:pt x="617" y="982"/>
                    <a:pt x="739" y="938"/>
                    <a:pt x="838" y="838"/>
                  </a:cubicBezTo>
                  <a:cubicBezTo>
                    <a:pt x="1146" y="530"/>
                    <a:pt x="924" y="1"/>
                    <a:pt x="493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1150" name="Google Shape;1509;p43">
            <a:extLst>
              <a:ext uri="{FF2B5EF4-FFF2-40B4-BE49-F238E27FC236}">
                <a16:creationId xmlns:a16="http://schemas.microsoft.com/office/drawing/2014/main" id="{6AD20828-2DC9-DF88-57BD-DA77E58AE56E}"/>
              </a:ext>
            </a:extLst>
          </p:cNvPr>
          <p:cNvGrpSpPr/>
          <p:nvPr/>
        </p:nvGrpSpPr>
        <p:grpSpPr>
          <a:xfrm rot="5400000">
            <a:off x="8872966" y="2850464"/>
            <a:ext cx="1342602" cy="2412177"/>
            <a:chOff x="3088670" y="1930338"/>
            <a:chExt cx="380983" cy="684491"/>
          </a:xfrm>
          <a:solidFill>
            <a:schemeClr val="bg1">
              <a:alpha val="0"/>
            </a:schemeClr>
          </a:solidFill>
        </p:grpSpPr>
        <p:sp>
          <p:nvSpPr>
            <p:cNvPr id="1151" name="Google Shape;1510;p43">
              <a:extLst>
                <a:ext uri="{FF2B5EF4-FFF2-40B4-BE49-F238E27FC236}">
                  <a16:creationId xmlns:a16="http://schemas.microsoft.com/office/drawing/2014/main" id="{69265BB5-4D45-FA77-3EF2-6AFCABD0A5F9}"/>
                </a:ext>
              </a:extLst>
            </p:cNvPr>
            <p:cNvSpPr/>
            <p:nvPr/>
          </p:nvSpPr>
          <p:spPr>
            <a:xfrm>
              <a:off x="3200035" y="1938750"/>
              <a:ext cx="159427" cy="667667"/>
            </a:xfrm>
            <a:custGeom>
              <a:avLst/>
              <a:gdLst/>
              <a:ahLst/>
              <a:cxnLst/>
              <a:rect l="l" t="t" r="r" b="b"/>
              <a:pathLst>
                <a:path w="21750" h="91118" extrusionOk="0">
                  <a:moveTo>
                    <a:pt x="13027" y="0"/>
                  </a:moveTo>
                  <a:lnTo>
                    <a:pt x="13027" y="884"/>
                  </a:lnTo>
                  <a:cubicBezTo>
                    <a:pt x="13027" y="2077"/>
                    <a:pt x="12063" y="3042"/>
                    <a:pt x="10869" y="3042"/>
                  </a:cubicBezTo>
                  <a:lnTo>
                    <a:pt x="8000" y="3042"/>
                  </a:lnTo>
                  <a:cubicBezTo>
                    <a:pt x="3570" y="3042"/>
                    <a:pt x="0" y="6680"/>
                    <a:pt x="81" y="11110"/>
                  </a:cubicBezTo>
                  <a:cubicBezTo>
                    <a:pt x="150" y="15414"/>
                    <a:pt x="3753" y="18915"/>
                    <a:pt x="8126" y="18915"/>
                  </a:cubicBezTo>
                  <a:lnTo>
                    <a:pt x="13750" y="18915"/>
                  </a:lnTo>
                  <a:cubicBezTo>
                    <a:pt x="17377" y="18915"/>
                    <a:pt x="20315" y="21887"/>
                    <a:pt x="20246" y="25525"/>
                  </a:cubicBezTo>
                  <a:cubicBezTo>
                    <a:pt x="20189" y="29049"/>
                    <a:pt x="17216" y="31918"/>
                    <a:pt x="13635" y="31918"/>
                  </a:cubicBezTo>
                  <a:lnTo>
                    <a:pt x="8000" y="31918"/>
                  </a:lnTo>
                  <a:cubicBezTo>
                    <a:pt x="3570" y="31918"/>
                    <a:pt x="0" y="35557"/>
                    <a:pt x="81" y="39987"/>
                  </a:cubicBezTo>
                  <a:cubicBezTo>
                    <a:pt x="150" y="44291"/>
                    <a:pt x="3753" y="47791"/>
                    <a:pt x="8126" y="47791"/>
                  </a:cubicBezTo>
                  <a:lnTo>
                    <a:pt x="13750" y="47791"/>
                  </a:lnTo>
                  <a:cubicBezTo>
                    <a:pt x="17377" y="47791"/>
                    <a:pt x="20315" y="50775"/>
                    <a:pt x="20246" y="54402"/>
                  </a:cubicBezTo>
                  <a:cubicBezTo>
                    <a:pt x="20189" y="57926"/>
                    <a:pt x="17216" y="60795"/>
                    <a:pt x="13635" y="60795"/>
                  </a:cubicBezTo>
                  <a:lnTo>
                    <a:pt x="8000" y="60795"/>
                  </a:lnTo>
                  <a:cubicBezTo>
                    <a:pt x="3570" y="60795"/>
                    <a:pt x="0" y="64433"/>
                    <a:pt x="81" y="68875"/>
                  </a:cubicBezTo>
                  <a:cubicBezTo>
                    <a:pt x="150" y="73179"/>
                    <a:pt x="3753" y="76668"/>
                    <a:pt x="8126" y="76668"/>
                  </a:cubicBezTo>
                  <a:lnTo>
                    <a:pt x="13750" y="76668"/>
                  </a:lnTo>
                  <a:cubicBezTo>
                    <a:pt x="17377" y="76668"/>
                    <a:pt x="20315" y="79652"/>
                    <a:pt x="20246" y="83290"/>
                  </a:cubicBezTo>
                  <a:cubicBezTo>
                    <a:pt x="20189" y="86814"/>
                    <a:pt x="17216" y="89683"/>
                    <a:pt x="13635" y="89683"/>
                  </a:cubicBezTo>
                  <a:lnTo>
                    <a:pt x="8574" y="89683"/>
                  </a:lnTo>
                  <a:lnTo>
                    <a:pt x="8574" y="91118"/>
                  </a:lnTo>
                  <a:lnTo>
                    <a:pt x="13624" y="91118"/>
                  </a:lnTo>
                  <a:cubicBezTo>
                    <a:pt x="17997" y="91118"/>
                    <a:pt x="21601" y="87606"/>
                    <a:pt x="21681" y="83313"/>
                  </a:cubicBezTo>
                  <a:cubicBezTo>
                    <a:pt x="21750" y="78872"/>
                    <a:pt x="18180" y="75233"/>
                    <a:pt x="13739" y="75233"/>
                  </a:cubicBezTo>
                  <a:lnTo>
                    <a:pt x="8126" y="75233"/>
                  </a:lnTo>
                  <a:cubicBezTo>
                    <a:pt x="4534" y="75233"/>
                    <a:pt x="1561" y="72364"/>
                    <a:pt x="1504" y="68852"/>
                  </a:cubicBezTo>
                  <a:cubicBezTo>
                    <a:pt x="1435" y="65214"/>
                    <a:pt x="4373" y="62230"/>
                    <a:pt x="8000" y="62230"/>
                  </a:cubicBezTo>
                  <a:lnTo>
                    <a:pt x="13624" y="62230"/>
                  </a:lnTo>
                  <a:cubicBezTo>
                    <a:pt x="17997" y="62230"/>
                    <a:pt x="21601" y="58729"/>
                    <a:pt x="21681" y="54425"/>
                  </a:cubicBezTo>
                  <a:cubicBezTo>
                    <a:pt x="21750" y="49995"/>
                    <a:pt x="18180" y="46357"/>
                    <a:pt x="13739" y="46357"/>
                  </a:cubicBezTo>
                  <a:lnTo>
                    <a:pt x="8126" y="46357"/>
                  </a:lnTo>
                  <a:cubicBezTo>
                    <a:pt x="4534" y="46357"/>
                    <a:pt x="1561" y="43487"/>
                    <a:pt x="1504" y="39964"/>
                  </a:cubicBezTo>
                  <a:cubicBezTo>
                    <a:pt x="1435" y="36337"/>
                    <a:pt x="4373" y="33353"/>
                    <a:pt x="8000" y="33353"/>
                  </a:cubicBezTo>
                  <a:lnTo>
                    <a:pt x="13624" y="33353"/>
                  </a:lnTo>
                  <a:cubicBezTo>
                    <a:pt x="17997" y="33353"/>
                    <a:pt x="21601" y="29852"/>
                    <a:pt x="21681" y="25548"/>
                  </a:cubicBezTo>
                  <a:cubicBezTo>
                    <a:pt x="21750" y="21118"/>
                    <a:pt x="18180" y="17480"/>
                    <a:pt x="13739" y="17480"/>
                  </a:cubicBezTo>
                  <a:lnTo>
                    <a:pt x="8126" y="17480"/>
                  </a:lnTo>
                  <a:cubicBezTo>
                    <a:pt x="4534" y="17480"/>
                    <a:pt x="1561" y="14611"/>
                    <a:pt x="1504" y="11087"/>
                  </a:cubicBezTo>
                  <a:cubicBezTo>
                    <a:pt x="1435" y="7449"/>
                    <a:pt x="4373" y="4476"/>
                    <a:pt x="8000" y="4476"/>
                  </a:cubicBezTo>
                  <a:lnTo>
                    <a:pt x="10869" y="4476"/>
                  </a:lnTo>
                  <a:cubicBezTo>
                    <a:pt x="12855" y="4476"/>
                    <a:pt x="14462" y="2869"/>
                    <a:pt x="14462" y="884"/>
                  </a:cubicBezTo>
                  <a:lnTo>
                    <a:pt x="14462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52" name="Google Shape;1511;p43">
              <a:extLst>
                <a:ext uri="{FF2B5EF4-FFF2-40B4-BE49-F238E27FC236}">
                  <a16:creationId xmlns:a16="http://schemas.microsoft.com/office/drawing/2014/main" id="{B82ECF61-D8B3-B62B-83A2-BA74BB260F91}"/>
                </a:ext>
              </a:extLst>
            </p:cNvPr>
            <p:cNvSpPr/>
            <p:nvPr/>
          </p:nvSpPr>
          <p:spPr>
            <a:xfrm>
              <a:off x="3191453" y="1930338"/>
              <a:ext cx="176506" cy="684491"/>
            </a:xfrm>
            <a:custGeom>
              <a:avLst/>
              <a:gdLst/>
              <a:ahLst/>
              <a:cxnLst/>
              <a:rect l="l" t="t" r="r" b="b"/>
              <a:pathLst>
                <a:path w="24080" h="93414" extrusionOk="0">
                  <a:moveTo>
                    <a:pt x="16207" y="574"/>
                  </a:moveTo>
                  <a:lnTo>
                    <a:pt x="16207" y="2032"/>
                  </a:lnTo>
                  <a:cubicBezTo>
                    <a:pt x="16207" y="4327"/>
                    <a:pt x="14336" y="6198"/>
                    <a:pt x="12040" y="6198"/>
                  </a:cubicBezTo>
                  <a:lnTo>
                    <a:pt x="9171" y="6198"/>
                  </a:lnTo>
                  <a:cubicBezTo>
                    <a:pt x="5866" y="6198"/>
                    <a:pt x="3191" y="8907"/>
                    <a:pt x="3249" y="12224"/>
                  </a:cubicBezTo>
                  <a:cubicBezTo>
                    <a:pt x="3295" y="15437"/>
                    <a:pt x="6015" y="18043"/>
                    <a:pt x="9297" y="18043"/>
                  </a:cubicBezTo>
                  <a:lnTo>
                    <a:pt x="14910" y="18043"/>
                  </a:lnTo>
                  <a:cubicBezTo>
                    <a:pt x="19673" y="18043"/>
                    <a:pt x="23506" y="21945"/>
                    <a:pt x="23426" y="26708"/>
                  </a:cubicBezTo>
                  <a:cubicBezTo>
                    <a:pt x="23345" y="31322"/>
                    <a:pt x="19478" y="35075"/>
                    <a:pt x="14795" y="35075"/>
                  </a:cubicBezTo>
                  <a:lnTo>
                    <a:pt x="9171" y="35075"/>
                  </a:lnTo>
                  <a:cubicBezTo>
                    <a:pt x="5866" y="35075"/>
                    <a:pt x="3191" y="37783"/>
                    <a:pt x="3249" y="41100"/>
                  </a:cubicBezTo>
                  <a:cubicBezTo>
                    <a:pt x="3295" y="44314"/>
                    <a:pt x="6015" y="46919"/>
                    <a:pt x="9297" y="46919"/>
                  </a:cubicBezTo>
                  <a:lnTo>
                    <a:pt x="14910" y="46919"/>
                  </a:lnTo>
                  <a:cubicBezTo>
                    <a:pt x="19673" y="46919"/>
                    <a:pt x="23506" y="50822"/>
                    <a:pt x="23426" y="55573"/>
                  </a:cubicBezTo>
                  <a:cubicBezTo>
                    <a:pt x="23345" y="60187"/>
                    <a:pt x="19478" y="63940"/>
                    <a:pt x="14795" y="63940"/>
                  </a:cubicBezTo>
                  <a:lnTo>
                    <a:pt x="9171" y="63940"/>
                  </a:lnTo>
                  <a:cubicBezTo>
                    <a:pt x="5866" y="63940"/>
                    <a:pt x="3191" y="66660"/>
                    <a:pt x="3249" y="69966"/>
                  </a:cubicBezTo>
                  <a:cubicBezTo>
                    <a:pt x="3295" y="73179"/>
                    <a:pt x="6015" y="75796"/>
                    <a:pt x="9297" y="75796"/>
                  </a:cubicBezTo>
                  <a:lnTo>
                    <a:pt x="14910" y="75796"/>
                  </a:lnTo>
                  <a:cubicBezTo>
                    <a:pt x="19673" y="75796"/>
                    <a:pt x="23506" y="79698"/>
                    <a:pt x="23426" y="84450"/>
                  </a:cubicBezTo>
                  <a:cubicBezTo>
                    <a:pt x="23345" y="89075"/>
                    <a:pt x="19478" y="92840"/>
                    <a:pt x="14795" y="92840"/>
                  </a:cubicBezTo>
                  <a:lnTo>
                    <a:pt x="9171" y="92840"/>
                  </a:lnTo>
                  <a:lnTo>
                    <a:pt x="9171" y="90257"/>
                  </a:lnTo>
                  <a:lnTo>
                    <a:pt x="14795" y="90257"/>
                  </a:lnTo>
                  <a:cubicBezTo>
                    <a:pt x="18077" y="90257"/>
                    <a:pt x="20786" y="87640"/>
                    <a:pt x="20843" y="84427"/>
                  </a:cubicBezTo>
                  <a:cubicBezTo>
                    <a:pt x="20889" y="81110"/>
                    <a:pt x="18227" y="78401"/>
                    <a:pt x="14910" y="78401"/>
                  </a:cubicBezTo>
                  <a:lnTo>
                    <a:pt x="9297" y="78401"/>
                  </a:lnTo>
                  <a:cubicBezTo>
                    <a:pt x="4614" y="78401"/>
                    <a:pt x="747" y="74648"/>
                    <a:pt x="666" y="70034"/>
                  </a:cubicBezTo>
                  <a:cubicBezTo>
                    <a:pt x="586" y="65271"/>
                    <a:pt x="4419" y="61381"/>
                    <a:pt x="9171" y="61381"/>
                  </a:cubicBezTo>
                  <a:lnTo>
                    <a:pt x="14795" y="61381"/>
                  </a:lnTo>
                  <a:cubicBezTo>
                    <a:pt x="18077" y="61381"/>
                    <a:pt x="20786" y="58764"/>
                    <a:pt x="20843" y="55550"/>
                  </a:cubicBezTo>
                  <a:cubicBezTo>
                    <a:pt x="20889" y="52233"/>
                    <a:pt x="18227" y="49525"/>
                    <a:pt x="14910" y="49525"/>
                  </a:cubicBezTo>
                  <a:lnTo>
                    <a:pt x="9297" y="49525"/>
                  </a:lnTo>
                  <a:cubicBezTo>
                    <a:pt x="4614" y="49525"/>
                    <a:pt x="747" y="45772"/>
                    <a:pt x="666" y="41158"/>
                  </a:cubicBezTo>
                  <a:cubicBezTo>
                    <a:pt x="586" y="36395"/>
                    <a:pt x="4419" y="32504"/>
                    <a:pt x="9171" y="32504"/>
                  </a:cubicBezTo>
                  <a:lnTo>
                    <a:pt x="14795" y="32504"/>
                  </a:lnTo>
                  <a:cubicBezTo>
                    <a:pt x="18077" y="32504"/>
                    <a:pt x="20786" y="29887"/>
                    <a:pt x="20843" y="26673"/>
                  </a:cubicBezTo>
                  <a:cubicBezTo>
                    <a:pt x="20889" y="23357"/>
                    <a:pt x="18227" y="20648"/>
                    <a:pt x="14910" y="20648"/>
                  </a:cubicBezTo>
                  <a:lnTo>
                    <a:pt x="9297" y="20648"/>
                  </a:lnTo>
                  <a:cubicBezTo>
                    <a:pt x="4614" y="20648"/>
                    <a:pt x="747" y="16895"/>
                    <a:pt x="666" y="12281"/>
                  </a:cubicBezTo>
                  <a:cubicBezTo>
                    <a:pt x="586" y="7529"/>
                    <a:pt x="4419" y="3627"/>
                    <a:pt x="9171" y="3627"/>
                  </a:cubicBezTo>
                  <a:lnTo>
                    <a:pt x="12040" y="3627"/>
                  </a:lnTo>
                  <a:cubicBezTo>
                    <a:pt x="12913" y="3627"/>
                    <a:pt x="13624" y="2916"/>
                    <a:pt x="13624" y="2043"/>
                  </a:cubicBezTo>
                  <a:lnTo>
                    <a:pt x="13624" y="574"/>
                  </a:lnTo>
                  <a:close/>
                  <a:moveTo>
                    <a:pt x="13050" y="0"/>
                  </a:moveTo>
                  <a:lnTo>
                    <a:pt x="13050" y="2032"/>
                  </a:lnTo>
                  <a:cubicBezTo>
                    <a:pt x="13050" y="2594"/>
                    <a:pt x="12603" y="3042"/>
                    <a:pt x="12040" y="3042"/>
                  </a:cubicBezTo>
                  <a:lnTo>
                    <a:pt x="9171" y="3042"/>
                  </a:lnTo>
                  <a:cubicBezTo>
                    <a:pt x="4098" y="3042"/>
                    <a:pt x="12" y="7208"/>
                    <a:pt x="104" y="12281"/>
                  </a:cubicBezTo>
                  <a:cubicBezTo>
                    <a:pt x="184" y="17205"/>
                    <a:pt x="4305" y="21210"/>
                    <a:pt x="9297" y="21210"/>
                  </a:cubicBezTo>
                  <a:lnTo>
                    <a:pt x="14921" y="21210"/>
                  </a:lnTo>
                  <a:cubicBezTo>
                    <a:pt x="17917" y="21210"/>
                    <a:pt x="20327" y="23666"/>
                    <a:pt x="20270" y="26662"/>
                  </a:cubicBezTo>
                  <a:cubicBezTo>
                    <a:pt x="20224" y="29566"/>
                    <a:pt x="17767" y="31919"/>
                    <a:pt x="14806" y="31919"/>
                  </a:cubicBezTo>
                  <a:lnTo>
                    <a:pt x="9171" y="31919"/>
                  </a:lnTo>
                  <a:cubicBezTo>
                    <a:pt x="4098" y="31930"/>
                    <a:pt x="12" y="36085"/>
                    <a:pt x="104" y="41158"/>
                  </a:cubicBezTo>
                  <a:cubicBezTo>
                    <a:pt x="184" y="46081"/>
                    <a:pt x="4305" y="50087"/>
                    <a:pt x="9297" y="50087"/>
                  </a:cubicBezTo>
                  <a:lnTo>
                    <a:pt x="14921" y="50087"/>
                  </a:lnTo>
                  <a:cubicBezTo>
                    <a:pt x="17917" y="50087"/>
                    <a:pt x="20327" y="52543"/>
                    <a:pt x="20270" y="55539"/>
                  </a:cubicBezTo>
                  <a:cubicBezTo>
                    <a:pt x="20224" y="58442"/>
                    <a:pt x="17767" y="60807"/>
                    <a:pt x="14806" y="60807"/>
                  </a:cubicBezTo>
                  <a:lnTo>
                    <a:pt x="9171" y="60807"/>
                  </a:lnTo>
                  <a:cubicBezTo>
                    <a:pt x="4098" y="60807"/>
                    <a:pt x="1" y="64961"/>
                    <a:pt x="92" y="70046"/>
                  </a:cubicBezTo>
                  <a:cubicBezTo>
                    <a:pt x="173" y="74970"/>
                    <a:pt x="4305" y="78975"/>
                    <a:pt x="9297" y="78975"/>
                  </a:cubicBezTo>
                  <a:lnTo>
                    <a:pt x="14910" y="78975"/>
                  </a:lnTo>
                  <a:cubicBezTo>
                    <a:pt x="17905" y="78975"/>
                    <a:pt x="20315" y="81431"/>
                    <a:pt x="20270" y="84427"/>
                  </a:cubicBezTo>
                  <a:cubicBezTo>
                    <a:pt x="20224" y="87331"/>
                    <a:pt x="17767" y="89683"/>
                    <a:pt x="14795" y="89683"/>
                  </a:cubicBezTo>
                  <a:lnTo>
                    <a:pt x="8597" y="89683"/>
                  </a:lnTo>
                  <a:lnTo>
                    <a:pt x="8597" y="93414"/>
                  </a:lnTo>
                  <a:lnTo>
                    <a:pt x="14795" y="93414"/>
                  </a:lnTo>
                  <a:cubicBezTo>
                    <a:pt x="19787" y="93414"/>
                    <a:pt x="23919" y="89408"/>
                    <a:pt x="24000" y="84484"/>
                  </a:cubicBezTo>
                  <a:cubicBezTo>
                    <a:pt x="24080" y="79411"/>
                    <a:pt x="19994" y="75245"/>
                    <a:pt x="14910" y="75245"/>
                  </a:cubicBezTo>
                  <a:lnTo>
                    <a:pt x="14910" y="75234"/>
                  </a:lnTo>
                  <a:lnTo>
                    <a:pt x="9297" y="75234"/>
                  </a:lnTo>
                  <a:cubicBezTo>
                    <a:pt x="6325" y="75234"/>
                    <a:pt x="3868" y="72881"/>
                    <a:pt x="3823" y="69977"/>
                  </a:cubicBezTo>
                  <a:cubicBezTo>
                    <a:pt x="3765" y="66981"/>
                    <a:pt x="6175" y="64525"/>
                    <a:pt x="9171" y="64525"/>
                  </a:cubicBezTo>
                  <a:lnTo>
                    <a:pt x="14795" y="64525"/>
                  </a:lnTo>
                  <a:cubicBezTo>
                    <a:pt x="19787" y="64525"/>
                    <a:pt x="23919" y="60520"/>
                    <a:pt x="24000" y="55596"/>
                  </a:cubicBezTo>
                  <a:cubicBezTo>
                    <a:pt x="24080" y="50512"/>
                    <a:pt x="19994" y="46357"/>
                    <a:pt x="14910" y="46357"/>
                  </a:cubicBezTo>
                  <a:lnTo>
                    <a:pt x="9297" y="46357"/>
                  </a:lnTo>
                  <a:cubicBezTo>
                    <a:pt x="6325" y="46357"/>
                    <a:pt x="3868" y="43993"/>
                    <a:pt x="3823" y="41089"/>
                  </a:cubicBezTo>
                  <a:cubicBezTo>
                    <a:pt x="3765" y="38093"/>
                    <a:pt x="6175" y="35637"/>
                    <a:pt x="9171" y="35637"/>
                  </a:cubicBezTo>
                  <a:lnTo>
                    <a:pt x="14795" y="35637"/>
                  </a:lnTo>
                  <a:cubicBezTo>
                    <a:pt x="19787" y="35637"/>
                    <a:pt x="23919" y="31632"/>
                    <a:pt x="24000" y="26708"/>
                  </a:cubicBezTo>
                  <a:cubicBezTo>
                    <a:pt x="24080" y="21635"/>
                    <a:pt x="19994" y="17469"/>
                    <a:pt x="14910" y="17469"/>
                  </a:cubicBezTo>
                  <a:lnTo>
                    <a:pt x="9297" y="17469"/>
                  </a:lnTo>
                  <a:cubicBezTo>
                    <a:pt x="6325" y="17469"/>
                    <a:pt x="3868" y="15104"/>
                    <a:pt x="3823" y="12212"/>
                  </a:cubicBezTo>
                  <a:cubicBezTo>
                    <a:pt x="3765" y="9217"/>
                    <a:pt x="6175" y="6760"/>
                    <a:pt x="9171" y="6760"/>
                  </a:cubicBezTo>
                  <a:lnTo>
                    <a:pt x="12040" y="6760"/>
                  </a:lnTo>
                  <a:cubicBezTo>
                    <a:pt x="14657" y="6760"/>
                    <a:pt x="16780" y="4637"/>
                    <a:pt x="16780" y="2020"/>
                  </a:cubicBezTo>
                  <a:lnTo>
                    <a:pt x="16780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53" name="Google Shape;1512;p43">
              <a:extLst>
                <a:ext uri="{FF2B5EF4-FFF2-40B4-BE49-F238E27FC236}">
                  <a16:creationId xmlns:a16="http://schemas.microsoft.com/office/drawing/2014/main" id="{FEE0F710-36C7-B271-F04F-0435CF30EE0E}"/>
                </a:ext>
              </a:extLst>
            </p:cNvPr>
            <p:cNvSpPr/>
            <p:nvPr/>
          </p:nvSpPr>
          <p:spPr>
            <a:xfrm>
              <a:off x="3195740" y="1934544"/>
              <a:ext cx="168018" cy="675999"/>
            </a:xfrm>
            <a:custGeom>
              <a:avLst/>
              <a:gdLst/>
              <a:ahLst/>
              <a:cxnLst/>
              <a:rect l="l" t="t" r="r" b="b"/>
              <a:pathLst>
                <a:path w="22922" h="92255" extrusionOk="0">
                  <a:moveTo>
                    <a:pt x="15048" y="574"/>
                  </a:moveTo>
                  <a:lnTo>
                    <a:pt x="15048" y="1458"/>
                  </a:lnTo>
                  <a:cubicBezTo>
                    <a:pt x="15048" y="3443"/>
                    <a:pt x="13441" y="5050"/>
                    <a:pt x="11455" y="5050"/>
                  </a:cubicBezTo>
                  <a:lnTo>
                    <a:pt x="8586" y="5050"/>
                  </a:lnTo>
                  <a:cubicBezTo>
                    <a:pt x="4948" y="5050"/>
                    <a:pt x="2021" y="8034"/>
                    <a:pt x="2090" y="11673"/>
                  </a:cubicBezTo>
                  <a:cubicBezTo>
                    <a:pt x="2147" y="15196"/>
                    <a:pt x="5120" y="18054"/>
                    <a:pt x="8712" y="18054"/>
                  </a:cubicBezTo>
                  <a:lnTo>
                    <a:pt x="14325" y="18054"/>
                  </a:lnTo>
                  <a:cubicBezTo>
                    <a:pt x="18766" y="18054"/>
                    <a:pt x="22336" y="21692"/>
                    <a:pt x="22267" y="26134"/>
                  </a:cubicBezTo>
                  <a:cubicBezTo>
                    <a:pt x="22187" y="30438"/>
                    <a:pt x="18583" y="33927"/>
                    <a:pt x="14210" y="33927"/>
                  </a:cubicBezTo>
                  <a:lnTo>
                    <a:pt x="8586" y="33927"/>
                  </a:lnTo>
                  <a:cubicBezTo>
                    <a:pt x="4959" y="33938"/>
                    <a:pt x="2021" y="36911"/>
                    <a:pt x="2090" y="40549"/>
                  </a:cubicBezTo>
                  <a:cubicBezTo>
                    <a:pt x="2147" y="44073"/>
                    <a:pt x="5120" y="46942"/>
                    <a:pt x="8712" y="46942"/>
                  </a:cubicBezTo>
                  <a:lnTo>
                    <a:pt x="14325" y="46942"/>
                  </a:lnTo>
                  <a:cubicBezTo>
                    <a:pt x="18766" y="46942"/>
                    <a:pt x="22336" y="50569"/>
                    <a:pt x="22267" y="55011"/>
                  </a:cubicBezTo>
                  <a:cubicBezTo>
                    <a:pt x="22187" y="59315"/>
                    <a:pt x="18571" y="62815"/>
                    <a:pt x="14210" y="62815"/>
                  </a:cubicBezTo>
                  <a:lnTo>
                    <a:pt x="8586" y="62815"/>
                  </a:lnTo>
                  <a:cubicBezTo>
                    <a:pt x="4959" y="62815"/>
                    <a:pt x="2021" y="65788"/>
                    <a:pt x="2090" y="69426"/>
                  </a:cubicBezTo>
                  <a:cubicBezTo>
                    <a:pt x="2147" y="72950"/>
                    <a:pt x="5120" y="75819"/>
                    <a:pt x="8712" y="75819"/>
                  </a:cubicBezTo>
                  <a:lnTo>
                    <a:pt x="14325" y="75819"/>
                  </a:lnTo>
                  <a:cubicBezTo>
                    <a:pt x="18766" y="75819"/>
                    <a:pt x="22336" y="79457"/>
                    <a:pt x="22267" y="83887"/>
                  </a:cubicBezTo>
                  <a:cubicBezTo>
                    <a:pt x="22187" y="88180"/>
                    <a:pt x="18583" y="91692"/>
                    <a:pt x="14210" y="91692"/>
                  </a:cubicBezTo>
                  <a:lnTo>
                    <a:pt x="9160" y="91692"/>
                  </a:lnTo>
                  <a:lnTo>
                    <a:pt x="9160" y="90257"/>
                  </a:lnTo>
                  <a:lnTo>
                    <a:pt x="14210" y="90257"/>
                  </a:lnTo>
                  <a:cubicBezTo>
                    <a:pt x="17791" y="90257"/>
                    <a:pt x="20775" y="87388"/>
                    <a:pt x="20832" y="83864"/>
                  </a:cubicBezTo>
                  <a:cubicBezTo>
                    <a:pt x="20890" y="80226"/>
                    <a:pt x="17963" y="77242"/>
                    <a:pt x="14325" y="77242"/>
                  </a:cubicBezTo>
                  <a:lnTo>
                    <a:pt x="8712" y="77242"/>
                  </a:lnTo>
                  <a:cubicBezTo>
                    <a:pt x="4339" y="77242"/>
                    <a:pt x="724" y="73741"/>
                    <a:pt x="655" y="69449"/>
                  </a:cubicBezTo>
                  <a:cubicBezTo>
                    <a:pt x="575" y="65007"/>
                    <a:pt x="4156" y="61369"/>
                    <a:pt x="8586" y="61369"/>
                  </a:cubicBezTo>
                  <a:lnTo>
                    <a:pt x="14210" y="61369"/>
                  </a:lnTo>
                  <a:cubicBezTo>
                    <a:pt x="17791" y="61369"/>
                    <a:pt x="20775" y="58500"/>
                    <a:pt x="20832" y="54976"/>
                  </a:cubicBezTo>
                  <a:cubicBezTo>
                    <a:pt x="20890" y="51349"/>
                    <a:pt x="17963" y="48365"/>
                    <a:pt x="14325" y="48365"/>
                  </a:cubicBezTo>
                  <a:lnTo>
                    <a:pt x="8712" y="48365"/>
                  </a:lnTo>
                  <a:cubicBezTo>
                    <a:pt x="4339" y="48365"/>
                    <a:pt x="724" y="44865"/>
                    <a:pt x="655" y="40561"/>
                  </a:cubicBezTo>
                  <a:cubicBezTo>
                    <a:pt x="575" y="36131"/>
                    <a:pt x="4156" y="32492"/>
                    <a:pt x="8586" y="32492"/>
                  </a:cubicBezTo>
                  <a:lnTo>
                    <a:pt x="14210" y="32492"/>
                  </a:lnTo>
                  <a:cubicBezTo>
                    <a:pt x="17791" y="32492"/>
                    <a:pt x="20775" y="29623"/>
                    <a:pt x="20832" y="26099"/>
                  </a:cubicBezTo>
                  <a:cubicBezTo>
                    <a:pt x="20890" y="22461"/>
                    <a:pt x="17963" y="19489"/>
                    <a:pt x="14325" y="19489"/>
                  </a:cubicBezTo>
                  <a:lnTo>
                    <a:pt x="8712" y="19489"/>
                  </a:lnTo>
                  <a:cubicBezTo>
                    <a:pt x="4339" y="19489"/>
                    <a:pt x="724" y="15988"/>
                    <a:pt x="655" y="11684"/>
                  </a:cubicBezTo>
                  <a:cubicBezTo>
                    <a:pt x="575" y="7254"/>
                    <a:pt x="4156" y="3616"/>
                    <a:pt x="8586" y="3616"/>
                  </a:cubicBezTo>
                  <a:lnTo>
                    <a:pt x="11455" y="3616"/>
                  </a:lnTo>
                  <a:cubicBezTo>
                    <a:pt x="12649" y="3616"/>
                    <a:pt x="13613" y="2651"/>
                    <a:pt x="13613" y="1458"/>
                  </a:cubicBezTo>
                  <a:lnTo>
                    <a:pt x="13613" y="574"/>
                  </a:lnTo>
                  <a:close/>
                  <a:moveTo>
                    <a:pt x="13039" y="0"/>
                  </a:moveTo>
                  <a:lnTo>
                    <a:pt x="13039" y="1458"/>
                  </a:lnTo>
                  <a:cubicBezTo>
                    <a:pt x="13039" y="2330"/>
                    <a:pt x="12328" y="3042"/>
                    <a:pt x="11455" y="3042"/>
                  </a:cubicBezTo>
                  <a:lnTo>
                    <a:pt x="8586" y="3042"/>
                  </a:lnTo>
                  <a:cubicBezTo>
                    <a:pt x="3834" y="3042"/>
                    <a:pt x="1" y="6944"/>
                    <a:pt x="93" y="11696"/>
                  </a:cubicBezTo>
                  <a:cubicBezTo>
                    <a:pt x="162" y="16309"/>
                    <a:pt x="4029" y="20062"/>
                    <a:pt x="8712" y="20062"/>
                  </a:cubicBezTo>
                  <a:lnTo>
                    <a:pt x="14336" y="20062"/>
                  </a:lnTo>
                  <a:cubicBezTo>
                    <a:pt x="17642" y="20062"/>
                    <a:pt x="20316" y="22771"/>
                    <a:pt x="20258" y="26088"/>
                  </a:cubicBezTo>
                  <a:cubicBezTo>
                    <a:pt x="20212" y="29302"/>
                    <a:pt x="17492" y="31907"/>
                    <a:pt x="14221" y="31907"/>
                  </a:cubicBezTo>
                  <a:lnTo>
                    <a:pt x="8586" y="31907"/>
                  </a:lnTo>
                  <a:cubicBezTo>
                    <a:pt x="3834" y="31918"/>
                    <a:pt x="1" y="35821"/>
                    <a:pt x="93" y="40572"/>
                  </a:cubicBezTo>
                  <a:cubicBezTo>
                    <a:pt x="162" y="45186"/>
                    <a:pt x="4029" y="48939"/>
                    <a:pt x="8712" y="48939"/>
                  </a:cubicBezTo>
                  <a:lnTo>
                    <a:pt x="14336" y="48939"/>
                  </a:lnTo>
                  <a:cubicBezTo>
                    <a:pt x="17642" y="48939"/>
                    <a:pt x="20316" y="51659"/>
                    <a:pt x="20258" y="54965"/>
                  </a:cubicBezTo>
                  <a:cubicBezTo>
                    <a:pt x="20212" y="58178"/>
                    <a:pt x="17492" y="60795"/>
                    <a:pt x="14221" y="60795"/>
                  </a:cubicBezTo>
                  <a:lnTo>
                    <a:pt x="8586" y="60795"/>
                  </a:lnTo>
                  <a:cubicBezTo>
                    <a:pt x="3834" y="60795"/>
                    <a:pt x="1" y="64697"/>
                    <a:pt x="93" y="69449"/>
                  </a:cubicBezTo>
                  <a:cubicBezTo>
                    <a:pt x="162" y="74063"/>
                    <a:pt x="4029" y="77816"/>
                    <a:pt x="8712" y="77816"/>
                  </a:cubicBezTo>
                  <a:lnTo>
                    <a:pt x="14336" y="77816"/>
                  </a:lnTo>
                  <a:cubicBezTo>
                    <a:pt x="17642" y="77816"/>
                    <a:pt x="20316" y="80536"/>
                    <a:pt x="20258" y="83841"/>
                  </a:cubicBezTo>
                  <a:cubicBezTo>
                    <a:pt x="20212" y="87055"/>
                    <a:pt x="17492" y="89672"/>
                    <a:pt x="14221" y="89672"/>
                  </a:cubicBezTo>
                  <a:lnTo>
                    <a:pt x="8586" y="89672"/>
                  </a:lnTo>
                  <a:lnTo>
                    <a:pt x="8586" y="92254"/>
                  </a:lnTo>
                  <a:lnTo>
                    <a:pt x="14210" y="92254"/>
                  </a:lnTo>
                  <a:cubicBezTo>
                    <a:pt x="18893" y="92254"/>
                    <a:pt x="22760" y="88501"/>
                    <a:pt x="22841" y="83887"/>
                  </a:cubicBezTo>
                  <a:cubicBezTo>
                    <a:pt x="22921" y="79136"/>
                    <a:pt x="19088" y="75233"/>
                    <a:pt x="14325" y="75233"/>
                  </a:cubicBezTo>
                  <a:lnTo>
                    <a:pt x="8712" y="75233"/>
                  </a:lnTo>
                  <a:cubicBezTo>
                    <a:pt x="5430" y="75233"/>
                    <a:pt x="2721" y="72628"/>
                    <a:pt x="2664" y="69415"/>
                  </a:cubicBezTo>
                  <a:cubicBezTo>
                    <a:pt x="2606" y="66098"/>
                    <a:pt x="5281" y="63389"/>
                    <a:pt x="8586" y="63389"/>
                  </a:cubicBezTo>
                  <a:lnTo>
                    <a:pt x="14210" y="63389"/>
                  </a:lnTo>
                  <a:cubicBezTo>
                    <a:pt x="18893" y="63389"/>
                    <a:pt x="22760" y="59636"/>
                    <a:pt x="22841" y="55022"/>
                  </a:cubicBezTo>
                  <a:cubicBezTo>
                    <a:pt x="22921" y="50266"/>
                    <a:pt x="19099" y="46368"/>
                    <a:pt x="14346" y="46368"/>
                  </a:cubicBezTo>
                  <a:cubicBezTo>
                    <a:pt x="14339" y="46368"/>
                    <a:pt x="14332" y="46368"/>
                    <a:pt x="14325" y="46368"/>
                  </a:cubicBezTo>
                  <a:lnTo>
                    <a:pt x="8712" y="46368"/>
                  </a:lnTo>
                  <a:cubicBezTo>
                    <a:pt x="5430" y="46368"/>
                    <a:pt x="2721" y="43751"/>
                    <a:pt x="2664" y="40538"/>
                  </a:cubicBezTo>
                  <a:cubicBezTo>
                    <a:pt x="2606" y="37221"/>
                    <a:pt x="5281" y="34512"/>
                    <a:pt x="8586" y="34512"/>
                  </a:cubicBezTo>
                  <a:lnTo>
                    <a:pt x="14210" y="34512"/>
                  </a:lnTo>
                  <a:cubicBezTo>
                    <a:pt x="18893" y="34512"/>
                    <a:pt x="22760" y="30759"/>
                    <a:pt x="22841" y="26145"/>
                  </a:cubicBezTo>
                  <a:cubicBezTo>
                    <a:pt x="22921" y="21382"/>
                    <a:pt x="19088" y="17492"/>
                    <a:pt x="14325" y="17492"/>
                  </a:cubicBezTo>
                  <a:lnTo>
                    <a:pt x="8712" y="17492"/>
                  </a:lnTo>
                  <a:cubicBezTo>
                    <a:pt x="5430" y="17492"/>
                    <a:pt x="2721" y="14875"/>
                    <a:pt x="2664" y="11661"/>
                  </a:cubicBezTo>
                  <a:cubicBezTo>
                    <a:pt x="2606" y="8344"/>
                    <a:pt x="5281" y="5636"/>
                    <a:pt x="8586" y="5636"/>
                  </a:cubicBezTo>
                  <a:lnTo>
                    <a:pt x="11455" y="5636"/>
                  </a:lnTo>
                  <a:cubicBezTo>
                    <a:pt x="13751" y="5636"/>
                    <a:pt x="15622" y="3776"/>
                    <a:pt x="15622" y="1481"/>
                  </a:cubicBezTo>
                  <a:lnTo>
                    <a:pt x="15622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54" name="Google Shape;1513;p43">
              <a:extLst>
                <a:ext uri="{FF2B5EF4-FFF2-40B4-BE49-F238E27FC236}">
                  <a16:creationId xmlns:a16="http://schemas.microsoft.com/office/drawing/2014/main" id="{AB13CC26-F210-FAB1-31A0-112C2F46DDDF}"/>
                </a:ext>
              </a:extLst>
            </p:cNvPr>
            <p:cNvSpPr/>
            <p:nvPr/>
          </p:nvSpPr>
          <p:spPr>
            <a:xfrm>
              <a:off x="3216795" y="2193083"/>
              <a:ext cx="90423" cy="76001"/>
            </a:xfrm>
            <a:custGeom>
              <a:avLst/>
              <a:gdLst/>
              <a:ahLst/>
              <a:cxnLst/>
              <a:rect l="l" t="t" r="r" b="b"/>
              <a:pathLst>
                <a:path w="12336" h="10372" extrusionOk="0">
                  <a:moveTo>
                    <a:pt x="6164" y="0"/>
                  </a:moveTo>
                  <a:cubicBezTo>
                    <a:pt x="4125" y="0"/>
                    <a:pt x="2125" y="1195"/>
                    <a:pt x="1306" y="3338"/>
                  </a:cubicBezTo>
                  <a:cubicBezTo>
                    <a:pt x="1" y="6752"/>
                    <a:pt x="2545" y="10371"/>
                    <a:pt x="6134" y="10371"/>
                  </a:cubicBezTo>
                  <a:cubicBezTo>
                    <a:pt x="6238" y="10371"/>
                    <a:pt x="6342" y="10368"/>
                    <a:pt x="6448" y="10362"/>
                  </a:cubicBezTo>
                  <a:lnTo>
                    <a:pt x="3716" y="7631"/>
                  </a:lnTo>
                  <a:lnTo>
                    <a:pt x="3693" y="7608"/>
                  </a:lnTo>
                  <a:cubicBezTo>
                    <a:pt x="2396" y="6242"/>
                    <a:pt x="2419" y="4096"/>
                    <a:pt x="3762" y="2764"/>
                  </a:cubicBezTo>
                  <a:cubicBezTo>
                    <a:pt x="4430" y="2101"/>
                    <a:pt x="5307" y="1769"/>
                    <a:pt x="6185" y="1769"/>
                  </a:cubicBezTo>
                  <a:cubicBezTo>
                    <a:pt x="7055" y="1769"/>
                    <a:pt x="7925" y="2096"/>
                    <a:pt x="8594" y="2753"/>
                  </a:cubicBezTo>
                  <a:lnTo>
                    <a:pt x="11325" y="5484"/>
                  </a:lnTo>
                  <a:lnTo>
                    <a:pt x="11325" y="5542"/>
                  </a:lnTo>
                  <a:lnTo>
                    <a:pt x="12335" y="5542"/>
                  </a:lnTo>
                  <a:lnTo>
                    <a:pt x="12335" y="4830"/>
                  </a:lnTo>
                  <a:lnTo>
                    <a:pt x="11325" y="4830"/>
                  </a:lnTo>
                  <a:cubicBezTo>
                    <a:pt x="11245" y="3579"/>
                    <a:pt x="10706" y="2408"/>
                    <a:pt x="9822" y="1525"/>
                  </a:cubicBezTo>
                  <a:cubicBezTo>
                    <a:pt x="8784" y="487"/>
                    <a:pt x="7466" y="0"/>
                    <a:pt x="6164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55" name="Google Shape;1514;p43">
              <a:extLst>
                <a:ext uri="{FF2B5EF4-FFF2-40B4-BE49-F238E27FC236}">
                  <a16:creationId xmlns:a16="http://schemas.microsoft.com/office/drawing/2014/main" id="{3521F83B-00EE-CFA3-2F73-3E6ADF2D9C05}"/>
                </a:ext>
              </a:extLst>
            </p:cNvPr>
            <p:cNvSpPr/>
            <p:nvPr/>
          </p:nvSpPr>
          <p:spPr>
            <a:xfrm>
              <a:off x="3316610" y="2217792"/>
              <a:ext cx="150177" cy="26672"/>
            </a:xfrm>
            <a:custGeom>
              <a:avLst/>
              <a:gdLst/>
              <a:ahLst/>
              <a:cxnLst/>
              <a:rect l="l" t="t" r="r" b="b"/>
              <a:pathLst>
                <a:path w="20488" h="3640" extrusionOk="0">
                  <a:moveTo>
                    <a:pt x="18650" y="0"/>
                  </a:moveTo>
                  <a:cubicBezTo>
                    <a:pt x="18643" y="0"/>
                    <a:pt x="18636" y="0"/>
                    <a:pt x="18628" y="1"/>
                  </a:cubicBezTo>
                  <a:cubicBezTo>
                    <a:pt x="18043" y="1"/>
                    <a:pt x="17481" y="287"/>
                    <a:pt x="17148" y="781"/>
                  </a:cubicBezTo>
                  <a:cubicBezTo>
                    <a:pt x="16861" y="1194"/>
                    <a:pt x="16390" y="1447"/>
                    <a:pt x="15885" y="1458"/>
                  </a:cubicBezTo>
                  <a:lnTo>
                    <a:pt x="1" y="1458"/>
                  </a:lnTo>
                  <a:lnTo>
                    <a:pt x="1" y="2170"/>
                  </a:lnTo>
                  <a:lnTo>
                    <a:pt x="15885" y="2170"/>
                  </a:lnTo>
                  <a:cubicBezTo>
                    <a:pt x="16379" y="2170"/>
                    <a:pt x="16849" y="2422"/>
                    <a:pt x="17125" y="2835"/>
                  </a:cubicBezTo>
                  <a:cubicBezTo>
                    <a:pt x="17463" y="3342"/>
                    <a:pt x="18044" y="3639"/>
                    <a:pt x="18651" y="3639"/>
                  </a:cubicBezTo>
                  <a:cubicBezTo>
                    <a:pt x="18663" y="3639"/>
                    <a:pt x="18674" y="3639"/>
                    <a:pt x="18686" y="3639"/>
                  </a:cubicBezTo>
                  <a:cubicBezTo>
                    <a:pt x="19684" y="3616"/>
                    <a:pt x="20488" y="2790"/>
                    <a:pt x="20476" y="1791"/>
                  </a:cubicBezTo>
                  <a:cubicBezTo>
                    <a:pt x="20465" y="788"/>
                    <a:pt x="19650" y="0"/>
                    <a:pt x="18650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56" name="Google Shape;1515;p43">
              <a:extLst>
                <a:ext uri="{FF2B5EF4-FFF2-40B4-BE49-F238E27FC236}">
                  <a16:creationId xmlns:a16="http://schemas.microsoft.com/office/drawing/2014/main" id="{666AED2A-8FBD-6243-8E73-3C4565608E95}"/>
                </a:ext>
              </a:extLst>
            </p:cNvPr>
            <p:cNvSpPr/>
            <p:nvPr/>
          </p:nvSpPr>
          <p:spPr>
            <a:xfrm>
              <a:off x="3244021" y="2213249"/>
              <a:ext cx="55869" cy="55770"/>
            </a:xfrm>
            <a:custGeom>
              <a:avLst/>
              <a:gdLst/>
              <a:ahLst/>
              <a:cxnLst/>
              <a:rect l="l" t="t" r="r" b="b"/>
              <a:pathLst>
                <a:path w="7622" h="7611" extrusionOk="0">
                  <a:moveTo>
                    <a:pt x="4879" y="1"/>
                  </a:moveTo>
                  <a:lnTo>
                    <a:pt x="5093" y="214"/>
                  </a:lnTo>
                  <a:lnTo>
                    <a:pt x="5093" y="214"/>
                  </a:lnTo>
                  <a:cubicBezTo>
                    <a:pt x="5025" y="140"/>
                    <a:pt x="4954" y="69"/>
                    <a:pt x="4879" y="1"/>
                  </a:cubicBezTo>
                  <a:close/>
                  <a:moveTo>
                    <a:pt x="1" y="4879"/>
                  </a:moveTo>
                  <a:lnTo>
                    <a:pt x="1" y="4879"/>
                  </a:lnTo>
                  <a:cubicBezTo>
                    <a:pt x="64" y="4947"/>
                    <a:pt x="130" y="5012"/>
                    <a:pt x="197" y="5074"/>
                  </a:cubicBezTo>
                  <a:lnTo>
                    <a:pt x="197" y="5074"/>
                  </a:lnTo>
                  <a:lnTo>
                    <a:pt x="1" y="4879"/>
                  </a:lnTo>
                  <a:close/>
                  <a:moveTo>
                    <a:pt x="5093" y="214"/>
                  </a:moveTo>
                  <a:lnTo>
                    <a:pt x="5093" y="214"/>
                  </a:lnTo>
                  <a:cubicBezTo>
                    <a:pt x="6325" y="1553"/>
                    <a:pt x="6288" y="3654"/>
                    <a:pt x="4982" y="4970"/>
                  </a:cubicBezTo>
                  <a:cubicBezTo>
                    <a:pt x="4305" y="5648"/>
                    <a:pt x="3420" y="5984"/>
                    <a:pt x="2536" y="5984"/>
                  </a:cubicBezTo>
                  <a:cubicBezTo>
                    <a:pt x="1695" y="5984"/>
                    <a:pt x="855" y="5679"/>
                    <a:pt x="197" y="5074"/>
                  </a:cubicBezTo>
                  <a:lnTo>
                    <a:pt x="197" y="5074"/>
                  </a:lnTo>
                  <a:lnTo>
                    <a:pt x="2744" y="7610"/>
                  </a:lnTo>
                  <a:cubicBezTo>
                    <a:pt x="5349" y="7461"/>
                    <a:pt x="7438" y="5395"/>
                    <a:pt x="7622" y="2790"/>
                  </a:cubicBezTo>
                  <a:lnTo>
                    <a:pt x="7622" y="2732"/>
                  </a:lnTo>
                  <a:lnTo>
                    <a:pt x="5093" y="214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57" name="Google Shape;1516;p43">
              <a:extLst>
                <a:ext uri="{FF2B5EF4-FFF2-40B4-BE49-F238E27FC236}">
                  <a16:creationId xmlns:a16="http://schemas.microsoft.com/office/drawing/2014/main" id="{66D91352-55E4-9FE6-C6E3-F850D153AB7A}"/>
                </a:ext>
              </a:extLst>
            </p:cNvPr>
            <p:cNvSpPr/>
            <p:nvPr/>
          </p:nvSpPr>
          <p:spPr>
            <a:xfrm>
              <a:off x="3234354" y="2206046"/>
              <a:ext cx="55276" cy="50369"/>
            </a:xfrm>
            <a:custGeom>
              <a:avLst/>
              <a:gdLst/>
              <a:ahLst/>
              <a:cxnLst/>
              <a:rect l="l" t="t" r="r" b="b"/>
              <a:pathLst>
                <a:path w="7541" h="6874" extrusionOk="0">
                  <a:moveTo>
                    <a:pt x="3795" y="1"/>
                  </a:moveTo>
                  <a:cubicBezTo>
                    <a:pt x="2915" y="1"/>
                    <a:pt x="2036" y="337"/>
                    <a:pt x="1366" y="1007"/>
                  </a:cubicBezTo>
                  <a:cubicBezTo>
                    <a:pt x="23" y="2327"/>
                    <a:pt x="0" y="4473"/>
                    <a:pt x="1297" y="5839"/>
                  </a:cubicBezTo>
                  <a:lnTo>
                    <a:pt x="1320" y="5862"/>
                  </a:lnTo>
                  <a:cubicBezTo>
                    <a:pt x="1990" y="6537"/>
                    <a:pt x="2871" y="6873"/>
                    <a:pt x="3753" y="6873"/>
                  </a:cubicBezTo>
                  <a:cubicBezTo>
                    <a:pt x="4639" y="6873"/>
                    <a:pt x="5525" y="6534"/>
                    <a:pt x="6198" y="5862"/>
                  </a:cubicBezTo>
                  <a:cubicBezTo>
                    <a:pt x="7541" y="4507"/>
                    <a:pt x="7541" y="2327"/>
                    <a:pt x="6198" y="984"/>
                  </a:cubicBezTo>
                  <a:cubicBezTo>
                    <a:pt x="5531" y="328"/>
                    <a:pt x="4663" y="1"/>
                    <a:pt x="3795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58" name="Google Shape;1517;p43">
              <a:extLst>
                <a:ext uri="{FF2B5EF4-FFF2-40B4-BE49-F238E27FC236}">
                  <a16:creationId xmlns:a16="http://schemas.microsoft.com/office/drawing/2014/main" id="{5AC70802-4373-914C-E4CB-98820ABC106F}"/>
                </a:ext>
              </a:extLst>
            </p:cNvPr>
            <p:cNvSpPr/>
            <p:nvPr/>
          </p:nvSpPr>
          <p:spPr>
            <a:xfrm>
              <a:off x="3216795" y="1980642"/>
              <a:ext cx="90423" cy="76001"/>
            </a:xfrm>
            <a:custGeom>
              <a:avLst/>
              <a:gdLst/>
              <a:ahLst/>
              <a:cxnLst/>
              <a:rect l="l" t="t" r="r" b="b"/>
              <a:pathLst>
                <a:path w="12336" h="10372" extrusionOk="0">
                  <a:moveTo>
                    <a:pt x="6164" y="1"/>
                  </a:moveTo>
                  <a:cubicBezTo>
                    <a:pt x="4125" y="1"/>
                    <a:pt x="2125" y="1195"/>
                    <a:pt x="1306" y="3339"/>
                  </a:cubicBezTo>
                  <a:cubicBezTo>
                    <a:pt x="1" y="6752"/>
                    <a:pt x="2545" y="10372"/>
                    <a:pt x="6134" y="10372"/>
                  </a:cubicBezTo>
                  <a:cubicBezTo>
                    <a:pt x="6238" y="10372"/>
                    <a:pt x="6342" y="10369"/>
                    <a:pt x="6448" y="10363"/>
                  </a:cubicBezTo>
                  <a:lnTo>
                    <a:pt x="3716" y="7631"/>
                  </a:lnTo>
                  <a:cubicBezTo>
                    <a:pt x="3716" y="7620"/>
                    <a:pt x="3693" y="7608"/>
                    <a:pt x="3693" y="7608"/>
                  </a:cubicBezTo>
                  <a:cubicBezTo>
                    <a:pt x="2362" y="6242"/>
                    <a:pt x="2385" y="4073"/>
                    <a:pt x="3727" y="2730"/>
                  </a:cubicBezTo>
                  <a:cubicBezTo>
                    <a:pt x="4403" y="2066"/>
                    <a:pt x="5282" y="1733"/>
                    <a:pt x="6159" y="1733"/>
                  </a:cubicBezTo>
                  <a:cubicBezTo>
                    <a:pt x="7041" y="1733"/>
                    <a:pt x="7921" y="2069"/>
                    <a:pt x="8594" y="2742"/>
                  </a:cubicBezTo>
                  <a:lnTo>
                    <a:pt x="11325" y="5485"/>
                  </a:lnTo>
                  <a:lnTo>
                    <a:pt x="11325" y="5542"/>
                  </a:lnTo>
                  <a:lnTo>
                    <a:pt x="12335" y="5542"/>
                  </a:lnTo>
                  <a:lnTo>
                    <a:pt x="12335" y="4831"/>
                  </a:lnTo>
                  <a:lnTo>
                    <a:pt x="11325" y="4831"/>
                  </a:lnTo>
                  <a:cubicBezTo>
                    <a:pt x="11245" y="3580"/>
                    <a:pt x="10706" y="2397"/>
                    <a:pt x="9822" y="1525"/>
                  </a:cubicBezTo>
                  <a:cubicBezTo>
                    <a:pt x="8784" y="488"/>
                    <a:pt x="7466" y="1"/>
                    <a:pt x="6164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59" name="Google Shape;1518;p43">
              <a:extLst>
                <a:ext uri="{FF2B5EF4-FFF2-40B4-BE49-F238E27FC236}">
                  <a16:creationId xmlns:a16="http://schemas.microsoft.com/office/drawing/2014/main" id="{7C54FE29-F223-A0D1-9AF0-D6159803DE3C}"/>
                </a:ext>
              </a:extLst>
            </p:cNvPr>
            <p:cNvSpPr/>
            <p:nvPr/>
          </p:nvSpPr>
          <p:spPr>
            <a:xfrm>
              <a:off x="3316610" y="2005358"/>
              <a:ext cx="153043" cy="26584"/>
            </a:xfrm>
            <a:custGeom>
              <a:avLst/>
              <a:gdLst/>
              <a:ahLst/>
              <a:cxnLst/>
              <a:rect l="l" t="t" r="r" b="b"/>
              <a:pathLst>
                <a:path w="20879" h="3628" extrusionOk="0">
                  <a:moveTo>
                    <a:pt x="18628" y="0"/>
                  </a:moveTo>
                  <a:cubicBezTo>
                    <a:pt x="18043" y="0"/>
                    <a:pt x="17481" y="287"/>
                    <a:pt x="17148" y="769"/>
                  </a:cubicBezTo>
                  <a:cubicBezTo>
                    <a:pt x="16861" y="1194"/>
                    <a:pt x="16390" y="1446"/>
                    <a:pt x="15885" y="1458"/>
                  </a:cubicBezTo>
                  <a:lnTo>
                    <a:pt x="1" y="1458"/>
                  </a:lnTo>
                  <a:lnTo>
                    <a:pt x="1" y="2169"/>
                  </a:lnTo>
                  <a:lnTo>
                    <a:pt x="15885" y="2169"/>
                  </a:lnTo>
                  <a:cubicBezTo>
                    <a:pt x="16379" y="2169"/>
                    <a:pt x="16849" y="2422"/>
                    <a:pt x="17125" y="2823"/>
                  </a:cubicBezTo>
                  <a:cubicBezTo>
                    <a:pt x="17490" y="3363"/>
                    <a:pt x="18064" y="3628"/>
                    <a:pt x="18635" y="3628"/>
                  </a:cubicBezTo>
                  <a:cubicBezTo>
                    <a:pt x="19268" y="3628"/>
                    <a:pt x="19897" y="3302"/>
                    <a:pt x="20235" y="2663"/>
                  </a:cubicBezTo>
                  <a:cubicBezTo>
                    <a:pt x="20878" y="1458"/>
                    <a:pt x="20006" y="0"/>
                    <a:pt x="18628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60" name="Google Shape;1519;p43">
              <a:extLst>
                <a:ext uri="{FF2B5EF4-FFF2-40B4-BE49-F238E27FC236}">
                  <a16:creationId xmlns:a16="http://schemas.microsoft.com/office/drawing/2014/main" id="{DF4C52A4-58E1-BE43-6334-FD978B1B2C39}"/>
                </a:ext>
              </a:extLst>
            </p:cNvPr>
            <p:cNvSpPr/>
            <p:nvPr/>
          </p:nvSpPr>
          <p:spPr>
            <a:xfrm>
              <a:off x="3244021" y="2000727"/>
              <a:ext cx="55869" cy="55850"/>
            </a:xfrm>
            <a:custGeom>
              <a:avLst/>
              <a:gdLst/>
              <a:ahLst/>
              <a:cxnLst/>
              <a:rect l="l" t="t" r="r" b="b"/>
              <a:pathLst>
                <a:path w="7622" h="7622" extrusionOk="0">
                  <a:moveTo>
                    <a:pt x="4879" y="1"/>
                  </a:moveTo>
                  <a:cubicBezTo>
                    <a:pt x="6141" y="1367"/>
                    <a:pt x="6095" y="3478"/>
                    <a:pt x="4787" y="4787"/>
                  </a:cubicBezTo>
                  <a:cubicBezTo>
                    <a:pt x="4115" y="5459"/>
                    <a:pt x="3232" y="5798"/>
                    <a:pt x="2346" y="5798"/>
                  </a:cubicBezTo>
                  <a:cubicBezTo>
                    <a:pt x="1507" y="5798"/>
                    <a:pt x="666" y="5493"/>
                    <a:pt x="1" y="4879"/>
                  </a:cubicBezTo>
                  <a:lnTo>
                    <a:pt x="1" y="4879"/>
                  </a:lnTo>
                  <a:lnTo>
                    <a:pt x="2744" y="7622"/>
                  </a:lnTo>
                  <a:cubicBezTo>
                    <a:pt x="5349" y="7472"/>
                    <a:pt x="7438" y="5407"/>
                    <a:pt x="7622" y="2801"/>
                  </a:cubicBezTo>
                  <a:lnTo>
                    <a:pt x="7622" y="2732"/>
                  </a:lnTo>
                  <a:lnTo>
                    <a:pt x="4879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61" name="Google Shape;1520;p43">
              <a:extLst>
                <a:ext uri="{FF2B5EF4-FFF2-40B4-BE49-F238E27FC236}">
                  <a16:creationId xmlns:a16="http://schemas.microsoft.com/office/drawing/2014/main" id="{111A1C22-E18A-CC76-C42A-ABEA1BB7DBE3}"/>
                </a:ext>
              </a:extLst>
            </p:cNvPr>
            <p:cNvSpPr/>
            <p:nvPr/>
          </p:nvSpPr>
          <p:spPr>
            <a:xfrm>
              <a:off x="3234098" y="1993392"/>
              <a:ext cx="55532" cy="50552"/>
            </a:xfrm>
            <a:custGeom>
              <a:avLst/>
              <a:gdLst/>
              <a:ahLst/>
              <a:cxnLst/>
              <a:rect l="l" t="t" r="r" b="b"/>
              <a:pathLst>
                <a:path w="7576" h="6899" extrusionOk="0">
                  <a:moveTo>
                    <a:pt x="3793" y="0"/>
                  </a:moveTo>
                  <a:cubicBezTo>
                    <a:pt x="2917" y="0"/>
                    <a:pt x="2041" y="333"/>
                    <a:pt x="1366" y="1002"/>
                  </a:cubicBezTo>
                  <a:cubicBezTo>
                    <a:pt x="24" y="2333"/>
                    <a:pt x="1" y="4514"/>
                    <a:pt x="1332" y="5868"/>
                  </a:cubicBezTo>
                  <a:cubicBezTo>
                    <a:pt x="1343" y="5880"/>
                    <a:pt x="1343" y="5880"/>
                    <a:pt x="1355" y="5891"/>
                  </a:cubicBezTo>
                  <a:cubicBezTo>
                    <a:pt x="2026" y="6563"/>
                    <a:pt x="2910" y="6898"/>
                    <a:pt x="3794" y="6898"/>
                  </a:cubicBezTo>
                  <a:cubicBezTo>
                    <a:pt x="4678" y="6898"/>
                    <a:pt x="5561" y="6563"/>
                    <a:pt x="6233" y="5891"/>
                  </a:cubicBezTo>
                  <a:cubicBezTo>
                    <a:pt x="7576" y="4537"/>
                    <a:pt x="7576" y="2356"/>
                    <a:pt x="6233" y="1013"/>
                  </a:cubicBezTo>
                  <a:cubicBezTo>
                    <a:pt x="5558" y="339"/>
                    <a:pt x="4676" y="0"/>
                    <a:pt x="3793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62" name="Google Shape;1521;p43">
              <a:extLst>
                <a:ext uri="{FF2B5EF4-FFF2-40B4-BE49-F238E27FC236}">
                  <a16:creationId xmlns:a16="http://schemas.microsoft.com/office/drawing/2014/main" id="{9A18EE28-E650-4164-7F24-86D4C7141417}"/>
                </a:ext>
              </a:extLst>
            </p:cNvPr>
            <p:cNvSpPr/>
            <p:nvPr/>
          </p:nvSpPr>
          <p:spPr>
            <a:xfrm>
              <a:off x="3088670" y="2111564"/>
              <a:ext cx="139746" cy="26679"/>
            </a:xfrm>
            <a:custGeom>
              <a:avLst/>
              <a:gdLst/>
              <a:ahLst/>
              <a:cxnLst/>
              <a:rect l="l" t="t" r="r" b="b"/>
              <a:pathLst>
                <a:path w="19065" h="3641" extrusionOk="0">
                  <a:moveTo>
                    <a:pt x="2249" y="1"/>
                  </a:moveTo>
                  <a:cubicBezTo>
                    <a:pt x="1614" y="1"/>
                    <a:pt x="981" y="326"/>
                    <a:pt x="643" y="966"/>
                  </a:cubicBezTo>
                  <a:cubicBezTo>
                    <a:pt x="0" y="2171"/>
                    <a:pt x="873" y="3640"/>
                    <a:pt x="2250" y="3640"/>
                  </a:cubicBezTo>
                  <a:cubicBezTo>
                    <a:pt x="2847" y="3640"/>
                    <a:pt x="3409" y="3353"/>
                    <a:pt x="3742" y="2860"/>
                  </a:cubicBezTo>
                  <a:cubicBezTo>
                    <a:pt x="4029" y="2435"/>
                    <a:pt x="4488" y="2182"/>
                    <a:pt x="5004" y="2182"/>
                  </a:cubicBezTo>
                  <a:lnTo>
                    <a:pt x="19064" y="2182"/>
                  </a:lnTo>
                  <a:lnTo>
                    <a:pt x="19064" y="1459"/>
                  </a:lnTo>
                  <a:lnTo>
                    <a:pt x="5004" y="1459"/>
                  </a:lnTo>
                  <a:cubicBezTo>
                    <a:pt x="4499" y="1459"/>
                    <a:pt x="4040" y="1218"/>
                    <a:pt x="3765" y="805"/>
                  </a:cubicBezTo>
                  <a:cubicBezTo>
                    <a:pt x="3400" y="266"/>
                    <a:pt x="2823" y="1"/>
                    <a:pt x="2249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63" name="Google Shape;1522;p43">
              <a:extLst>
                <a:ext uri="{FF2B5EF4-FFF2-40B4-BE49-F238E27FC236}">
                  <a16:creationId xmlns:a16="http://schemas.microsoft.com/office/drawing/2014/main" id="{484A8505-FF98-0534-8C42-9005BC1716C7}"/>
                </a:ext>
              </a:extLst>
            </p:cNvPr>
            <p:cNvSpPr/>
            <p:nvPr/>
          </p:nvSpPr>
          <p:spPr>
            <a:xfrm>
              <a:off x="3234603" y="2086687"/>
              <a:ext cx="101301" cy="76257"/>
            </a:xfrm>
            <a:custGeom>
              <a:avLst/>
              <a:gdLst/>
              <a:ahLst/>
              <a:cxnLst/>
              <a:rect l="l" t="t" r="r" b="b"/>
              <a:pathLst>
                <a:path w="13820" h="10407" extrusionOk="0">
                  <a:moveTo>
                    <a:pt x="8445" y="0"/>
                  </a:moveTo>
                  <a:cubicBezTo>
                    <a:pt x="5733" y="0"/>
                    <a:pt x="3459" y="2121"/>
                    <a:pt x="3283" y="4866"/>
                  </a:cubicBezTo>
                  <a:lnTo>
                    <a:pt x="0" y="4866"/>
                  </a:lnTo>
                  <a:lnTo>
                    <a:pt x="0" y="5577"/>
                  </a:lnTo>
                  <a:lnTo>
                    <a:pt x="3283" y="5577"/>
                  </a:lnTo>
                  <a:cubicBezTo>
                    <a:pt x="3471" y="8312"/>
                    <a:pt x="5753" y="10406"/>
                    <a:pt x="8459" y="10406"/>
                  </a:cubicBezTo>
                  <a:cubicBezTo>
                    <a:pt x="8558" y="10406"/>
                    <a:pt x="8658" y="10404"/>
                    <a:pt x="8758" y="10398"/>
                  </a:cubicBezTo>
                  <a:lnTo>
                    <a:pt x="6015" y="7666"/>
                  </a:lnTo>
                  <a:lnTo>
                    <a:pt x="5992" y="7643"/>
                  </a:lnTo>
                  <a:cubicBezTo>
                    <a:pt x="4672" y="6278"/>
                    <a:pt x="4683" y="4108"/>
                    <a:pt x="6038" y="2766"/>
                  </a:cubicBezTo>
                  <a:cubicBezTo>
                    <a:pt x="6708" y="2101"/>
                    <a:pt x="7586" y="1768"/>
                    <a:pt x="8465" y="1768"/>
                  </a:cubicBezTo>
                  <a:cubicBezTo>
                    <a:pt x="9348" y="1768"/>
                    <a:pt x="10231" y="2104"/>
                    <a:pt x="10904" y="2777"/>
                  </a:cubicBezTo>
                  <a:lnTo>
                    <a:pt x="13635" y="5520"/>
                  </a:lnTo>
                  <a:cubicBezTo>
                    <a:pt x="13819" y="2651"/>
                    <a:pt x="11638" y="195"/>
                    <a:pt x="8781" y="11"/>
                  </a:cubicBezTo>
                  <a:cubicBezTo>
                    <a:pt x="8668" y="4"/>
                    <a:pt x="8556" y="0"/>
                    <a:pt x="8445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64" name="Google Shape;1523;p43">
              <a:extLst>
                <a:ext uri="{FF2B5EF4-FFF2-40B4-BE49-F238E27FC236}">
                  <a16:creationId xmlns:a16="http://schemas.microsoft.com/office/drawing/2014/main" id="{1794A26E-5BF1-101C-78C5-42FCAA655D06}"/>
                </a:ext>
              </a:extLst>
            </p:cNvPr>
            <p:cNvSpPr/>
            <p:nvPr/>
          </p:nvSpPr>
          <p:spPr>
            <a:xfrm>
              <a:off x="3278765" y="2107116"/>
              <a:ext cx="55781" cy="55762"/>
            </a:xfrm>
            <a:custGeom>
              <a:avLst/>
              <a:gdLst/>
              <a:ahLst/>
              <a:cxnLst/>
              <a:rect l="l" t="t" r="r" b="b"/>
              <a:pathLst>
                <a:path w="7610" h="7610" extrusionOk="0">
                  <a:moveTo>
                    <a:pt x="4878" y="1"/>
                  </a:moveTo>
                  <a:cubicBezTo>
                    <a:pt x="6221" y="1344"/>
                    <a:pt x="6221" y="3524"/>
                    <a:pt x="4878" y="4878"/>
                  </a:cubicBezTo>
                  <a:cubicBezTo>
                    <a:pt x="4201" y="5550"/>
                    <a:pt x="3317" y="5885"/>
                    <a:pt x="2435" y="5885"/>
                  </a:cubicBezTo>
                  <a:cubicBezTo>
                    <a:pt x="1552" y="5885"/>
                    <a:pt x="672" y="5550"/>
                    <a:pt x="0" y="4878"/>
                  </a:cubicBezTo>
                  <a:lnTo>
                    <a:pt x="0" y="4878"/>
                  </a:lnTo>
                  <a:lnTo>
                    <a:pt x="2732" y="7610"/>
                  </a:lnTo>
                  <a:cubicBezTo>
                    <a:pt x="5360" y="7461"/>
                    <a:pt x="7460" y="5360"/>
                    <a:pt x="7609" y="2732"/>
                  </a:cubicBezTo>
                  <a:lnTo>
                    <a:pt x="4878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65" name="Google Shape;1524;p43">
              <a:extLst>
                <a:ext uri="{FF2B5EF4-FFF2-40B4-BE49-F238E27FC236}">
                  <a16:creationId xmlns:a16="http://schemas.microsoft.com/office/drawing/2014/main" id="{26C30FE8-ABD6-F1F7-6172-5177E3E8DAA2}"/>
                </a:ext>
              </a:extLst>
            </p:cNvPr>
            <p:cNvSpPr/>
            <p:nvPr/>
          </p:nvSpPr>
          <p:spPr>
            <a:xfrm>
              <a:off x="3268754" y="2099693"/>
              <a:ext cx="54938" cy="49864"/>
            </a:xfrm>
            <a:custGeom>
              <a:avLst/>
              <a:gdLst/>
              <a:ahLst/>
              <a:cxnLst/>
              <a:rect l="l" t="t" r="r" b="b"/>
              <a:pathLst>
                <a:path w="7495" h="6805" extrusionOk="0">
                  <a:moveTo>
                    <a:pt x="3792" y="1"/>
                  </a:moveTo>
                  <a:cubicBezTo>
                    <a:pt x="2917" y="1"/>
                    <a:pt x="2040" y="333"/>
                    <a:pt x="1366" y="1002"/>
                  </a:cubicBezTo>
                  <a:cubicBezTo>
                    <a:pt x="23" y="2333"/>
                    <a:pt x="0" y="4514"/>
                    <a:pt x="1332" y="5868"/>
                  </a:cubicBezTo>
                  <a:lnTo>
                    <a:pt x="1332" y="5857"/>
                  </a:lnTo>
                  <a:lnTo>
                    <a:pt x="1355" y="5891"/>
                  </a:lnTo>
                  <a:cubicBezTo>
                    <a:pt x="2019" y="6500"/>
                    <a:pt x="2860" y="6804"/>
                    <a:pt x="3700" y="6804"/>
                  </a:cubicBezTo>
                  <a:cubicBezTo>
                    <a:pt x="4585" y="6804"/>
                    <a:pt x="5469" y="6466"/>
                    <a:pt x="6141" y="5788"/>
                  </a:cubicBezTo>
                  <a:cubicBezTo>
                    <a:pt x="7449" y="4480"/>
                    <a:pt x="7495" y="2368"/>
                    <a:pt x="6232" y="1014"/>
                  </a:cubicBezTo>
                  <a:cubicBezTo>
                    <a:pt x="5558" y="339"/>
                    <a:pt x="4675" y="1"/>
                    <a:pt x="3792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66" name="Google Shape;1525;p43">
              <a:extLst>
                <a:ext uri="{FF2B5EF4-FFF2-40B4-BE49-F238E27FC236}">
                  <a16:creationId xmlns:a16="http://schemas.microsoft.com/office/drawing/2014/main" id="{5C74BD1F-B2EC-F4B9-2660-DF742533D854}"/>
                </a:ext>
              </a:extLst>
            </p:cNvPr>
            <p:cNvSpPr/>
            <p:nvPr/>
          </p:nvSpPr>
          <p:spPr>
            <a:xfrm>
              <a:off x="3088670" y="2323456"/>
              <a:ext cx="139746" cy="26716"/>
            </a:xfrm>
            <a:custGeom>
              <a:avLst/>
              <a:gdLst/>
              <a:ahLst/>
              <a:cxnLst/>
              <a:rect l="l" t="t" r="r" b="b"/>
              <a:pathLst>
                <a:path w="19065" h="3646" extrusionOk="0">
                  <a:moveTo>
                    <a:pt x="2249" y="1"/>
                  </a:moveTo>
                  <a:cubicBezTo>
                    <a:pt x="1614" y="1"/>
                    <a:pt x="981" y="327"/>
                    <a:pt x="643" y="960"/>
                  </a:cubicBezTo>
                  <a:cubicBezTo>
                    <a:pt x="0" y="2177"/>
                    <a:pt x="873" y="3646"/>
                    <a:pt x="2250" y="3646"/>
                  </a:cubicBezTo>
                  <a:cubicBezTo>
                    <a:pt x="2847" y="3646"/>
                    <a:pt x="3398" y="3347"/>
                    <a:pt x="3742" y="2865"/>
                  </a:cubicBezTo>
                  <a:cubicBezTo>
                    <a:pt x="4029" y="2441"/>
                    <a:pt x="4488" y="2188"/>
                    <a:pt x="5004" y="2177"/>
                  </a:cubicBezTo>
                  <a:lnTo>
                    <a:pt x="19064" y="2177"/>
                  </a:lnTo>
                  <a:lnTo>
                    <a:pt x="19064" y="1465"/>
                  </a:lnTo>
                  <a:lnTo>
                    <a:pt x="5004" y="1465"/>
                  </a:lnTo>
                  <a:cubicBezTo>
                    <a:pt x="4499" y="1465"/>
                    <a:pt x="4040" y="1224"/>
                    <a:pt x="3765" y="811"/>
                  </a:cubicBezTo>
                  <a:cubicBezTo>
                    <a:pt x="3400" y="266"/>
                    <a:pt x="2823" y="1"/>
                    <a:pt x="2249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67" name="Google Shape;1526;p43">
              <a:extLst>
                <a:ext uri="{FF2B5EF4-FFF2-40B4-BE49-F238E27FC236}">
                  <a16:creationId xmlns:a16="http://schemas.microsoft.com/office/drawing/2014/main" id="{FED320AC-A606-6321-27B3-23394047C358}"/>
                </a:ext>
              </a:extLst>
            </p:cNvPr>
            <p:cNvSpPr/>
            <p:nvPr/>
          </p:nvSpPr>
          <p:spPr>
            <a:xfrm>
              <a:off x="3234603" y="2298535"/>
              <a:ext cx="101301" cy="76257"/>
            </a:xfrm>
            <a:custGeom>
              <a:avLst/>
              <a:gdLst/>
              <a:ahLst/>
              <a:cxnLst/>
              <a:rect l="l" t="t" r="r" b="b"/>
              <a:pathLst>
                <a:path w="13820" h="10407" extrusionOk="0">
                  <a:moveTo>
                    <a:pt x="8445" y="0"/>
                  </a:moveTo>
                  <a:cubicBezTo>
                    <a:pt x="5733" y="0"/>
                    <a:pt x="3459" y="2121"/>
                    <a:pt x="3283" y="4866"/>
                  </a:cubicBezTo>
                  <a:lnTo>
                    <a:pt x="0" y="4866"/>
                  </a:lnTo>
                  <a:lnTo>
                    <a:pt x="0" y="5578"/>
                  </a:lnTo>
                  <a:lnTo>
                    <a:pt x="3283" y="5578"/>
                  </a:lnTo>
                  <a:cubicBezTo>
                    <a:pt x="3471" y="8313"/>
                    <a:pt x="5753" y="10407"/>
                    <a:pt x="8459" y="10407"/>
                  </a:cubicBezTo>
                  <a:cubicBezTo>
                    <a:pt x="8558" y="10407"/>
                    <a:pt x="8658" y="10404"/>
                    <a:pt x="8758" y="10398"/>
                  </a:cubicBezTo>
                  <a:lnTo>
                    <a:pt x="6015" y="7666"/>
                  </a:lnTo>
                  <a:lnTo>
                    <a:pt x="5992" y="7632"/>
                  </a:lnTo>
                  <a:cubicBezTo>
                    <a:pt x="4695" y="6278"/>
                    <a:pt x="4729" y="4120"/>
                    <a:pt x="6060" y="2800"/>
                  </a:cubicBezTo>
                  <a:cubicBezTo>
                    <a:pt x="6736" y="2136"/>
                    <a:pt x="7616" y="1803"/>
                    <a:pt x="8495" y="1803"/>
                  </a:cubicBezTo>
                  <a:cubicBezTo>
                    <a:pt x="9363" y="1803"/>
                    <a:pt x="10231" y="2127"/>
                    <a:pt x="10904" y="2777"/>
                  </a:cubicBezTo>
                  <a:lnTo>
                    <a:pt x="13635" y="5509"/>
                  </a:lnTo>
                  <a:cubicBezTo>
                    <a:pt x="13819" y="2651"/>
                    <a:pt x="11638" y="195"/>
                    <a:pt x="8781" y="11"/>
                  </a:cubicBezTo>
                  <a:cubicBezTo>
                    <a:pt x="8668" y="4"/>
                    <a:pt x="8556" y="0"/>
                    <a:pt x="8445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68" name="Google Shape;1527;p43">
              <a:extLst>
                <a:ext uri="{FF2B5EF4-FFF2-40B4-BE49-F238E27FC236}">
                  <a16:creationId xmlns:a16="http://schemas.microsoft.com/office/drawing/2014/main" id="{5A3A3DE7-5A6C-FCD3-BFEB-7CAFB1327E3E}"/>
                </a:ext>
              </a:extLst>
            </p:cNvPr>
            <p:cNvSpPr/>
            <p:nvPr/>
          </p:nvSpPr>
          <p:spPr>
            <a:xfrm>
              <a:off x="3278765" y="2318964"/>
              <a:ext cx="55781" cy="55770"/>
            </a:xfrm>
            <a:custGeom>
              <a:avLst/>
              <a:gdLst/>
              <a:ahLst/>
              <a:cxnLst/>
              <a:rect l="l" t="t" r="r" b="b"/>
              <a:pathLst>
                <a:path w="7610" h="7611" extrusionOk="0">
                  <a:moveTo>
                    <a:pt x="4878" y="1"/>
                  </a:moveTo>
                  <a:lnTo>
                    <a:pt x="4878" y="1"/>
                  </a:lnTo>
                  <a:cubicBezTo>
                    <a:pt x="6221" y="1344"/>
                    <a:pt x="6221" y="3524"/>
                    <a:pt x="4878" y="4878"/>
                  </a:cubicBezTo>
                  <a:cubicBezTo>
                    <a:pt x="4201" y="5550"/>
                    <a:pt x="3317" y="5886"/>
                    <a:pt x="2435" y="5886"/>
                  </a:cubicBezTo>
                  <a:cubicBezTo>
                    <a:pt x="1552" y="5886"/>
                    <a:pt x="672" y="5550"/>
                    <a:pt x="0" y="4879"/>
                  </a:cubicBezTo>
                  <a:lnTo>
                    <a:pt x="0" y="4879"/>
                  </a:lnTo>
                  <a:lnTo>
                    <a:pt x="2732" y="7610"/>
                  </a:lnTo>
                  <a:cubicBezTo>
                    <a:pt x="5360" y="7461"/>
                    <a:pt x="7460" y="5361"/>
                    <a:pt x="7609" y="2732"/>
                  </a:cubicBezTo>
                  <a:lnTo>
                    <a:pt x="4878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69" name="Google Shape;1528;p43">
              <a:extLst>
                <a:ext uri="{FF2B5EF4-FFF2-40B4-BE49-F238E27FC236}">
                  <a16:creationId xmlns:a16="http://schemas.microsoft.com/office/drawing/2014/main" id="{ECEE0A30-27B8-F1F1-FA71-83B8403E0C1D}"/>
                </a:ext>
              </a:extLst>
            </p:cNvPr>
            <p:cNvSpPr/>
            <p:nvPr/>
          </p:nvSpPr>
          <p:spPr>
            <a:xfrm>
              <a:off x="3269004" y="2311754"/>
              <a:ext cx="56287" cy="51058"/>
            </a:xfrm>
            <a:custGeom>
              <a:avLst/>
              <a:gdLst/>
              <a:ahLst/>
              <a:cxnLst/>
              <a:rect l="l" t="t" r="r" b="b"/>
              <a:pathLst>
                <a:path w="7679" h="6968" extrusionOk="0">
                  <a:moveTo>
                    <a:pt x="3790" y="0"/>
                  </a:moveTo>
                  <a:cubicBezTo>
                    <a:pt x="2912" y="0"/>
                    <a:pt x="2035" y="333"/>
                    <a:pt x="1366" y="996"/>
                  </a:cubicBezTo>
                  <a:cubicBezTo>
                    <a:pt x="24" y="2327"/>
                    <a:pt x="1" y="4474"/>
                    <a:pt x="1298" y="5840"/>
                  </a:cubicBezTo>
                  <a:lnTo>
                    <a:pt x="1298" y="5828"/>
                  </a:lnTo>
                  <a:lnTo>
                    <a:pt x="1321" y="5862"/>
                  </a:lnTo>
                  <a:cubicBezTo>
                    <a:pt x="2002" y="6597"/>
                    <a:pt x="2928" y="6968"/>
                    <a:pt x="3856" y="6968"/>
                  </a:cubicBezTo>
                  <a:cubicBezTo>
                    <a:pt x="4739" y="6968"/>
                    <a:pt x="5624" y="6632"/>
                    <a:pt x="6302" y="5954"/>
                  </a:cubicBezTo>
                  <a:cubicBezTo>
                    <a:pt x="7679" y="4566"/>
                    <a:pt x="7645" y="2316"/>
                    <a:pt x="6198" y="985"/>
                  </a:cubicBezTo>
                  <a:cubicBezTo>
                    <a:pt x="5530" y="328"/>
                    <a:pt x="4659" y="0"/>
                    <a:pt x="3790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70" name="Google Shape;1529;p43">
              <a:extLst>
                <a:ext uri="{FF2B5EF4-FFF2-40B4-BE49-F238E27FC236}">
                  <a16:creationId xmlns:a16="http://schemas.microsoft.com/office/drawing/2014/main" id="{0A4681CB-9A56-674A-3A10-921F61A415E8}"/>
                </a:ext>
              </a:extLst>
            </p:cNvPr>
            <p:cNvSpPr/>
            <p:nvPr/>
          </p:nvSpPr>
          <p:spPr>
            <a:xfrm>
              <a:off x="3216780" y="2404433"/>
              <a:ext cx="90438" cy="76074"/>
            </a:xfrm>
            <a:custGeom>
              <a:avLst/>
              <a:gdLst/>
              <a:ahLst/>
              <a:cxnLst/>
              <a:rect l="l" t="t" r="r" b="b"/>
              <a:pathLst>
                <a:path w="12338" h="10382" extrusionOk="0">
                  <a:moveTo>
                    <a:pt x="6169" y="0"/>
                  </a:moveTo>
                  <a:cubicBezTo>
                    <a:pt x="4129" y="0"/>
                    <a:pt x="2128" y="1197"/>
                    <a:pt x="1308" y="3349"/>
                  </a:cubicBezTo>
                  <a:cubicBezTo>
                    <a:pt x="1" y="6767"/>
                    <a:pt x="2554" y="10381"/>
                    <a:pt x="6151" y="10381"/>
                  </a:cubicBezTo>
                  <a:cubicBezTo>
                    <a:pt x="6250" y="10381"/>
                    <a:pt x="6349" y="10378"/>
                    <a:pt x="6450" y="10373"/>
                  </a:cubicBezTo>
                  <a:lnTo>
                    <a:pt x="3718" y="7630"/>
                  </a:lnTo>
                  <a:cubicBezTo>
                    <a:pt x="3638" y="7550"/>
                    <a:pt x="3557" y="7458"/>
                    <a:pt x="3477" y="7377"/>
                  </a:cubicBezTo>
                  <a:cubicBezTo>
                    <a:pt x="2318" y="5943"/>
                    <a:pt x="2478" y="3854"/>
                    <a:pt x="3844" y="2626"/>
                  </a:cubicBezTo>
                  <a:cubicBezTo>
                    <a:pt x="4504" y="2033"/>
                    <a:pt x="5332" y="1737"/>
                    <a:pt x="6159" y="1737"/>
                  </a:cubicBezTo>
                  <a:cubicBezTo>
                    <a:pt x="7043" y="1737"/>
                    <a:pt x="7925" y="2076"/>
                    <a:pt x="8596" y="2752"/>
                  </a:cubicBezTo>
                  <a:lnTo>
                    <a:pt x="11327" y="5484"/>
                  </a:lnTo>
                  <a:lnTo>
                    <a:pt x="11327" y="5552"/>
                  </a:lnTo>
                  <a:lnTo>
                    <a:pt x="12337" y="5552"/>
                  </a:lnTo>
                  <a:lnTo>
                    <a:pt x="12337" y="4841"/>
                  </a:lnTo>
                  <a:lnTo>
                    <a:pt x="11327" y="4841"/>
                  </a:lnTo>
                  <a:cubicBezTo>
                    <a:pt x="11247" y="3590"/>
                    <a:pt x="10708" y="2408"/>
                    <a:pt x="9824" y="1524"/>
                  </a:cubicBezTo>
                  <a:cubicBezTo>
                    <a:pt x="8787" y="487"/>
                    <a:pt x="7470" y="0"/>
                    <a:pt x="6169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71" name="Google Shape;1530;p43">
              <a:extLst>
                <a:ext uri="{FF2B5EF4-FFF2-40B4-BE49-F238E27FC236}">
                  <a16:creationId xmlns:a16="http://schemas.microsoft.com/office/drawing/2014/main" id="{85A190B1-51E7-9661-9A35-CAA74179A202}"/>
                </a:ext>
              </a:extLst>
            </p:cNvPr>
            <p:cNvSpPr/>
            <p:nvPr/>
          </p:nvSpPr>
          <p:spPr>
            <a:xfrm>
              <a:off x="3316610" y="2429134"/>
              <a:ext cx="153043" cy="26672"/>
            </a:xfrm>
            <a:custGeom>
              <a:avLst/>
              <a:gdLst/>
              <a:ahLst/>
              <a:cxnLst/>
              <a:rect l="l" t="t" r="r" b="b"/>
              <a:pathLst>
                <a:path w="20879" h="3640" extrusionOk="0">
                  <a:moveTo>
                    <a:pt x="18628" y="1"/>
                  </a:moveTo>
                  <a:cubicBezTo>
                    <a:pt x="18043" y="1"/>
                    <a:pt x="17481" y="299"/>
                    <a:pt x="17148" y="781"/>
                  </a:cubicBezTo>
                  <a:cubicBezTo>
                    <a:pt x="16861" y="1206"/>
                    <a:pt x="16390" y="1458"/>
                    <a:pt x="15885" y="1470"/>
                  </a:cubicBezTo>
                  <a:lnTo>
                    <a:pt x="1" y="1470"/>
                  </a:lnTo>
                  <a:lnTo>
                    <a:pt x="1" y="2181"/>
                  </a:lnTo>
                  <a:lnTo>
                    <a:pt x="15885" y="2181"/>
                  </a:lnTo>
                  <a:cubicBezTo>
                    <a:pt x="16379" y="2181"/>
                    <a:pt x="16849" y="2423"/>
                    <a:pt x="17125" y="2836"/>
                  </a:cubicBezTo>
                  <a:cubicBezTo>
                    <a:pt x="17490" y="3375"/>
                    <a:pt x="18064" y="3640"/>
                    <a:pt x="18635" y="3640"/>
                  </a:cubicBezTo>
                  <a:cubicBezTo>
                    <a:pt x="19268" y="3640"/>
                    <a:pt x="19897" y="3314"/>
                    <a:pt x="20235" y="2675"/>
                  </a:cubicBezTo>
                  <a:cubicBezTo>
                    <a:pt x="20878" y="1470"/>
                    <a:pt x="20006" y="1"/>
                    <a:pt x="18628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72" name="Google Shape;1531;p43">
              <a:extLst>
                <a:ext uri="{FF2B5EF4-FFF2-40B4-BE49-F238E27FC236}">
                  <a16:creationId xmlns:a16="http://schemas.microsoft.com/office/drawing/2014/main" id="{3AED4E28-23C0-8EAB-FFB2-24981CB95215}"/>
                </a:ext>
              </a:extLst>
            </p:cNvPr>
            <p:cNvSpPr/>
            <p:nvPr/>
          </p:nvSpPr>
          <p:spPr>
            <a:xfrm>
              <a:off x="3244021" y="2424598"/>
              <a:ext cx="55869" cy="55762"/>
            </a:xfrm>
            <a:custGeom>
              <a:avLst/>
              <a:gdLst/>
              <a:ahLst/>
              <a:cxnLst/>
              <a:rect l="l" t="t" r="r" b="b"/>
              <a:pathLst>
                <a:path w="7622" h="7610" extrusionOk="0">
                  <a:moveTo>
                    <a:pt x="4879" y="0"/>
                  </a:moveTo>
                  <a:lnTo>
                    <a:pt x="5074" y="194"/>
                  </a:lnTo>
                  <a:lnTo>
                    <a:pt x="5074" y="194"/>
                  </a:lnTo>
                  <a:cubicBezTo>
                    <a:pt x="5012" y="128"/>
                    <a:pt x="4947" y="63"/>
                    <a:pt x="4879" y="0"/>
                  </a:cubicBezTo>
                  <a:close/>
                  <a:moveTo>
                    <a:pt x="1" y="4878"/>
                  </a:moveTo>
                  <a:lnTo>
                    <a:pt x="1" y="4878"/>
                  </a:lnTo>
                  <a:cubicBezTo>
                    <a:pt x="64" y="4946"/>
                    <a:pt x="130" y="5011"/>
                    <a:pt x="197" y="5073"/>
                  </a:cubicBezTo>
                  <a:lnTo>
                    <a:pt x="197" y="5073"/>
                  </a:lnTo>
                  <a:lnTo>
                    <a:pt x="1" y="4878"/>
                  </a:lnTo>
                  <a:close/>
                  <a:moveTo>
                    <a:pt x="5074" y="194"/>
                  </a:moveTo>
                  <a:lnTo>
                    <a:pt x="5074" y="194"/>
                  </a:lnTo>
                  <a:cubicBezTo>
                    <a:pt x="6325" y="1543"/>
                    <a:pt x="6294" y="3657"/>
                    <a:pt x="4982" y="4970"/>
                  </a:cubicBezTo>
                  <a:cubicBezTo>
                    <a:pt x="4305" y="5647"/>
                    <a:pt x="3420" y="5983"/>
                    <a:pt x="2536" y="5983"/>
                  </a:cubicBezTo>
                  <a:cubicBezTo>
                    <a:pt x="1695" y="5983"/>
                    <a:pt x="855" y="5678"/>
                    <a:pt x="197" y="5073"/>
                  </a:cubicBezTo>
                  <a:lnTo>
                    <a:pt x="197" y="5073"/>
                  </a:lnTo>
                  <a:lnTo>
                    <a:pt x="2744" y="7609"/>
                  </a:lnTo>
                  <a:cubicBezTo>
                    <a:pt x="5349" y="7472"/>
                    <a:pt x="7438" y="5406"/>
                    <a:pt x="7622" y="2800"/>
                  </a:cubicBezTo>
                  <a:lnTo>
                    <a:pt x="7622" y="2732"/>
                  </a:lnTo>
                  <a:lnTo>
                    <a:pt x="5074" y="194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73" name="Google Shape;1532;p43">
              <a:extLst>
                <a:ext uri="{FF2B5EF4-FFF2-40B4-BE49-F238E27FC236}">
                  <a16:creationId xmlns:a16="http://schemas.microsoft.com/office/drawing/2014/main" id="{24104419-6C77-E9E0-FA5F-B42B15D8C999}"/>
                </a:ext>
              </a:extLst>
            </p:cNvPr>
            <p:cNvSpPr/>
            <p:nvPr/>
          </p:nvSpPr>
          <p:spPr>
            <a:xfrm>
              <a:off x="3233761" y="2417183"/>
              <a:ext cx="55869" cy="50618"/>
            </a:xfrm>
            <a:custGeom>
              <a:avLst/>
              <a:gdLst/>
              <a:ahLst/>
              <a:cxnLst/>
              <a:rect l="l" t="t" r="r" b="b"/>
              <a:pathLst>
                <a:path w="7622" h="6908" extrusionOk="0">
                  <a:moveTo>
                    <a:pt x="3836" y="1"/>
                  </a:moveTo>
                  <a:cubicBezTo>
                    <a:pt x="3011" y="1"/>
                    <a:pt x="2185" y="294"/>
                    <a:pt x="1527" y="886"/>
                  </a:cubicBezTo>
                  <a:cubicBezTo>
                    <a:pt x="161" y="2125"/>
                    <a:pt x="1" y="4214"/>
                    <a:pt x="1160" y="5637"/>
                  </a:cubicBezTo>
                  <a:cubicBezTo>
                    <a:pt x="1240" y="5729"/>
                    <a:pt x="1321" y="5810"/>
                    <a:pt x="1401" y="5901"/>
                  </a:cubicBezTo>
                  <a:cubicBezTo>
                    <a:pt x="2071" y="6571"/>
                    <a:pt x="2952" y="6907"/>
                    <a:pt x="3834" y="6907"/>
                  </a:cubicBezTo>
                  <a:cubicBezTo>
                    <a:pt x="4720" y="6907"/>
                    <a:pt x="5606" y="6568"/>
                    <a:pt x="6279" y="5890"/>
                  </a:cubicBezTo>
                  <a:cubicBezTo>
                    <a:pt x="7622" y="4547"/>
                    <a:pt x="7622" y="2366"/>
                    <a:pt x="6279" y="1012"/>
                  </a:cubicBezTo>
                  <a:cubicBezTo>
                    <a:pt x="5607" y="340"/>
                    <a:pt x="4722" y="1"/>
                    <a:pt x="3836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74" name="Google Shape;1533;p43">
              <a:extLst>
                <a:ext uri="{FF2B5EF4-FFF2-40B4-BE49-F238E27FC236}">
                  <a16:creationId xmlns:a16="http://schemas.microsoft.com/office/drawing/2014/main" id="{044692D3-223B-0ECF-5ADA-44822F1079C5}"/>
                </a:ext>
              </a:extLst>
            </p:cNvPr>
            <p:cNvSpPr/>
            <p:nvPr/>
          </p:nvSpPr>
          <p:spPr>
            <a:xfrm>
              <a:off x="3091763" y="2535751"/>
              <a:ext cx="136653" cy="26716"/>
            </a:xfrm>
            <a:custGeom>
              <a:avLst/>
              <a:gdLst/>
              <a:ahLst/>
              <a:cxnLst/>
              <a:rect l="l" t="t" r="r" b="b"/>
              <a:pathLst>
                <a:path w="18643" h="3646" extrusionOk="0">
                  <a:moveTo>
                    <a:pt x="1849" y="1"/>
                  </a:moveTo>
                  <a:cubicBezTo>
                    <a:pt x="927" y="1"/>
                    <a:pt x="22" y="689"/>
                    <a:pt x="15" y="1806"/>
                  </a:cubicBezTo>
                  <a:cubicBezTo>
                    <a:pt x="0" y="2936"/>
                    <a:pt x="914" y="3646"/>
                    <a:pt x="1847" y="3646"/>
                  </a:cubicBezTo>
                  <a:cubicBezTo>
                    <a:pt x="2392" y="3646"/>
                    <a:pt x="2943" y="3403"/>
                    <a:pt x="3320" y="2862"/>
                  </a:cubicBezTo>
                  <a:cubicBezTo>
                    <a:pt x="3607" y="2437"/>
                    <a:pt x="4066" y="2185"/>
                    <a:pt x="4582" y="2185"/>
                  </a:cubicBezTo>
                  <a:lnTo>
                    <a:pt x="18642" y="2185"/>
                  </a:lnTo>
                  <a:lnTo>
                    <a:pt x="18642" y="1462"/>
                  </a:lnTo>
                  <a:lnTo>
                    <a:pt x="4582" y="1462"/>
                  </a:lnTo>
                  <a:cubicBezTo>
                    <a:pt x="4077" y="1462"/>
                    <a:pt x="3618" y="1221"/>
                    <a:pt x="3343" y="807"/>
                  </a:cubicBezTo>
                  <a:cubicBezTo>
                    <a:pt x="2967" y="251"/>
                    <a:pt x="2405" y="1"/>
                    <a:pt x="1849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75" name="Google Shape;1534;p43">
              <a:extLst>
                <a:ext uri="{FF2B5EF4-FFF2-40B4-BE49-F238E27FC236}">
                  <a16:creationId xmlns:a16="http://schemas.microsoft.com/office/drawing/2014/main" id="{C9F9F130-6EF2-A3ED-1A63-4F0FE72B3F40}"/>
                </a:ext>
              </a:extLst>
            </p:cNvPr>
            <p:cNvSpPr/>
            <p:nvPr/>
          </p:nvSpPr>
          <p:spPr>
            <a:xfrm>
              <a:off x="3234603" y="2510888"/>
              <a:ext cx="101301" cy="76184"/>
            </a:xfrm>
            <a:custGeom>
              <a:avLst/>
              <a:gdLst/>
              <a:ahLst/>
              <a:cxnLst/>
              <a:rect l="l" t="t" r="r" b="b"/>
              <a:pathLst>
                <a:path w="13820" h="10397" extrusionOk="0">
                  <a:moveTo>
                    <a:pt x="8443" y="0"/>
                  </a:moveTo>
                  <a:cubicBezTo>
                    <a:pt x="5732" y="0"/>
                    <a:pt x="3459" y="2110"/>
                    <a:pt x="3283" y="4855"/>
                  </a:cubicBezTo>
                  <a:lnTo>
                    <a:pt x="0" y="4855"/>
                  </a:lnTo>
                  <a:lnTo>
                    <a:pt x="0" y="5578"/>
                  </a:lnTo>
                  <a:lnTo>
                    <a:pt x="3283" y="5578"/>
                  </a:lnTo>
                  <a:cubicBezTo>
                    <a:pt x="3471" y="8295"/>
                    <a:pt x="5743" y="10396"/>
                    <a:pt x="8441" y="10396"/>
                  </a:cubicBezTo>
                  <a:cubicBezTo>
                    <a:pt x="8546" y="10396"/>
                    <a:pt x="8651" y="10393"/>
                    <a:pt x="8758" y="10387"/>
                  </a:cubicBezTo>
                  <a:lnTo>
                    <a:pt x="6015" y="7655"/>
                  </a:lnTo>
                  <a:lnTo>
                    <a:pt x="5992" y="7632"/>
                  </a:lnTo>
                  <a:cubicBezTo>
                    <a:pt x="4672" y="6278"/>
                    <a:pt x="4683" y="4097"/>
                    <a:pt x="6038" y="2766"/>
                  </a:cubicBezTo>
                  <a:cubicBezTo>
                    <a:pt x="6708" y="2101"/>
                    <a:pt x="7586" y="1769"/>
                    <a:pt x="8465" y="1769"/>
                  </a:cubicBezTo>
                  <a:cubicBezTo>
                    <a:pt x="9348" y="1769"/>
                    <a:pt x="10231" y="2104"/>
                    <a:pt x="10904" y="2777"/>
                  </a:cubicBezTo>
                  <a:lnTo>
                    <a:pt x="13635" y="5509"/>
                  </a:lnTo>
                  <a:cubicBezTo>
                    <a:pt x="13819" y="2651"/>
                    <a:pt x="11638" y="183"/>
                    <a:pt x="8781" y="11"/>
                  </a:cubicBezTo>
                  <a:cubicBezTo>
                    <a:pt x="8667" y="4"/>
                    <a:pt x="8555" y="0"/>
                    <a:pt x="8443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76" name="Google Shape;1535;p43">
              <a:extLst>
                <a:ext uri="{FF2B5EF4-FFF2-40B4-BE49-F238E27FC236}">
                  <a16:creationId xmlns:a16="http://schemas.microsoft.com/office/drawing/2014/main" id="{EE21FA18-37FC-F176-9C89-8ED6EFBF008A}"/>
                </a:ext>
              </a:extLst>
            </p:cNvPr>
            <p:cNvSpPr/>
            <p:nvPr/>
          </p:nvSpPr>
          <p:spPr>
            <a:xfrm>
              <a:off x="3278765" y="2531237"/>
              <a:ext cx="55781" cy="55762"/>
            </a:xfrm>
            <a:custGeom>
              <a:avLst/>
              <a:gdLst/>
              <a:ahLst/>
              <a:cxnLst/>
              <a:rect l="l" t="t" r="r" b="b"/>
              <a:pathLst>
                <a:path w="7610" h="7610" extrusionOk="0">
                  <a:moveTo>
                    <a:pt x="4878" y="0"/>
                  </a:moveTo>
                  <a:cubicBezTo>
                    <a:pt x="6221" y="1343"/>
                    <a:pt x="6221" y="3535"/>
                    <a:pt x="4878" y="4878"/>
                  </a:cubicBezTo>
                  <a:cubicBezTo>
                    <a:pt x="4201" y="5549"/>
                    <a:pt x="3317" y="5885"/>
                    <a:pt x="2435" y="5885"/>
                  </a:cubicBezTo>
                  <a:cubicBezTo>
                    <a:pt x="1552" y="5885"/>
                    <a:pt x="672" y="5549"/>
                    <a:pt x="0" y="4878"/>
                  </a:cubicBezTo>
                  <a:lnTo>
                    <a:pt x="0" y="4878"/>
                  </a:lnTo>
                  <a:lnTo>
                    <a:pt x="2732" y="7610"/>
                  </a:lnTo>
                  <a:cubicBezTo>
                    <a:pt x="5360" y="7460"/>
                    <a:pt x="7460" y="5360"/>
                    <a:pt x="7609" y="2732"/>
                  </a:cubicBezTo>
                  <a:lnTo>
                    <a:pt x="4878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77" name="Google Shape;1536;p43">
              <a:extLst>
                <a:ext uri="{FF2B5EF4-FFF2-40B4-BE49-F238E27FC236}">
                  <a16:creationId xmlns:a16="http://schemas.microsoft.com/office/drawing/2014/main" id="{9B5FAEBA-09EB-965A-FA8E-42E3E59BF4CB}"/>
                </a:ext>
              </a:extLst>
            </p:cNvPr>
            <p:cNvSpPr/>
            <p:nvPr/>
          </p:nvSpPr>
          <p:spPr>
            <a:xfrm>
              <a:off x="3268754" y="2523843"/>
              <a:ext cx="54938" cy="49871"/>
            </a:xfrm>
            <a:custGeom>
              <a:avLst/>
              <a:gdLst/>
              <a:ahLst/>
              <a:cxnLst/>
              <a:rect l="l" t="t" r="r" b="b"/>
              <a:pathLst>
                <a:path w="7495" h="6806" extrusionOk="0">
                  <a:moveTo>
                    <a:pt x="3798" y="1"/>
                  </a:moveTo>
                  <a:cubicBezTo>
                    <a:pt x="2920" y="1"/>
                    <a:pt x="2042" y="333"/>
                    <a:pt x="1366" y="998"/>
                  </a:cubicBezTo>
                  <a:cubicBezTo>
                    <a:pt x="23" y="2341"/>
                    <a:pt x="0" y="4510"/>
                    <a:pt x="1332" y="5864"/>
                  </a:cubicBezTo>
                  <a:lnTo>
                    <a:pt x="1355" y="5887"/>
                  </a:lnTo>
                  <a:cubicBezTo>
                    <a:pt x="2019" y="6501"/>
                    <a:pt x="2860" y="6806"/>
                    <a:pt x="3700" y="6806"/>
                  </a:cubicBezTo>
                  <a:cubicBezTo>
                    <a:pt x="4585" y="6806"/>
                    <a:pt x="5469" y="6467"/>
                    <a:pt x="6141" y="5795"/>
                  </a:cubicBezTo>
                  <a:cubicBezTo>
                    <a:pt x="7449" y="4487"/>
                    <a:pt x="7495" y="2375"/>
                    <a:pt x="6232" y="1009"/>
                  </a:cubicBezTo>
                  <a:cubicBezTo>
                    <a:pt x="5560" y="336"/>
                    <a:pt x="4679" y="1"/>
                    <a:pt x="3798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1180" name="Google Shape;4006;p44">
            <a:extLst>
              <a:ext uri="{FF2B5EF4-FFF2-40B4-BE49-F238E27FC236}">
                <a16:creationId xmlns:a16="http://schemas.microsoft.com/office/drawing/2014/main" id="{0160F78C-E25A-4E09-36F7-79E747EBFC9D}"/>
              </a:ext>
            </a:extLst>
          </p:cNvPr>
          <p:cNvSpPr/>
          <p:nvPr/>
        </p:nvSpPr>
        <p:spPr>
          <a:xfrm>
            <a:off x="9244434" y="2339662"/>
            <a:ext cx="220997" cy="166223"/>
          </a:xfrm>
          <a:custGeom>
            <a:avLst/>
            <a:gdLst/>
            <a:ahLst/>
            <a:cxnLst/>
            <a:rect l="l" t="t" r="r" b="b"/>
            <a:pathLst>
              <a:path w="2821" h="2122" extrusionOk="0">
                <a:moveTo>
                  <a:pt x="1761" y="1"/>
                </a:moveTo>
                <a:lnTo>
                  <a:pt x="1400" y="361"/>
                </a:lnTo>
                <a:lnTo>
                  <a:pt x="1847" y="808"/>
                </a:lnTo>
                <a:lnTo>
                  <a:pt x="1" y="808"/>
                </a:lnTo>
                <a:lnTo>
                  <a:pt x="1" y="1321"/>
                </a:lnTo>
                <a:lnTo>
                  <a:pt x="1847" y="1321"/>
                </a:lnTo>
                <a:lnTo>
                  <a:pt x="1400" y="1768"/>
                </a:lnTo>
                <a:lnTo>
                  <a:pt x="1761" y="2121"/>
                </a:lnTo>
                <a:lnTo>
                  <a:pt x="2821" y="1061"/>
                </a:lnTo>
                <a:lnTo>
                  <a:pt x="1761" y="1"/>
                </a:lnTo>
                <a:close/>
              </a:path>
            </a:pathLst>
          </a:custGeom>
          <a:solidFill>
            <a:srgbClr val="2D155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181" name="Google Shape;4007;p44">
            <a:extLst>
              <a:ext uri="{FF2B5EF4-FFF2-40B4-BE49-F238E27FC236}">
                <a16:creationId xmlns:a16="http://schemas.microsoft.com/office/drawing/2014/main" id="{055C0B1F-CE57-F08B-41CD-3B88CB0B75B4}"/>
              </a:ext>
            </a:extLst>
          </p:cNvPr>
          <p:cNvSpPr/>
          <p:nvPr/>
        </p:nvSpPr>
        <p:spPr>
          <a:xfrm>
            <a:off x="10063138" y="2347966"/>
            <a:ext cx="215905" cy="150244"/>
          </a:xfrm>
          <a:custGeom>
            <a:avLst/>
            <a:gdLst/>
            <a:ahLst/>
            <a:cxnLst/>
            <a:rect l="l" t="t" r="r" b="b"/>
            <a:pathLst>
              <a:path w="2756" h="1918" extrusionOk="0">
                <a:moveTo>
                  <a:pt x="1757" y="0"/>
                </a:moveTo>
                <a:cubicBezTo>
                  <a:pt x="1693" y="0"/>
                  <a:pt x="1630" y="25"/>
                  <a:pt x="1580" y="75"/>
                </a:cubicBezTo>
                <a:cubicBezTo>
                  <a:pt x="1479" y="176"/>
                  <a:pt x="1479" y="335"/>
                  <a:pt x="1580" y="436"/>
                </a:cubicBezTo>
                <a:lnTo>
                  <a:pt x="1768" y="623"/>
                </a:lnTo>
                <a:cubicBezTo>
                  <a:pt x="1797" y="652"/>
                  <a:pt x="1775" y="702"/>
                  <a:pt x="1739" y="702"/>
                </a:cubicBezTo>
                <a:lnTo>
                  <a:pt x="253" y="702"/>
                </a:lnTo>
                <a:cubicBezTo>
                  <a:pt x="116" y="702"/>
                  <a:pt x="1" y="818"/>
                  <a:pt x="1" y="962"/>
                </a:cubicBezTo>
                <a:cubicBezTo>
                  <a:pt x="1" y="1099"/>
                  <a:pt x="116" y="1215"/>
                  <a:pt x="253" y="1215"/>
                </a:cubicBezTo>
                <a:lnTo>
                  <a:pt x="1739" y="1215"/>
                </a:lnTo>
                <a:cubicBezTo>
                  <a:pt x="1775" y="1215"/>
                  <a:pt x="1797" y="1265"/>
                  <a:pt x="1768" y="1294"/>
                </a:cubicBezTo>
                <a:lnTo>
                  <a:pt x="1580" y="1481"/>
                </a:lnTo>
                <a:cubicBezTo>
                  <a:pt x="1479" y="1582"/>
                  <a:pt x="1479" y="1741"/>
                  <a:pt x="1580" y="1842"/>
                </a:cubicBezTo>
                <a:cubicBezTo>
                  <a:pt x="1631" y="1892"/>
                  <a:pt x="1696" y="1918"/>
                  <a:pt x="1760" y="1918"/>
                </a:cubicBezTo>
                <a:cubicBezTo>
                  <a:pt x="1825" y="1918"/>
                  <a:pt x="1890" y="1892"/>
                  <a:pt x="1941" y="1842"/>
                </a:cubicBezTo>
                <a:lnTo>
                  <a:pt x="2676" y="1106"/>
                </a:lnTo>
                <a:cubicBezTo>
                  <a:pt x="2756" y="1027"/>
                  <a:pt x="2756" y="897"/>
                  <a:pt x="2676" y="811"/>
                </a:cubicBezTo>
                <a:lnTo>
                  <a:pt x="1941" y="82"/>
                </a:lnTo>
                <a:cubicBezTo>
                  <a:pt x="1889" y="27"/>
                  <a:pt x="1823" y="0"/>
                  <a:pt x="1757" y="0"/>
                </a:cubicBezTo>
                <a:close/>
              </a:path>
            </a:pathLst>
          </a:custGeom>
          <a:solidFill>
            <a:srgbClr val="2D155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182" name="Google Shape;4008;p44">
            <a:extLst>
              <a:ext uri="{FF2B5EF4-FFF2-40B4-BE49-F238E27FC236}">
                <a16:creationId xmlns:a16="http://schemas.microsoft.com/office/drawing/2014/main" id="{F5C24AD9-370C-0516-56E5-BEE78ACF80C6}"/>
              </a:ext>
            </a:extLst>
          </p:cNvPr>
          <p:cNvSpPr/>
          <p:nvPr/>
        </p:nvSpPr>
        <p:spPr>
          <a:xfrm>
            <a:off x="10458664" y="2339662"/>
            <a:ext cx="210813" cy="166223"/>
          </a:xfrm>
          <a:custGeom>
            <a:avLst/>
            <a:gdLst/>
            <a:ahLst/>
            <a:cxnLst/>
            <a:rect l="l" t="t" r="r" b="b"/>
            <a:pathLst>
              <a:path w="2691" h="2122" extrusionOk="0">
                <a:moveTo>
                  <a:pt x="1630" y="1"/>
                </a:moveTo>
                <a:lnTo>
                  <a:pt x="1630" y="722"/>
                </a:lnTo>
                <a:lnTo>
                  <a:pt x="1630" y="808"/>
                </a:lnTo>
                <a:lnTo>
                  <a:pt x="0" y="808"/>
                </a:lnTo>
                <a:lnTo>
                  <a:pt x="0" y="1321"/>
                </a:lnTo>
                <a:lnTo>
                  <a:pt x="1630" y="1321"/>
                </a:lnTo>
                <a:lnTo>
                  <a:pt x="1630" y="1407"/>
                </a:lnTo>
                <a:lnTo>
                  <a:pt x="1630" y="2121"/>
                </a:lnTo>
                <a:lnTo>
                  <a:pt x="2691" y="1061"/>
                </a:lnTo>
                <a:lnTo>
                  <a:pt x="1630" y="1"/>
                </a:lnTo>
                <a:close/>
              </a:path>
            </a:pathLst>
          </a:custGeom>
          <a:solidFill>
            <a:srgbClr val="2D155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grpSp>
        <p:nvGrpSpPr>
          <p:cNvPr id="1183" name="Google Shape;4009;p44">
            <a:extLst>
              <a:ext uri="{FF2B5EF4-FFF2-40B4-BE49-F238E27FC236}">
                <a16:creationId xmlns:a16="http://schemas.microsoft.com/office/drawing/2014/main" id="{3F54CA00-1893-1313-5E42-D35FDB68EFBF}"/>
              </a:ext>
            </a:extLst>
          </p:cNvPr>
          <p:cNvGrpSpPr/>
          <p:nvPr/>
        </p:nvGrpSpPr>
        <p:grpSpPr>
          <a:xfrm>
            <a:off x="6558302" y="2774903"/>
            <a:ext cx="218295" cy="185544"/>
            <a:chOff x="4660325" y="1866850"/>
            <a:chExt cx="68350" cy="58100"/>
          </a:xfrm>
          <a:solidFill>
            <a:srgbClr val="2D1551"/>
          </a:solidFill>
        </p:grpSpPr>
        <p:sp>
          <p:nvSpPr>
            <p:cNvPr id="1184" name="Google Shape;4010;p44">
              <a:extLst>
                <a:ext uri="{FF2B5EF4-FFF2-40B4-BE49-F238E27FC236}">
                  <a16:creationId xmlns:a16="http://schemas.microsoft.com/office/drawing/2014/main" id="{6E600667-6C4E-2CE2-3B62-5CD9C5D6A58C}"/>
                </a:ext>
              </a:extLst>
            </p:cNvPr>
            <p:cNvSpPr/>
            <p:nvPr/>
          </p:nvSpPr>
          <p:spPr>
            <a:xfrm>
              <a:off x="4660325" y="1866850"/>
              <a:ext cx="37700" cy="58100"/>
            </a:xfrm>
            <a:custGeom>
              <a:avLst/>
              <a:gdLst/>
              <a:ahLst/>
              <a:cxnLst/>
              <a:rect l="l" t="t" r="r" b="b"/>
              <a:pathLst>
                <a:path w="1508" h="2324" extrusionOk="0">
                  <a:moveTo>
                    <a:pt x="346" y="1"/>
                  </a:moveTo>
                  <a:lnTo>
                    <a:pt x="0" y="354"/>
                  </a:lnTo>
                  <a:lnTo>
                    <a:pt x="815" y="1162"/>
                  </a:lnTo>
                  <a:lnTo>
                    <a:pt x="0" y="1977"/>
                  </a:lnTo>
                  <a:lnTo>
                    <a:pt x="346" y="2323"/>
                  </a:lnTo>
                  <a:lnTo>
                    <a:pt x="1508" y="1162"/>
                  </a:lnTo>
                  <a:lnTo>
                    <a:pt x="346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85" name="Google Shape;4011;p44">
              <a:extLst>
                <a:ext uri="{FF2B5EF4-FFF2-40B4-BE49-F238E27FC236}">
                  <a16:creationId xmlns:a16="http://schemas.microsoft.com/office/drawing/2014/main" id="{BCAB8A1C-2BF2-DF3E-F165-328EEA100667}"/>
                </a:ext>
              </a:extLst>
            </p:cNvPr>
            <p:cNvSpPr/>
            <p:nvPr/>
          </p:nvSpPr>
          <p:spPr>
            <a:xfrm>
              <a:off x="4690975" y="1866850"/>
              <a:ext cx="37700" cy="58100"/>
            </a:xfrm>
            <a:custGeom>
              <a:avLst/>
              <a:gdLst/>
              <a:ahLst/>
              <a:cxnLst/>
              <a:rect l="l" t="t" r="r" b="b"/>
              <a:pathLst>
                <a:path w="1508" h="2324" extrusionOk="0">
                  <a:moveTo>
                    <a:pt x="346" y="1"/>
                  </a:moveTo>
                  <a:lnTo>
                    <a:pt x="0" y="354"/>
                  </a:lnTo>
                  <a:lnTo>
                    <a:pt x="808" y="1162"/>
                  </a:lnTo>
                  <a:lnTo>
                    <a:pt x="0" y="1977"/>
                  </a:lnTo>
                  <a:lnTo>
                    <a:pt x="346" y="2323"/>
                  </a:lnTo>
                  <a:lnTo>
                    <a:pt x="1508" y="1162"/>
                  </a:lnTo>
                  <a:lnTo>
                    <a:pt x="346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1186" name="Google Shape;4012;p44">
            <a:extLst>
              <a:ext uri="{FF2B5EF4-FFF2-40B4-BE49-F238E27FC236}">
                <a16:creationId xmlns:a16="http://schemas.microsoft.com/office/drawing/2014/main" id="{812B391B-77C1-DF23-0A2A-8507D1B9106C}"/>
              </a:ext>
            </a:extLst>
          </p:cNvPr>
          <p:cNvGrpSpPr/>
          <p:nvPr/>
        </p:nvGrpSpPr>
        <p:grpSpPr>
          <a:xfrm>
            <a:off x="6970215" y="2808272"/>
            <a:ext cx="213106" cy="118081"/>
            <a:chOff x="4791775" y="1877500"/>
            <a:chExt cx="66725" cy="36975"/>
          </a:xfrm>
          <a:solidFill>
            <a:srgbClr val="2D1551"/>
          </a:solidFill>
        </p:grpSpPr>
        <p:sp>
          <p:nvSpPr>
            <p:cNvPr id="1187" name="Google Shape;4013;p44">
              <a:extLst>
                <a:ext uri="{FF2B5EF4-FFF2-40B4-BE49-F238E27FC236}">
                  <a16:creationId xmlns:a16="http://schemas.microsoft.com/office/drawing/2014/main" id="{D54F493F-C014-0F15-8016-5FE7D7CA1FA0}"/>
                </a:ext>
              </a:extLst>
            </p:cNvPr>
            <p:cNvSpPr/>
            <p:nvPr/>
          </p:nvSpPr>
          <p:spPr>
            <a:xfrm>
              <a:off x="4791775" y="1877500"/>
              <a:ext cx="36075" cy="36975"/>
            </a:xfrm>
            <a:custGeom>
              <a:avLst/>
              <a:gdLst/>
              <a:ahLst/>
              <a:cxnLst/>
              <a:rect l="l" t="t" r="r" b="b"/>
              <a:pathLst>
                <a:path w="1443" h="1479" extrusionOk="0">
                  <a:moveTo>
                    <a:pt x="0" y="0"/>
                  </a:moveTo>
                  <a:lnTo>
                    <a:pt x="743" y="736"/>
                  </a:lnTo>
                  <a:lnTo>
                    <a:pt x="0" y="1479"/>
                  </a:lnTo>
                  <a:lnTo>
                    <a:pt x="700" y="1479"/>
                  </a:lnTo>
                  <a:lnTo>
                    <a:pt x="1442" y="736"/>
                  </a:lnTo>
                  <a:lnTo>
                    <a:pt x="700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88" name="Google Shape;4014;p44">
              <a:extLst>
                <a:ext uri="{FF2B5EF4-FFF2-40B4-BE49-F238E27FC236}">
                  <a16:creationId xmlns:a16="http://schemas.microsoft.com/office/drawing/2014/main" id="{12931E0E-672C-97D3-C26A-942CB609B0C7}"/>
                </a:ext>
              </a:extLst>
            </p:cNvPr>
            <p:cNvSpPr/>
            <p:nvPr/>
          </p:nvSpPr>
          <p:spPr>
            <a:xfrm>
              <a:off x="4822425" y="1877500"/>
              <a:ext cx="36075" cy="36975"/>
            </a:xfrm>
            <a:custGeom>
              <a:avLst/>
              <a:gdLst/>
              <a:ahLst/>
              <a:cxnLst/>
              <a:rect l="l" t="t" r="r" b="b"/>
              <a:pathLst>
                <a:path w="1443" h="1479" extrusionOk="0">
                  <a:moveTo>
                    <a:pt x="0" y="0"/>
                  </a:moveTo>
                  <a:lnTo>
                    <a:pt x="743" y="736"/>
                  </a:lnTo>
                  <a:lnTo>
                    <a:pt x="0" y="1479"/>
                  </a:lnTo>
                  <a:lnTo>
                    <a:pt x="700" y="1479"/>
                  </a:lnTo>
                  <a:lnTo>
                    <a:pt x="1443" y="736"/>
                  </a:lnTo>
                  <a:lnTo>
                    <a:pt x="700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1189" name="Google Shape;4015;p44">
            <a:extLst>
              <a:ext uri="{FF2B5EF4-FFF2-40B4-BE49-F238E27FC236}">
                <a16:creationId xmlns:a16="http://schemas.microsoft.com/office/drawing/2014/main" id="{44883E61-0B44-9BAE-07E2-616675EB5962}"/>
              </a:ext>
            </a:extLst>
          </p:cNvPr>
          <p:cNvGrpSpPr/>
          <p:nvPr/>
        </p:nvGrpSpPr>
        <p:grpSpPr>
          <a:xfrm>
            <a:off x="7384319" y="2808272"/>
            <a:ext cx="190112" cy="118081"/>
            <a:chOff x="4923925" y="1877500"/>
            <a:chExt cx="59525" cy="36975"/>
          </a:xfrm>
          <a:solidFill>
            <a:srgbClr val="2D1551"/>
          </a:solidFill>
        </p:grpSpPr>
        <p:sp>
          <p:nvSpPr>
            <p:cNvPr id="1190" name="Google Shape;4016;p44">
              <a:extLst>
                <a:ext uri="{FF2B5EF4-FFF2-40B4-BE49-F238E27FC236}">
                  <a16:creationId xmlns:a16="http://schemas.microsoft.com/office/drawing/2014/main" id="{C063A838-F766-0AD3-41CB-91D345A77A35}"/>
                </a:ext>
              </a:extLst>
            </p:cNvPr>
            <p:cNvSpPr/>
            <p:nvPr/>
          </p:nvSpPr>
          <p:spPr>
            <a:xfrm>
              <a:off x="4923925" y="1877500"/>
              <a:ext cx="28875" cy="36975"/>
            </a:xfrm>
            <a:custGeom>
              <a:avLst/>
              <a:gdLst/>
              <a:ahLst/>
              <a:cxnLst/>
              <a:rect l="l" t="t" r="r" b="b"/>
              <a:pathLst>
                <a:path w="1155" h="1479" extrusionOk="0">
                  <a:moveTo>
                    <a:pt x="332" y="0"/>
                  </a:moveTo>
                  <a:cubicBezTo>
                    <a:pt x="116" y="0"/>
                    <a:pt x="1" y="260"/>
                    <a:pt x="159" y="419"/>
                  </a:cubicBezTo>
                  <a:lnTo>
                    <a:pt x="433" y="700"/>
                  </a:lnTo>
                  <a:cubicBezTo>
                    <a:pt x="455" y="722"/>
                    <a:pt x="455" y="758"/>
                    <a:pt x="433" y="779"/>
                  </a:cubicBezTo>
                  <a:lnTo>
                    <a:pt x="159" y="1053"/>
                  </a:lnTo>
                  <a:cubicBezTo>
                    <a:pt x="1" y="1212"/>
                    <a:pt x="116" y="1479"/>
                    <a:pt x="332" y="1479"/>
                  </a:cubicBezTo>
                  <a:cubicBezTo>
                    <a:pt x="397" y="1479"/>
                    <a:pt x="462" y="1450"/>
                    <a:pt x="506" y="1407"/>
                  </a:cubicBezTo>
                  <a:lnTo>
                    <a:pt x="1133" y="779"/>
                  </a:lnTo>
                  <a:cubicBezTo>
                    <a:pt x="1155" y="758"/>
                    <a:pt x="1155" y="722"/>
                    <a:pt x="1133" y="700"/>
                  </a:cubicBezTo>
                  <a:lnTo>
                    <a:pt x="506" y="73"/>
                  </a:lnTo>
                  <a:cubicBezTo>
                    <a:pt x="462" y="22"/>
                    <a:pt x="397" y="0"/>
                    <a:pt x="332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91" name="Google Shape;4017;p44">
              <a:extLst>
                <a:ext uri="{FF2B5EF4-FFF2-40B4-BE49-F238E27FC236}">
                  <a16:creationId xmlns:a16="http://schemas.microsoft.com/office/drawing/2014/main" id="{9F97F2BE-B622-9A1C-4482-88D1F6DCA2C6}"/>
                </a:ext>
              </a:extLst>
            </p:cNvPr>
            <p:cNvSpPr/>
            <p:nvPr/>
          </p:nvSpPr>
          <p:spPr>
            <a:xfrm>
              <a:off x="4954575" y="1877500"/>
              <a:ext cx="28875" cy="36975"/>
            </a:xfrm>
            <a:custGeom>
              <a:avLst/>
              <a:gdLst/>
              <a:ahLst/>
              <a:cxnLst/>
              <a:rect l="l" t="t" r="r" b="b"/>
              <a:pathLst>
                <a:path w="1155" h="1479" extrusionOk="0">
                  <a:moveTo>
                    <a:pt x="333" y="0"/>
                  </a:moveTo>
                  <a:cubicBezTo>
                    <a:pt x="116" y="0"/>
                    <a:pt x="1" y="260"/>
                    <a:pt x="159" y="419"/>
                  </a:cubicBezTo>
                  <a:lnTo>
                    <a:pt x="434" y="700"/>
                  </a:lnTo>
                  <a:cubicBezTo>
                    <a:pt x="455" y="722"/>
                    <a:pt x="455" y="758"/>
                    <a:pt x="434" y="779"/>
                  </a:cubicBezTo>
                  <a:lnTo>
                    <a:pt x="159" y="1053"/>
                  </a:lnTo>
                  <a:cubicBezTo>
                    <a:pt x="1" y="1212"/>
                    <a:pt x="116" y="1479"/>
                    <a:pt x="333" y="1479"/>
                  </a:cubicBezTo>
                  <a:cubicBezTo>
                    <a:pt x="397" y="1479"/>
                    <a:pt x="462" y="1450"/>
                    <a:pt x="506" y="1407"/>
                  </a:cubicBezTo>
                  <a:lnTo>
                    <a:pt x="1133" y="779"/>
                  </a:lnTo>
                  <a:cubicBezTo>
                    <a:pt x="1155" y="758"/>
                    <a:pt x="1155" y="722"/>
                    <a:pt x="1133" y="700"/>
                  </a:cubicBezTo>
                  <a:lnTo>
                    <a:pt x="506" y="73"/>
                  </a:lnTo>
                  <a:cubicBezTo>
                    <a:pt x="462" y="22"/>
                    <a:pt x="397" y="0"/>
                    <a:pt x="333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1192" name="Google Shape;4018;p44">
            <a:extLst>
              <a:ext uri="{FF2B5EF4-FFF2-40B4-BE49-F238E27FC236}">
                <a16:creationId xmlns:a16="http://schemas.microsoft.com/office/drawing/2014/main" id="{38603449-201A-808A-AFA0-B367B6721FF4}"/>
              </a:ext>
            </a:extLst>
          </p:cNvPr>
          <p:cNvGrpSpPr/>
          <p:nvPr/>
        </p:nvGrpSpPr>
        <p:grpSpPr>
          <a:xfrm>
            <a:off x="7805867" y="2785085"/>
            <a:ext cx="185480" cy="164786"/>
            <a:chOff x="5058450" y="1870100"/>
            <a:chExt cx="58075" cy="51600"/>
          </a:xfrm>
          <a:solidFill>
            <a:srgbClr val="2D1551"/>
          </a:solidFill>
        </p:grpSpPr>
        <p:sp>
          <p:nvSpPr>
            <p:cNvPr id="1193" name="Google Shape;4019;p44">
              <a:extLst>
                <a:ext uri="{FF2B5EF4-FFF2-40B4-BE49-F238E27FC236}">
                  <a16:creationId xmlns:a16="http://schemas.microsoft.com/office/drawing/2014/main" id="{EEC05C53-E10F-5D3E-CEC5-91946E73E65B}"/>
                </a:ext>
              </a:extLst>
            </p:cNvPr>
            <p:cNvSpPr/>
            <p:nvPr/>
          </p:nvSpPr>
          <p:spPr>
            <a:xfrm>
              <a:off x="5058450" y="1870100"/>
              <a:ext cx="25800" cy="51600"/>
            </a:xfrm>
            <a:custGeom>
              <a:avLst/>
              <a:gdLst/>
              <a:ahLst/>
              <a:cxnLst/>
              <a:rect l="l" t="t" r="r" b="b"/>
              <a:pathLst>
                <a:path w="1032" h="2064" extrusionOk="0">
                  <a:moveTo>
                    <a:pt x="0" y="1"/>
                  </a:moveTo>
                  <a:lnTo>
                    <a:pt x="0" y="621"/>
                  </a:lnTo>
                  <a:lnTo>
                    <a:pt x="0" y="1443"/>
                  </a:lnTo>
                  <a:lnTo>
                    <a:pt x="0" y="2063"/>
                  </a:lnTo>
                  <a:lnTo>
                    <a:pt x="1032" y="1032"/>
                  </a:lnTo>
                  <a:lnTo>
                    <a:pt x="0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94" name="Google Shape;4020;p44">
              <a:extLst>
                <a:ext uri="{FF2B5EF4-FFF2-40B4-BE49-F238E27FC236}">
                  <a16:creationId xmlns:a16="http://schemas.microsoft.com/office/drawing/2014/main" id="{768DF86E-01F6-AFA0-FD71-7C9AEBA4843C}"/>
                </a:ext>
              </a:extLst>
            </p:cNvPr>
            <p:cNvSpPr/>
            <p:nvPr/>
          </p:nvSpPr>
          <p:spPr>
            <a:xfrm>
              <a:off x="5090725" y="1870100"/>
              <a:ext cx="25800" cy="51600"/>
            </a:xfrm>
            <a:custGeom>
              <a:avLst/>
              <a:gdLst/>
              <a:ahLst/>
              <a:cxnLst/>
              <a:rect l="l" t="t" r="r" b="b"/>
              <a:pathLst>
                <a:path w="1032" h="2064" extrusionOk="0">
                  <a:moveTo>
                    <a:pt x="0" y="1"/>
                  </a:moveTo>
                  <a:lnTo>
                    <a:pt x="0" y="621"/>
                  </a:lnTo>
                  <a:lnTo>
                    <a:pt x="0" y="1443"/>
                  </a:lnTo>
                  <a:lnTo>
                    <a:pt x="0" y="2063"/>
                  </a:lnTo>
                  <a:lnTo>
                    <a:pt x="1032" y="1032"/>
                  </a:lnTo>
                  <a:lnTo>
                    <a:pt x="0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1195" name="Google Shape;4021;p44">
            <a:extLst>
              <a:ext uri="{FF2B5EF4-FFF2-40B4-BE49-F238E27FC236}">
                <a16:creationId xmlns:a16="http://schemas.microsoft.com/office/drawing/2014/main" id="{B0794E4D-3907-0B60-2E03-7AC5F67F1D01}"/>
              </a:ext>
            </a:extLst>
          </p:cNvPr>
          <p:cNvGrpSpPr/>
          <p:nvPr/>
        </p:nvGrpSpPr>
        <p:grpSpPr>
          <a:xfrm>
            <a:off x="7031788" y="3395850"/>
            <a:ext cx="132543" cy="141154"/>
            <a:chOff x="4811425" y="2065025"/>
            <a:chExt cx="41500" cy="44200"/>
          </a:xfrm>
          <a:solidFill>
            <a:srgbClr val="2D1551"/>
          </a:solidFill>
        </p:grpSpPr>
        <p:sp>
          <p:nvSpPr>
            <p:cNvPr id="1196" name="Google Shape;4022;p44">
              <a:extLst>
                <a:ext uri="{FF2B5EF4-FFF2-40B4-BE49-F238E27FC236}">
                  <a16:creationId xmlns:a16="http://schemas.microsoft.com/office/drawing/2014/main" id="{B94AA4E4-8453-509D-737B-FEBD19EF20A4}"/>
                </a:ext>
              </a:extLst>
            </p:cNvPr>
            <p:cNvSpPr/>
            <p:nvPr/>
          </p:nvSpPr>
          <p:spPr>
            <a:xfrm>
              <a:off x="4825300" y="2065025"/>
              <a:ext cx="27625" cy="44200"/>
            </a:xfrm>
            <a:custGeom>
              <a:avLst/>
              <a:gdLst/>
              <a:ahLst/>
              <a:cxnLst/>
              <a:rect l="l" t="t" r="r" b="b"/>
              <a:pathLst>
                <a:path w="1105" h="1768" extrusionOk="0">
                  <a:moveTo>
                    <a:pt x="217" y="0"/>
                  </a:moveTo>
                  <a:lnTo>
                    <a:pt x="1" y="224"/>
                  </a:lnTo>
                  <a:lnTo>
                    <a:pt x="657" y="880"/>
                  </a:lnTo>
                  <a:lnTo>
                    <a:pt x="1" y="1544"/>
                  </a:lnTo>
                  <a:lnTo>
                    <a:pt x="217" y="1767"/>
                  </a:lnTo>
                  <a:lnTo>
                    <a:pt x="1104" y="880"/>
                  </a:lnTo>
                  <a:lnTo>
                    <a:pt x="217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97" name="Google Shape;4023;p44">
              <a:extLst>
                <a:ext uri="{FF2B5EF4-FFF2-40B4-BE49-F238E27FC236}">
                  <a16:creationId xmlns:a16="http://schemas.microsoft.com/office/drawing/2014/main" id="{41259520-F5B8-570A-1CD7-E127F18FAAAF}"/>
                </a:ext>
              </a:extLst>
            </p:cNvPr>
            <p:cNvSpPr/>
            <p:nvPr/>
          </p:nvSpPr>
          <p:spPr>
            <a:xfrm>
              <a:off x="4811425" y="2072950"/>
              <a:ext cx="19850" cy="28350"/>
            </a:xfrm>
            <a:custGeom>
              <a:avLst/>
              <a:gdLst/>
              <a:ahLst/>
              <a:cxnLst/>
              <a:rect l="l" t="t" r="r" b="b"/>
              <a:pathLst>
                <a:path w="794" h="1134" extrusionOk="0">
                  <a:moveTo>
                    <a:pt x="224" y="1"/>
                  </a:moveTo>
                  <a:lnTo>
                    <a:pt x="0" y="224"/>
                  </a:lnTo>
                  <a:lnTo>
                    <a:pt x="346" y="563"/>
                  </a:lnTo>
                  <a:lnTo>
                    <a:pt x="0" y="909"/>
                  </a:lnTo>
                  <a:lnTo>
                    <a:pt x="224" y="1133"/>
                  </a:lnTo>
                  <a:lnTo>
                    <a:pt x="794" y="563"/>
                  </a:lnTo>
                  <a:lnTo>
                    <a:pt x="224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1198" name="Google Shape;4024;p44">
            <a:extLst>
              <a:ext uri="{FF2B5EF4-FFF2-40B4-BE49-F238E27FC236}">
                <a16:creationId xmlns:a16="http://schemas.microsoft.com/office/drawing/2014/main" id="{C185634B-A3A1-63A9-1ADD-6E6D1311D0B4}"/>
              </a:ext>
            </a:extLst>
          </p:cNvPr>
          <p:cNvGrpSpPr/>
          <p:nvPr/>
        </p:nvGrpSpPr>
        <p:grpSpPr>
          <a:xfrm>
            <a:off x="7402966" y="3395851"/>
            <a:ext cx="158492" cy="140595"/>
            <a:chOff x="4929875" y="2065025"/>
            <a:chExt cx="49625" cy="44025"/>
          </a:xfrm>
          <a:solidFill>
            <a:srgbClr val="2D1551"/>
          </a:solidFill>
        </p:grpSpPr>
        <p:sp>
          <p:nvSpPr>
            <p:cNvPr id="1199" name="Google Shape;4025;p44">
              <a:extLst>
                <a:ext uri="{FF2B5EF4-FFF2-40B4-BE49-F238E27FC236}">
                  <a16:creationId xmlns:a16="http://schemas.microsoft.com/office/drawing/2014/main" id="{1202B8A3-33B5-FDD7-575B-0B8E04E495F7}"/>
                </a:ext>
              </a:extLst>
            </p:cNvPr>
            <p:cNvSpPr/>
            <p:nvPr/>
          </p:nvSpPr>
          <p:spPr>
            <a:xfrm>
              <a:off x="4950075" y="2065025"/>
              <a:ext cx="29425" cy="44025"/>
            </a:xfrm>
            <a:custGeom>
              <a:avLst/>
              <a:gdLst/>
              <a:ahLst/>
              <a:cxnLst/>
              <a:rect l="l" t="t" r="r" b="b"/>
              <a:pathLst>
                <a:path w="1177" h="1761" extrusionOk="0">
                  <a:moveTo>
                    <a:pt x="1" y="0"/>
                  </a:moveTo>
                  <a:lnTo>
                    <a:pt x="729" y="880"/>
                  </a:lnTo>
                  <a:lnTo>
                    <a:pt x="1" y="1760"/>
                  </a:lnTo>
                  <a:lnTo>
                    <a:pt x="1176" y="880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00" name="Google Shape;4026;p44">
              <a:extLst>
                <a:ext uri="{FF2B5EF4-FFF2-40B4-BE49-F238E27FC236}">
                  <a16:creationId xmlns:a16="http://schemas.microsoft.com/office/drawing/2014/main" id="{443C2363-1130-A67D-EF7F-2D83382A01AF}"/>
                </a:ext>
              </a:extLst>
            </p:cNvPr>
            <p:cNvSpPr/>
            <p:nvPr/>
          </p:nvSpPr>
          <p:spPr>
            <a:xfrm>
              <a:off x="4929875" y="2065025"/>
              <a:ext cx="29425" cy="44025"/>
            </a:xfrm>
            <a:custGeom>
              <a:avLst/>
              <a:gdLst/>
              <a:ahLst/>
              <a:cxnLst/>
              <a:rect l="l" t="t" r="r" b="b"/>
              <a:pathLst>
                <a:path w="1177" h="1761" extrusionOk="0">
                  <a:moveTo>
                    <a:pt x="1" y="0"/>
                  </a:moveTo>
                  <a:lnTo>
                    <a:pt x="736" y="880"/>
                  </a:lnTo>
                  <a:lnTo>
                    <a:pt x="1" y="1760"/>
                  </a:lnTo>
                  <a:lnTo>
                    <a:pt x="1" y="1760"/>
                  </a:lnTo>
                  <a:lnTo>
                    <a:pt x="1176" y="880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1201" name="Google Shape;4027;p44">
            <a:extLst>
              <a:ext uri="{FF2B5EF4-FFF2-40B4-BE49-F238E27FC236}">
                <a16:creationId xmlns:a16="http://schemas.microsoft.com/office/drawing/2014/main" id="{77E24141-459D-625E-531E-FD190FF3B2C7}"/>
              </a:ext>
            </a:extLst>
          </p:cNvPr>
          <p:cNvGrpSpPr/>
          <p:nvPr/>
        </p:nvGrpSpPr>
        <p:grpSpPr>
          <a:xfrm>
            <a:off x="7885696" y="3400003"/>
            <a:ext cx="92062" cy="132692"/>
            <a:chOff x="5083925" y="2066350"/>
            <a:chExt cx="28825" cy="41550"/>
          </a:xfrm>
          <a:solidFill>
            <a:srgbClr val="2D1551"/>
          </a:solidFill>
        </p:grpSpPr>
        <p:sp>
          <p:nvSpPr>
            <p:cNvPr id="1202" name="Google Shape;4028;p44">
              <a:extLst>
                <a:ext uri="{FF2B5EF4-FFF2-40B4-BE49-F238E27FC236}">
                  <a16:creationId xmlns:a16="http://schemas.microsoft.com/office/drawing/2014/main" id="{F13662F8-FD52-7FA6-933F-C6E7B38441B5}"/>
                </a:ext>
              </a:extLst>
            </p:cNvPr>
            <p:cNvSpPr/>
            <p:nvPr/>
          </p:nvSpPr>
          <p:spPr>
            <a:xfrm>
              <a:off x="5084050" y="2066350"/>
              <a:ext cx="28700" cy="41550"/>
            </a:xfrm>
            <a:custGeom>
              <a:avLst/>
              <a:gdLst/>
              <a:ahLst/>
              <a:cxnLst/>
              <a:rect l="l" t="t" r="r" b="b"/>
              <a:pathLst>
                <a:path w="1148" h="1662" extrusionOk="0">
                  <a:moveTo>
                    <a:pt x="52" y="1"/>
                  </a:moveTo>
                  <a:cubicBezTo>
                    <a:pt x="27" y="1"/>
                    <a:pt x="0" y="24"/>
                    <a:pt x="0" y="56"/>
                  </a:cubicBezTo>
                  <a:lnTo>
                    <a:pt x="0" y="200"/>
                  </a:lnTo>
                  <a:cubicBezTo>
                    <a:pt x="0" y="243"/>
                    <a:pt x="22" y="279"/>
                    <a:pt x="51" y="308"/>
                  </a:cubicBezTo>
                  <a:lnTo>
                    <a:pt x="700" y="791"/>
                  </a:lnTo>
                  <a:cubicBezTo>
                    <a:pt x="729" y="813"/>
                    <a:pt x="729" y="849"/>
                    <a:pt x="700" y="871"/>
                  </a:cubicBezTo>
                  <a:lnTo>
                    <a:pt x="51" y="1354"/>
                  </a:lnTo>
                  <a:cubicBezTo>
                    <a:pt x="22" y="1383"/>
                    <a:pt x="0" y="1419"/>
                    <a:pt x="0" y="1462"/>
                  </a:cubicBezTo>
                  <a:lnTo>
                    <a:pt x="0" y="1613"/>
                  </a:lnTo>
                  <a:cubicBezTo>
                    <a:pt x="0" y="1639"/>
                    <a:pt x="26" y="1661"/>
                    <a:pt x="51" y="1661"/>
                  </a:cubicBezTo>
                  <a:cubicBezTo>
                    <a:pt x="61" y="1661"/>
                    <a:pt x="71" y="1658"/>
                    <a:pt x="80" y="1649"/>
                  </a:cubicBezTo>
                  <a:lnTo>
                    <a:pt x="1111" y="878"/>
                  </a:lnTo>
                  <a:cubicBezTo>
                    <a:pt x="1147" y="856"/>
                    <a:pt x="1147" y="806"/>
                    <a:pt x="1111" y="784"/>
                  </a:cubicBezTo>
                  <a:lnTo>
                    <a:pt x="80" y="12"/>
                  </a:lnTo>
                  <a:cubicBezTo>
                    <a:pt x="72" y="4"/>
                    <a:pt x="62" y="1"/>
                    <a:pt x="52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03" name="Google Shape;4029;p44">
              <a:extLst>
                <a:ext uri="{FF2B5EF4-FFF2-40B4-BE49-F238E27FC236}">
                  <a16:creationId xmlns:a16="http://schemas.microsoft.com/office/drawing/2014/main" id="{350669F8-7883-C0EF-5F11-B2A99A61C86C}"/>
                </a:ext>
              </a:extLst>
            </p:cNvPr>
            <p:cNvSpPr/>
            <p:nvPr/>
          </p:nvSpPr>
          <p:spPr>
            <a:xfrm>
              <a:off x="5083925" y="2081325"/>
              <a:ext cx="8800" cy="11600"/>
            </a:xfrm>
            <a:custGeom>
              <a:avLst/>
              <a:gdLst/>
              <a:ahLst/>
              <a:cxnLst/>
              <a:rect l="l" t="t" r="r" b="b"/>
              <a:pathLst>
                <a:path w="352" h="464" extrusionOk="0">
                  <a:moveTo>
                    <a:pt x="53" y="0"/>
                  </a:moveTo>
                  <a:cubicBezTo>
                    <a:pt x="25" y="0"/>
                    <a:pt x="0" y="24"/>
                    <a:pt x="5" y="55"/>
                  </a:cubicBezTo>
                  <a:lnTo>
                    <a:pt x="5" y="416"/>
                  </a:lnTo>
                  <a:cubicBezTo>
                    <a:pt x="5" y="442"/>
                    <a:pt x="31" y="464"/>
                    <a:pt x="56" y="464"/>
                  </a:cubicBezTo>
                  <a:cubicBezTo>
                    <a:pt x="66" y="464"/>
                    <a:pt x="76" y="460"/>
                    <a:pt x="85" y="452"/>
                  </a:cubicBezTo>
                  <a:lnTo>
                    <a:pt x="323" y="279"/>
                  </a:lnTo>
                  <a:cubicBezTo>
                    <a:pt x="352" y="257"/>
                    <a:pt x="352" y="207"/>
                    <a:pt x="323" y="185"/>
                  </a:cubicBezTo>
                  <a:lnTo>
                    <a:pt x="85" y="12"/>
                  </a:lnTo>
                  <a:cubicBezTo>
                    <a:pt x="75" y="4"/>
                    <a:pt x="63" y="0"/>
                    <a:pt x="53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1204" name="Google Shape;4030;p44">
            <a:extLst>
              <a:ext uri="{FF2B5EF4-FFF2-40B4-BE49-F238E27FC236}">
                <a16:creationId xmlns:a16="http://schemas.microsoft.com/office/drawing/2014/main" id="{945D7887-370A-0CE5-198F-69E167B1C117}"/>
              </a:ext>
            </a:extLst>
          </p:cNvPr>
          <p:cNvGrpSpPr/>
          <p:nvPr/>
        </p:nvGrpSpPr>
        <p:grpSpPr>
          <a:xfrm>
            <a:off x="6556580" y="3420135"/>
            <a:ext cx="237380" cy="91655"/>
            <a:chOff x="4659775" y="2072775"/>
            <a:chExt cx="74325" cy="28700"/>
          </a:xfrm>
          <a:solidFill>
            <a:srgbClr val="2D1551"/>
          </a:solidFill>
        </p:grpSpPr>
        <p:sp>
          <p:nvSpPr>
            <p:cNvPr id="1205" name="Google Shape;4031;p44">
              <a:extLst>
                <a:ext uri="{FF2B5EF4-FFF2-40B4-BE49-F238E27FC236}">
                  <a16:creationId xmlns:a16="http://schemas.microsoft.com/office/drawing/2014/main" id="{8EED9682-6C2D-CF5F-2125-CAEAFF86C06F}"/>
                </a:ext>
              </a:extLst>
            </p:cNvPr>
            <p:cNvSpPr/>
            <p:nvPr/>
          </p:nvSpPr>
          <p:spPr>
            <a:xfrm>
              <a:off x="4659775" y="2072775"/>
              <a:ext cx="38075" cy="28700"/>
            </a:xfrm>
            <a:custGeom>
              <a:avLst/>
              <a:gdLst/>
              <a:ahLst/>
              <a:cxnLst/>
              <a:rect l="l" t="t" r="r" b="b"/>
              <a:pathLst>
                <a:path w="1523" h="1148" extrusionOk="0">
                  <a:moveTo>
                    <a:pt x="1" y="0"/>
                  </a:moveTo>
                  <a:lnTo>
                    <a:pt x="578" y="570"/>
                  </a:lnTo>
                  <a:lnTo>
                    <a:pt x="1" y="1147"/>
                  </a:lnTo>
                  <a:lnTo>
                    <a:pt x="945" y="1147"/>
                  </a:lnTo>
                  <a:lnTo>
                    <a:pt x="1522" y="570"/>
                  </a:lnTo>
                  <a:lnTo>
                    <a:pt x="945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06" name="Google Shape;4032;p44">
              <a:extLst>
                <a:ext uri="{FF2B5EF4-FFF2-40B4-BE49-F238E27FC236}">
                  <a16:creationId xmlns:a16="http://schemas.microsoft.com/office/drawing/2014/main" id="{41B35D0A-015F-7860-63FD-953CDC37F371}"/>
                </a:ext>
              </a:extLst>
            </p:cNvPr>
            <p:cNvSpPr/>
            <p:nvPr/>
          </p:nvSpPr>
          <p:spPr>
            <a:xfrm>
              <a:off x="4691875" y="2072775"/>
              <a:ext cx="24550" cy="28700"/>
            </a:xfrm>
            <a:custGeom>
              <a:avLst/>
              <a:gdLst/>
              <a:ahLst/>
              <a:cxnLst/>
              <a:rect l="l" t="t" r="r" b="b"/>
              <a:pathLst>
                <a:path w="982" h="1148" extrusionOk="0">
                  <a:moveTo>
                    <a:pt x="0" y="0"/>
                  </a:moveTo>
                  <a:lnTo>
                    <a:pt x="570" y="570"/>
                  </a:lnTo>
                  <a:lnTo>
                    <a:pt x="0" y="1147"/>
                  </a:lnTo>
                  <a:lnTo>
                    <a:pt x="411" y="1147"/>
                  </a:lnTo>
                  <a:lnTo>
                    <a:pt x="981" y="570"/>
                  </a:lnTo>
                  <a:lnTo>
                    <a:pt x="411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07" name="Google Shape;4033;p44">
              <a:extLst>
                <a:ext uri="{FF2B5EF4-FFF2-40B4-BE49-F238E27FC236}">
                  <a16:creationId xmlns:a16="http://schemas.microsoft.com/office/drawing/2014/main" id="{01CBE5A6-AA5F-C8F9-1F7A-DDBD45E52528}"/>
                </a:ext>
              </a:extLst>
            </p:cNvPr>
            <p:cNvSpPr/>
            <p:nvPr/>
          </p:nvSpPr>
          <p:spPr>
            <a:xfrm>
              <a:off x="4709350" y="2072775"/>
              <a:ext cx="24750" cy="28700"/>
            </a:xfrm>
            <a:custGeom>
              <a:avLst/>
              <a:gdLst/>
              <a:ahLst/>
              <a:cxnLst/>
              <a:rect l="l" t="t" r="r" b="b"/>
              <a:pathLst>
                <a:path w="990" h="1148" extrusionOk="0">
                  <a:moveTo>
                    <a:pt x="1" y="0"/>
                  </a:moveTo>
                  <a:lnTo>
                    <a:pt x="578" y="570"/>
                  </a:lnTo>
                  <a:lnTo>
                    <a:pt x="1" y="1147"/>
                  </a:lnTo>
                  <a:lnTo>
                    <a:pt x="412" y="1147"/>
                  </a:lnTo>
                  <a:lnTo>
                    <a:pt x="989" y="570"/>
                  </a:lnTo>
                  <a:lnTo>
                    <a:pt x="412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1208" name="Google Shape;4034;p44">
            <a:extLst>
              <a:ext uri="{FF2B5EF4-FFF2-40B4-BE49-F238E27FC236}">
                <a16:creationId xmlns:a16="http://schemas.microsoft.com/office/drawing/2014/main" id="{66AC7B0B-080F-5D78-FCDB-4D62CBA332B2}"/>
              </a:ext>
            </a:extLst>
          </p:cNvPr>
          <p:cNvGrpSpPr/>
          <p:nvPr/>
        </p:nvGrpSpPr>
        <p:grpSpPr>
          <a:xfrm>
            <a:off x="6565040" y="3118472"/>
            <a:ext cx="219494" cy="116964"/>
            <a:chOff x="4662475" y="1976500"/>
            <a:chExt cx="68725" cy="36625"/>
          </a:xfrm>
          <a:solidFill>
            <a:srgbClr val="2D1551"/>
          </a:solidFill>
        </p:grpSpPr>
        <p:sp>
          <p:nvSpPr>
            <p:cNvPr id="1209" name="Google Shape;4035;p44">
              <a:extLst>
                <a:ext uri="{FF2B5EF4-FFF2-40B4-BE49-F238E27FC236}">
                  <a16:creationId xmlns:a16="http://schemas.microsoft.com/office/drawing/2014/main" id="{E5344B6A-5728-8E41-3B76-E58C5BCBA72B}"/>
                </a:ext>
              </a:extLst>
            </p:cNvPr>
            <p:cNvSpPr/>
            <p:nvPr/>
          </p:nvSpPr>
          <p:spPr>
            <a:xfrm>
              <a:off x="4690800" y="1976500"/>
              <a:ext cx="40400" cy="36625"/>
            </a:xfrm>
            <a:custGeom>
              <a:avLst/>
              <a:gdLst/>
              <a:ahLst/>
              <a:cxnLst/>
              <a:rect l="l" t="t" r="r" b="b"/>
              <a:pathLst>
                <a:path w="1616" h="1465" extrusionOk="0">
                  <a:moveTo>
                    <a:pt x="887" y="0"/>
                  </a:moveTo>
                  <a:lnTo>
                    <a:pt x="692" y="188"/>
                  </a:lnTo>
                  <a:lnTo>
                    <a:pt x="1104" y="599"/>
                  </a:lnTo>
                  <a:lnTo>
                    <a:pt x="0" y="599"/>
                  </a:lnTo>
                  <a:lnTo>
                    <a:pt x="0" y="866"/>
                  </a:lnTo>
                  <a:lnTo>
                    <a:pt x="1104" y="866"/>
                  </a:lnTo>
                  <a:lnTo>
                    <a:pt x="692" y="1269"/>
                  </a:lnTo>
                  <a:lnTo>
                    <a:pt x="887" y="1464"/>
                  </a:lnTo>
                  <a:lnTo>
                    <a:pt x="1616" y="729"/>
                  </a:lnTo>
                  <a:lnTo>
                    <a:pt x="887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10" name="Google Shape;4036;p44">
              <a:extLst>
                <a:ext uri="{FF2B5EF4-FFF2-40B4-BE49-F238E27FC236}">
                  <a16:creationId xmlns:a16="http://schemas.microsoft.com/office/drawing/2014/main" id="{6B9C8133-F963-1925-351F-89BB1B27FF8C}"/>
                </a:ext>
              </a:extLst>
            </p:cNvPr>
            <p:cNvSpPr/>
            <p:nvPr/>
          </p:nvSpPr>
          <p:spPr>
            <a:xfrm>
              <a:off x="4674375" y="1991450"/>
              <a:ext cx="10675" cy="6700"/>
            </a:xfrm>
            <a:custGeom>
              <a:avLst/>
              <a:gdLst/>
              <a:ahLst/>
              <a:cxnLst/>
              <a:rect l="l" t="t" r="r" b="b"/>
              <a:pathLst>
                <a:path w="427" h="268" extrusionOk="0">
                  <a:moveTo>
                    <a:pt x="1" y="1"/>
                  </a:moveTo>
                  <a:lnTo>
                    <a:pt x="1" y="268"/>
                  </a:lnTo>
                  <a:lnTo>
                    <a:pt x="426" y="268"/>
                  </a:lnTo>
                  <a:lnTo>
                    <a:pt x="426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11" name="Google Shape;4037;p44">
              <a:extLst>
                <a:ext uri="{FF2B5EF4-FFF2-40B4-BE49-F238E27FC236}">
                  <a16:creationId xmlns:a16="http://schemas.microsoft.com/office/drawing/2014/main" id="{3649128A-DC40-A97F-CB7E-76D31FBDAD4B}"/>
                </a:ext>
              </a:extLst>
            </p:cNvPr>
            <p:cNvSpPr/>
            <p:nvPr/>
          </p:nvSpPr>
          <p:spPr>
            <a:xfrm>
              <a:off x="4662475" y="1991450"/>
              <a:ext cx="5625" cy="6700"/>
            </a:xfrm>
            <a:custGeom>
              <a:avLst/>
              <a:gdLst/>
              <a:ahLst/>
              <a:cxnLst/>
              <a:rect l="l" t="t" r="r" b="b"/>
              <a:pathLst>
                <a:path w="225" h="268" extrusionOk="0">
                  <a:moveTo>
                    <a:pt x="1" y="1"/>
                  </a:moveTo>
                  <a:lnTo>
                    <a:pt x="1" y="268"/>
                  </a:lnTo>
                  <a:lnTo>
                    <a:pt x="224" y="268"/>
                  </a:lnTo>
                  <a:lnTo>
                    <a:pt x="224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1212" name="Google Shape;4038;p44">
            <a:extLst>
              <a:ext uri="{FF2B5EF4-FFF2-40B4-BE49-F238E27FC236}">
                <a16:creationId xmlns:a16="http://schemas.microsoft.com/office/drawing/2014/main" id="{77B281BD-EB01-4375-74D1-9BA0AB6A66D0}"/>
              </a:ext>
            </a:extLst>
          </p:cNvPr>
          <p:cNvGrpSpPr/>
          <p:nvPr/>
        </p:nvGrpSpPr>
        <p:grpSpPr>
          <a:xfrm>
            <a:off x="7796779" y="3108289"/>
            <a:ext cx="211429" cy="137083"/>
            <a:chOff x="5055550" y="1973250"/>
            <a:chExt cx="66200" cy="42925"/>
          </a:xfrm>
          <a:solidFill>
            <a:srgbClr val="2D1551"/>
          </a:solidFill>
        </p:grpSpPr>
        <p:sp>
          <p:nvSpPr>
            <p:cNvPr id="1213" name="Google Shape;4039;p44">
              <a:extLst>
                <a:ext uri="{FF2B5EF4-FFF2-40B4-BE49-F238E27FC236}">
                  <a16:creationId xmlns:a16="http://schemas.microsoft.com/office/drawing/2014/main" id="{C104F870-9F24-13BC-4153-2F15E77FE610}"/>
                </a:ext>
              </a:extLst>
            </p:cNvPr>
            <p:cNvSpPr/>
            <p:nvPr/>
          </p:nvSpPr>
          <p:spPr>
            <a:xfrm>
              <a:off x="5083675" y="1973250"/>
              <a:ext cx="38075" cy="42925"/>
            </a:xfrm>
            <a:custGeom>
              <a:avLst/>
              <a:gdLst/>
              <a:ahLst/>
              <a:cxnLst/>
              <a:rect l="l" t="t" r="r" b="b"/>
              <a:pathLst>
                <a:path w="1523" h="1717" extrusionOk="0">
                  <a:moveTo>
                    <a:pt x="664" y="0"/>
                  </a:moveTo>
                  <a:lnTo>
                    <a:pt x="664" y="729"/>
                  </a:lnTo>
                  <a:lnTo>
                    <a:pt x="1" y="729"/>
                  </a:lnTo>
                  <a:lnTo>
                    <a:pt x="1" y="996"/>
                  </a:lnTo>
                  <a:lnTo>
                    <a:pt x="664" y="996"/>
                  </a:lnTo>
                  <a:lnTo>
                    <a:pt x="664" y="1717"/>
                  </a:lnTo>
                  <a:lnTo>
                    <a:pt x="1523" y="859"/>
                  </a:lnTo>
                  <a:lnTo>
                    <a:pt x="664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14" name="Google Shape;4040;p44">
              <a:extLst>
                <a:ext uri="{FF2B5EF4-FFF2-40B4-BE49-F238E27FC236}">
                  <a16:creationId xmlns:a16="http://schemas.microsoft.com/office/drawing/2014/main" id="{4710C174-D19A-8D48-DD7B-EAD1ADD0A9CB}"/>
                </a:ext>
              </a:extLst>
            </p:cNvPr>
            <p:cNvSpPr/>
            <p:nvPr/>
          </p:nvSpPr>
          <p:spPr>
            <a:xfrm>
              <a:off x="5067275" y="1991450"/>
              <a:ext cx="10675" cy="6700"/>
            </a:xfrm>
            <a:custGeom>
              <a:avLst/>
              <a:gdLst/>
              <a:ahLst/>
              <a:cxnLst/>
              <a:rect l="l" t="t" r="r" b="b"/>
              <a:pathLst>
                <a:path w="427" h="268" extrusionOk="0">
                  <a:moveTo>
                    <a:pt x="1" y="1"/>
                  </a:moveTo>
                  <a:lnTo>
                    <a:pt x="1" y="268"/>
                  </a:lnTo>
                  <a:lnTo>
                    <a:pt x="426" y="268"/>
                  </a:lnTo>
                  <a:lnTo>
                    <a:pt x="426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15" name="Google Shape;4041;p44">
              <a:extLst>
                <a:ext uri="{FF2B5EF4-FFF2-40B4-BE49-F238E27FC236}">
                  <a16:creationId xmlns:a16="http://schemas.microsoft.com/office/drawing/2014/main" id="{D4D07A71-453D-3C2A-7748-8A4D546FC717}"/>
                </a:ext>
              </a:extLst>
            </p:cNvPr>
            <p:cNvSpPr/>
            <p:nvPr/>
          </p:nvSpPr>
          <p:spPr>
            <a:xfrm>
              <a:off x="5055550" y="1991450"/>
              <a:ext cx="5625" cy="6700"/>
            </a:xfrm>
            <a:custGeom>
              <a:avLst/>
              <a:gdLst/>
              <a:ahLst/>
              <a:cxnLst/>
              <a:rect l="l" t="t" r="r" b="b"/>
              <a:pathLst>
                <a:path w="225" h="268" extrusionOk="0">
                  <a:moveTo>
                    <a:pt x="1" y="1"/>
                  </a:moveTo>
                  <a:lnTo>
                    <a:pt x="1" y="268"/>
                  </a:lnTo>
                  <a:lnTo>
                    <a:pt x="224" y="268"/>
                  </a:lnTo>
                  <a:lnTo>
                    <a:pt x="224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1216" name="Google Shape;4042;p44">
            <a:extLst>
              <a:ext uri="{FF2B5EF4-FFF2-40B4-BE49-F238E27FC236}">
                <a16:creationId xmlns:a16="http://schemas.microsoft.com/office/drawing/2014/main" id="{EEF9791C-81B3-D3D5-2EB9-2ACEC68B97A8}"/>
              </a:ext>
            </a:extLst>
          </p:cNvPr>
          <p:cNvGrpSpPr/>
          <p:nvPr/>
        </p:nvGrpSpPr>
        <p:grpSpPr>
          <a:xfrm>
            <a:off x="7372491" y="3122781"/>
            <a:ext cx="218855" cy="107942"/>
            <a:chOff x="4920150" y="1977875"/>
            <a:chExt cx="68525" cy="33800"/>
          </a:xfrm>
          <a:solidFill>
            <a:srgbClr val="2D1551"/>
          </a:solidFill>
        </p:grpSpPr>
        <p:sp>
          <p:nvSpPr>
            <p:cNvPr id="1217" name="Google Shape;4043;p44">
              <a:extLst>
                <a:ext uri="{FF2B5EF4-FFF2-40B4-BE49-F238E27FC236}">
                  <a16:creationId xmlns:a16="http://schemas.microsoft.com/office/drawing/2014/main" id="{36D70442-6FB8-785B-6A02-25BB419D1610}"/>
                </a:ext>
              </a:extLst>
            </p:cNvPr>
            <p:cNvSpPr/>
            <p:nvPr/>
          </p:nvSpPr>
          <p:spPr>
            <a:xfrm>
              <a:off x="4949175" y="1977875"/>
              <a:ext cx="39500" cy="33800"/>
            </a:xfrm>
            <a:custGeom>
              <a:avLst/>
              <a:gdLst/>
              <a:ahLst/>
              <a:cxnLst/>
              <a:rect l="l" t="t" r="r" b="b"/>
              <a:pathLst>
                <a:path w="1580" h="1352" extrusionOk="0">
                  <a:moveTo>
                    <a:pt x="891" y="1"/>
                  </a:moveTo>
                  <a:cubicBezTo>
                    <a:pt x="859" y="1"/>
                    <a:pt x="828" y="12"/>
                    <a:pt x="801" y="32"/>
                  </a:cubicBezTo>
                  <a:cubicBezTo>
                    <a:pt x="743" y="89"/>
                    <a:pt x="743" y="176"/>
                    <a:pt x="801" y="226"/>
                  </a:cubicBezTo>
                  <a:lnTo>
                    <a:pt x="1039" y="472"/>
                  </a:lnTo>
                  <a:cubicBezTo>
                    <a:pt x="1068" y="493"/>
                    <a:pt x="1046" y="544"/>
                    <a:pt x="1010" y="544"/>
                  </a:cubicBezTo>
                  <a:lnTo>
                    <a:pt x="152" y="544"/>
                  </a:lnTo>
                  <a:cubicBezTo>
                    <a:pt x="147" y="543"/>
                    <a:pt x="143" y="543"/>
                    <a:pt x="139" y="543"/>
                  </a:cubicBezTo>
                  <a:cubicBezTo>
                    <a:pt x="66" y="543"/>
                    <a:pt x="14" y="598"/>
                    <a:pt x="8" y="666"/>
                  </a:cubicBezTo>
                  <a:cubicBezTo>
                    <a:pt x="0" y="746"/>
                    <a:pt x="65" y="811"/>
                    <a:pt x="145" y="811"/>
                  </a:cubicBezTo>
                  <a:lnTo>
                    <a:pt x="1010" y="811"/>
                  </a:lnTo>
                  <a:cubicBezTo>
                    <a:pt x="1046" y="811"/>
                    <a:pt x="1068" y="854"/>
                    <a:pt x="1039" y="883"/>
                  </a:cubicBezTo>
                  <a:lnTo>
                    <a:pt x="808" y="1113"/>
                  </a:lnTo>
                  <a:cubicBezTo>
                    <a:pt x="758" y="1164"/>
                    <a:pt x="751" y="1251"/>
                    <a:pt x="794" y="1308"/>
                  </a:cubicBezTo>
                  <a:cubicBezTo>
                    <a:pt x="823" y="1337"/>
                    <a:pt x="859" y="1351"/>
                    <a:pt x="895" y="1351"/>
                  </a:cubicBezTo>
                  <a:cubicBezTo>
                    <a:pt x="931" y="1351"/>
                    <a:pt x="967" y="1337"/>
                    <a:pt x="996" y="1308"/>
                  </a:cubicBezTo>
                  <a:lnTo>
                    <a:pt x="1522" y="774"/>
                  </a:lnTo>
                  <a:cubicBezTo>
                    <a:pt x="1580" y="717"/>
                    <a:pt x="1573" y="630"/>
                    <a:pt x="1522" y="573"/>
                  </a:cubicBezTo>
                  <a:lnTo>
                    <a:pt x="996" y="46"/>
                  </a:lnTo>
                  <a:cubicBezTo>
                    <a:pt x="965" y="15"/>
                    <a:pt x="928" y="1"/>
                    <a:pt x="891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18" name="Google Shape;4044;p44">
              <a:extLst>
                <a:ext uri="{FF2B5EF4-FFF2-40B4-BE49-F238E27FC236}">
                  <a16:creationId xmlns:a16="http://schemas.microsoft.com/office/drawing/2014/main" id="{268FF286-7E59-B8DA-F528-23846CCB70CA}"/>
                </a:ext>
              </a:extLst>
            </p:cNvPr>
            <p:cNvSpPr/>
            <p:nvPr/>
          </p:nvSpPr>
          <p:spPr>
            <a:xfrm>
              <a:off x="4931875" y="1991450"/>
              <a:ext cx="12825" cy="6700"/>
            </a:xfrm>
            <a:custGeom>
              <a:avLst/>
              <a:gdLst/>
              <a:ahLst/>
              <a:cxnLst/>
              <a:rect l="l" t="t" r="r" b="b"/>
              <a:pathLst>
                <a:path w="513" h="268" extrusionOk="0">
                  <a:moveTo>
                    <a:pt x="180" y="1"/>
                  </a:moveTo>
                  <a:cubicBezTo>
                    <a:pt x="0" y="1"/>
                    <a:pt x="0" y="268"/>
                    <a:pt x="180" y="268"/>
                  </a:cubicBezTo>
                  <a:lnTo>
                    <a:pt x="332" y="268"/>
                  </a:lnTo>
                  <a:cubicBezTo>
                    <a:pt x="512" y="268"/>
                    <a:pt x="512" y="1"/>
                    <a:pt x="332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19" name="Google Shape;4045;p44">
              <a:extLst>
                <a:ext uri="{FF2B5EF4-FFF2-40B4-BE49-F238E27FC236}">
                  <a16:creationId xmlns:a16="http://schemas.microsoft.com/office/drawing/2014/main" id="{3706EB8E-CEC5-43A2-023E-48E1C2F42564}"/>
                </a:ext>
              </a:extLst>
            </p:cNvPr>
            <p:cNvSpPr/>
            <p:nvPr/>
          </p:nvSpPr>
          <p:spPr>
            <a:xfrm>
              <a:off x="4920150" y="1991450"/>
              <a:ext cx="9225" cy="6700"/>
            </a:xfrm>
            <a:custGeom>
              <a:avLst/>
              <a:gdLst/>
              <a:ahLst/>
              <a:cxnLst/>
              <a:rect l="l" t="t" r="r" b="b"/>
              <a:pathLst>
                <a:path w="369" h="268" extrusionOk="0">
                  <a:moveTo>
                    <a:pt x="181" y="1"/>
                  </a:moveTo>
                  <a:cubicBezTo>
                    <a:pt x="0" y="1"/>
                    <a:pt x="0" y="268"/>
                    <a:pt x="181" y="268"/>
                  </a:cubicBezTo>
                  <a:lnTo>
                    <a:pt x="195" y="268"/>
                  </a:lnTo>
                  <a:cubicBezTo>
                    <a:pt x="368" y="268"/>
                    <a:pt x="368" y="1"/>
                    <a:pt x="195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1220" name="Google Shape;4046;p44">
            <a:extLst>
              <a:ext uri="{FF2B5EF4-FFF2-40B4-BE49-F238E27FC236}">
                <a16:creationId xmlns:a16="http://schemas.microsoft.com/office/drawing/2014/main" id="{C75F2E02-3B32-0C68-5CD2-E56D2008F80A}"/>
              </a:ext>
            </a:extLst>
          </p:cNvPr>
          <p:cNvGrpSpPr/>
          <p:nvPr/>
        </p:nvGrpSpPr>
        <p:grpSpPr>
          <a:xfrm>
            <a:off x="6974680" y="3131397"/>
            <a:ext cx="221810" cy="90536"/>
            <a:chOff x="4793200" y="1980625"/>
            <a:chExt cx="69450" cy="28350"/>
          </a:xfrm>
          <a:solidFill>
            <a:srgbClr val="2D1551"/>
          </a:solidFill>
        </p:grpSpPr>
        <p:sp>
          <p:nvSpPr>
            <p:cNvPr id="1221" name="Google Shape;4047;p44">
              <a:extLst>
                <a:ext uri="{FF2B5EF4-FFF2-40B4-BE49-F238E27FC236}">
                  <a16:creationId xmlns:a16="http://schemas.microsoft.com/office/drawing/2014/main" id="{535925FC-B3E4-405A-850A-C7499A28E0D2}"/>
                </a:ext>
              </a:extLst>
            </p:cNvPr>
            <p:cNvSpPr/>
            <p:nvPr/>
          </p:nvSpPr>
          <p:spPr>
            <a:xfrm>
              <a:off x="4821325" y="1980625"/>
              <a:ext cx="41325" cy="28350"/>
            </a:xfrm>
            <a:custGeom>
              <a:avLst/>
              <a:gdLst/>
              <a:ahLst/>
              <a:cxnLst/>
              <a:rect l="l" t="t" r="r" b="b"/>
              <a:pathLst>
                <a:path w="1653" h="1134" extrusionOk="0">
                  <a:moveTo>
                    <a:pt x="679" y="1"/>
                  </a:moveTo>
                  <a:lnTo>
                    <a:pt x="1112" y="434"/>
                  </a:lnTo>
                  <a:lnTo>
                    <a:pt x="1" y="434"/>
                  </a:lnTo>
                  <a:lnTo>
                    <a:pt x="1" y="701"/>
                  </a:lnTo>
                  <a:lnTo>
                    <a:pt x="1112" y="701"/>
                  </a:lnTo>
                  <a:lnTo>
                    <a:pt x="679" y="1133"/>
                  </a:lnTo>
                  <a:lnTo>
                    <a:pt x="1090" y="1133"/>
                  </a:lnTo>
                  <a:lnTo>
                    <a:pt x="1652" y="564"/>
                  </a:lnTo>
                  <a:lnTo>
                    <a:pt x="1090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22" name="Google Shape;4048;p44">
              <a:extLst>
                <a:ext uri="{FF2B5EF4-FFF2-40B4-BE49-F238E27FC236}">
                  <a16:creationId xmlns:a16="http://schemas.microsoft.com/office/drawing/2014/main" id="{35E905B0-F601-9DA7-F836-232E1112289F}"/>
                </a:ext>
              </a:extLst>
            </p:cNvPr>
            <p:cNvSpPr/>
            <p:nvPr/>
          </p:nvSpPr>
          <p:spPr>
            <a:xfrm>
              <a:off x="4804925" y="1991450"/>
              <a:ext cx="10675" cy="6700"/>
            </a:xfrm>
            <a:custGeom>
              <a:avLst/>
              <a:gdLst/>
              <a:ahLst/>
              <a:cxnLst/>
              <a:rect l="l" t="t" r="r" b="b"/>
              <a:pathLst>
                <a:path w="427" h="268" extrusionOk="0">
                  <a:moveTo>
                    <a:pt x="1" y="1"/>
                  </a:moveTo>
                  <a:lnTo>
                    <a:pt x="1" y="268"/>
                  </a:lnTo>
                  <a:lnTo>
                    <a:pt x="426" y="268"/>
                  </a:lnTo>
                  <a:lnTo>
                    <a:pt x="426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23" name="Google Shape;4049;p44">
              <a:extLst>
                <a:ext uri="{FF2B5EF4-FFF2-40B4-BE49-F238E27FC236}">
                  <a16:creationId xmlns:a16="http://schemas.microsoft.com/office/drawing/2014/main" id="{0CE5071B-7DBD-09D6-2616-256EDE73D040}"/>
                </a:ext>
              </a:extLst>
            </p:cNvPr>
            <p:cNvSpPr/>
            <p:nvPr/>
          </p:nvSpPr>
          <p:spPr>
            <a:xfrm>
              <a:off x="4793200" y="1991450"/>
              <a:ext cx="5625" cy="6700"/>
            </a:xfrm>
            <a:custGeom>
              <a:avLst/>
              <a:gdLst/>
              <a:ahLst/>
              <a:cxnLst/>
              <a:rect l="l" t="t" r="r" b="b"/>
              <a:pathLst>
                <a:path w="225" h="268" extrusionOk="0">
                  <a:moveTo>
                    <a:pt x="1" y="1"/>
                  </a:moveTo>
                  <a:lnTo>
                    <a:pt x="1" y="268"/>
                  </a:lnTo>
                  <a:lnTo>
                    <a:pt x="224" y="268"/>
                  </a:lnTo>
                  <a:lnTo>
                    <a:pt x="224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1224" name="Google Shape;4050;p44">
            <a:extLst>
              <a:ext uri="{FF2B5EF4-FFF2-40B4-BE49-F238E27FC236}">
                <a16:creationId xmlns:a16="http://schemas.microsoft.com/office/drawing/2014/main" id="{272FB3FD-BC06-4BBB-7775-FEF0530406BB}"/>
              </a:ext>
            </a:extLst>
          </p:cNvPr>
          <p:cNvGrpSpPr/>
          <p:nvPr/>
        </p:nvGrpSpPr>
        <p:grpSpPr>
          <a:xfrm>
            <a:off x="6609145" y="3695241"/>
            <a:ext cx="164161" cy="167660"/>
            <a:chOff x="4676550" y="2160575"/>
            <a:chExt cx="51400" cy="52500"/>
          </a:xfrm>
          <a:solidFill>
            <a:srgbClr val="2D1551"/>
          </a:solidFill>
        </p:grpSpPr>
        <p:sp>
          <p:nvSpPr>
            <p:cNvPr id="1225" name="Google Shape;4051;p44">
              <a:extLst>
                <a:ext uri="{FF2B5EF4-FFF2-40B4-BE49-F238E27FC236}">
                  <a16:creationId xmlns:a16="http://schemas.microsoft.com/office/drawing/2014/main" id="{68D095F2-1FCF-10B9-40A3-5E6C9AC2F154}"/>
                </a:ext>
              </a:extLst>
            </p:cNvPr>
            <p:cNvSpPr/>
            <p:nvPr/>
          </p:nvSpPr>
          <p:spPr>
            <a:xfrm>
              <a:off x="4676550" y="2160575"/>
              <a:ext cx="27775" cy="52500"/>
            </a:xfrm>
            <a:custGeom>
              <a:avLst/>
              <a:gdLst/>
              <a:ahLst/>
              <a:cxnLst/>
              <a:rect l="l" t="t" r="r" b="b"/>
              <a:pathLst>
                <a:path w="1111" h="2100" extrusionOk="0">
                  <a:moveTo>
                    <a:pt x="0" y="1"/>
                  </a:moveTo>
                  <a:lnTo>
                    <a:pt x="823" y="1047"/>
                  </a:lnTo>
                  <a:lnTo>
                    <a:pt x="0" y="2100"/>
                  </a:lnTo>
                  <a:lnTo>
                    <a:pt x="289" y="2100"/>
                  </a:lnTo>
                  <a:lnTo>
                    <a:pt x="1111" y="1047"/>
                  </a:lnTo>
                  <a:lnTo>
                    <a:pt x="289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26" name="Google Shape;4052;p44">
              <a:extLst>
                <a:ext uri="{FF2B5EF4-FFF2-40B4-BE49-F238E27FC236}">
                  <a16:creationId xmlns:a16="http://schemas.microsoft.com/office/drawing/2014/main" id="{6AC85CE8-B64B-43C6-40C0-516BA0A967AF}"/>
                </a:ext>
              </a:extLst>
            </p:cNvPr>
            <p:cNvSpPr/>
            <p:nvPr/>
          </p:nvSpPr>
          <p:spPr>
            <a:xfrm>
              <a:off x="4688275" y="2160575"/>
              <a:ext cx="27975" cy="52500"/>
            </a:xfrm>
            <a:custGeom>
              <a:avLst/>
              <a:gdLst/>
              <a:ahLst/>
              <a:cxnLst/>
              <a:rect l="l" t="t" r="r" b="b"/>
              <a:pathLst>
                <a:path w="1119" h="2100" extrusionOk="0">
                  <a:moveTo>
                    <a:pt x="0" y="1"/>
                  </a:moveTo>
                  <a:lnTo>
                    <a:pt x="822" y="1047"/>
                  </a:lnTo>
                  <a:lnTo>
                    <a:pt x="0" y="2100"/>
                  </a:lnTo>
                  <a:lnTo>
                    <a:pt x="296" y="2100"/>
                  </a:lnTo>
                  <a:lnTo>
                    <a:pt x="1118" y="1047"/>
                  </a:lnTo>
                  <a:lnTo>
                    <a:pt x="296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27" name="Google Shape;4053;p44">
              <a:extLst>
                <a:ext uri="{FF2B5EF4-FFF2-40B4-BE49-F238E27FC236}">
                  <a16:creationId xmlns:a16="http://schemas.microsoft.com/office/drawing/2014/main" id="{5CDCE53F-55A8-91B5-429F-79A91BE8EE3A}"/>
                </a:ext>
              </a:extLst>
            </p:cNvPr>
            <p:cNvSpPr/>
            <p:nvPr/>
          </p:nvSpPr>
          <p:spPr>
            <a:xfrm>
              <a:off x="4700175" y="2160575"/>
              <a:ext cx="27775" cy="52500"/>
            </a:xfrm>
            <a:custGeom>
              <a:avLst/>
              <a:gdLst/>
              <a:ahLst/>
              <a:cxnLst/>
              <a:rect l="l" t="t" r="r" b="b"/>
              <a:pathLst>
                <a:path w="1111" h="2100" extrusionOk="0">
                  <a:moveTo>
                    <a:pt x="0" y="1"/>
                  </a:moveTo>
                  <a:lnTo>
                    <a:pt x="822" y="1047"/>
                  </a:lnTo>
                  <a:lnTo>
                    <a:pt x="0" y="2100"/>
                  </a:lnTo>
                  <a:lnTo>
                    <a:pt x="289" y="2100"/>
                  </a:lnTo>
                  <a:lnTo>
                    <a:pt x="1111" y="1047"/>
                  </a:lnTo>
                  <a:lnTo>
                    <a:pt x="289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1228" name="Google Shape;4054;p44">
            <a:extLst>
              <a:ext uri="{FF2B5EF4-FFF2-40B4-BE49-F238E27FC236}">
                <a16:creationId xmlns:a16="http://schemas.microsoft.com/office/drawing/2014/main" id="{9C02D902-B6D7-50CD-DEF1-58ACE12D95C7}"/>
              </a:ext>
            </a:extLst>
          </p:cNvPr>
          <p:cNvGrpSpPr/>
          <p:nvPr/>
        </p:nvGrpSpPr>
        <p:grpSpPr>
          <a:xfrm>
            <a:off x="6896732" y="3704328"/>
            <a:ext cx="190670" cy="149218"/>
            <a:chOff x="4768325" y="2163475"/>
            <a:chExt cx="59700" cy="46725"/>
          </a:xfrm>
          <a:solidFill>
            <a:srgbClr val="2D1551"/>
          </a:solidFill>
        </p:grpSpPr>
        <p:sp>
          <p:nvSpPr>
            <p:cNvPr id="1229" name="Google Shape;4055;p44">
              <a:extLst>
                <a:ext uri="{FF2B5EF4-FFF2-40B4-BE49-F238E27FC236}">
                  <a16:creationId xmlns:a16="http://schemas.microsoft.com/office/drawing/2014/main" id="{EC158055-496E-7DEA-B321-4AB5AB49283F}"/>
                </a:ext>
              </a:extLst>
            </p:cNvPr>
            <p:cNvSpPr/>
            <p:nvPr/>
          </p:nvSpPr>
          <p:spPr>
            <a:xfrm>
              <a:off x="4768325" y="2163475"/>
              <a:ext cx="35375" cy="46725"/>
            </a:xfrm>
            <a:custGeom>
              <a:avLst/>
              <a:gdLst/>
              <a:ahLst/>
              <a:cxnLst/>
              <a:rect l="l" t="t" r="r" b="b"/>
              <a:pathLst>
                <a:path w="1415" h="1869" extrusionOk="0">
                  <a:moveTo>
                    <a:pt x="0" y="0"/>
                  </a:moveTo>
                  <a:lnTo>
                    <a:pt x="895" y="931"/>
                  </a:lnTo>
                  <a:lnTo>
                    <a:pt x="0" y="1868"/>
                  </a:lnTo>
                  <a:lnTo>
                    <a:pt x="520" y="1868"/>
                  </a:lnTo>
                  <a:lnTo>
                    <a:pt x="1414" y="931"/>
                  </a:lnTo>
                  <a:lnTo>
                    <a:pt x="520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30" name="Google Shape;4056;p44">
              <a:extLst>
                <a:ext uri="{FF2B5EF4-FFF2-40B4-BE49-F238E27FC236}">
                  <a16:creationId xmlns:a16="http://schemas.microsoft.com/office/drawing/2014/main" id="{4973883F-C82C-3C53-9272-5BEF1D39D60A}"/>
                </a:ext>
              </a:extLst>
            </p:cNvPr>
            <p:cNvSpPr/>
            <p:nvPr/>
          </p:nvSpPr>
          <p:spPr>
            <a:xfrm>
              <a:off x="4792475" y="2163475"/>
              <a:ext cx="35550" cy="46725"/>
            </a:xfrm>
            <a:custGeom>
              <a:avLst/>
              <a:gdLst/>
              <a:ahLst/>
              <a:cxnLst/>
              <a:rect l="l" t="t" r="r" b="b"/>
              <a:pathLst>
                <a:path w="1422" h="1869" extrusionOk="0">
                  <a:moveTo>
                    <a:pt x="1" y="0"/>
                  </a:moveTo>
                  <a:lnTo>
                    <a:pt x="895" y="931"/>
                  </a:lnTo>
                  <a:lnTo>
                    <a:pt x="1" y="1868"/>
                  </a:lnTo>
                  <a:lnTo>
                    <a:pt x="527" y="1868"/>
                  </a:lnTo>
                  <a:lnTo>
                    <a:pt x="1422" y="931"/>
                  </a:lnTo>
                  <a:lnTo>
                    <a:pt x="527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1231" name="Google Shape;4057;p44">
            <a:extLst>
              <a:ext uri="{FF2B5EF4-FFF2-40B4-BE49-F238E27FC236}">
                <a16:creationId xmlns:a16="http://schemas.microsoft.com/office/drawing/2014/main" id="{F6C70F01-E57F-0B33-7C0A-8B147742D279}"/>
              </a:ext>
            </a:extLst>
          </p:cNvPr>
          <p:cNvSpPr/>
          <p:nvPr/>
        </p:nvSpPr>
        <p:spPr>
          <a:xfrm>
            <a:off x="7224478" y="3693520"/>
            <a:ext cx="112981" cy="171493"/>
          </a:xfrm>
          <a:custGeom>
            <a:avLst/>
            <a:gdLst/>
            <a:ahLst/>
            <a:cxnLst/>
            <a:rect l="l" t="t" r="r" b="b"/>
            <a:pathLst>
              <a:path w="1415" h="2148" extrusionOk="0">
                <a:moveTo>
                  <a:pt x="308" y="0"/>
                </a:moveTo>
                <a:cubicBezTo>
                  <a:pt x="152" y="0"/>
                  <a:pt x="1" y="123"/>
                  <a:pt x="1" y="308"/>
                </a:cubicBezTo>
                <a:lnTo>
                  <a:pt x="8" y="1844"/>
                </a:lnTo>
                <a:cubicBezTo>
                  <a:pt x="8" y="2026"/>
                  <a:pt x="158" y="2148"/>
                  <a:pt x="316" y="2148"/>
                </a:cubicBezTo>
                <a:cubicBezTo>
                  <a:pt x="390" y="2148"/>
                  <a:pt x="465" y="2121"/>
                  <a:pt x="527" y="2061"/>
                </a:cubicBezTo>
                <a:lnTo>
                  <a:pt x="1292" y="1296"/>
                </a:lnTo>
                <a:cubicBezTo>
                  <a:pt x="1414" y="1181"/>
                  <a:pt x="1414" y="986"/>
                  <a:pt x="1292" y="864"/>
                </a:cubicBezTo>
                <a:lnTo>
                  <a:pt x="520" y="92"/>
                </a:lnTo>
                <a:cubicBezTo>
                  <a:pt x="459" y="29"/>
                  <a:pt x="383" y="0"/>
                  <a:pt x="308" y="0"/>
                </a:cubicBezTo>
                <a:close/>
              </a:path>
            </a:pathLst>
          </a:custGeom>
          <a:solidFill>
            <a:srgbClr val="2D1551"/>
          </a:solidFill>
          <a:ln>
            <a:solidFill>
              <a:schemeClr val="bg1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232" name="Google Shape;4058;p44">
            <a:extLst>
              <a:ext uri="{FF2B5EF4-FFF2-40B4-BE49-F238E27FC236}">
                <a16:creationId xmlns:a16="http://schemas.microsoft.com/office/drawing/2014/main" id="{A11F0811-4F6D-127C-15AC-4373AFD415D2}"/>
              </a:ext>
            </a:extLst>
          </p:cNvPr>
          <p:cNvSpPr/>
          <p:nvPr/>
        </p:nvSpPr>
        <p:spPr>
          <a:xfrm>
            <a:off x="7448838" y="3672995"/>
            <a:ext cx="211989" cy="213728"/>
          </a:xfrm>
          <a:custGeom>
            <a:avLst/>
            <a:gdLst/>
            <a:ahLst/>
            <a:cxnLst/>
            <a:rect l="l" t="t" r="r" b="b"/>
            <a:pathLst>
              <a:path w="2655" h="2677" extrusionOk="0">
                <a:moveTo>
                  <a:pt x="1320" y="0"/>
                </a:moveTo>
                <a:lnTo>
                  <a:pt x="1320" y="751"/>
                </a:lnTo>
                <a:lnTo>
                  <a:pt x="0" y="751"/>
                </a:lnTo>
                <a:lnTo>
                  <a:pt x="0" y="1926"/>
                </a:lnTo>
                <a:lnTo>
                  <a:pt x="1320" y="1926"/>
                </a:lnTo>
                <a:lnTo>
                  <a:pt x="1320" y="2676"/>
                </a:lnTo>
                <a:lnTo>
                  <a:pt x="2654" y="1335"/>
                </a:lnTo>
                <a:lnTo>
                  <a:pt x="1320" y="0"/>
                </a:lnTo>
                <a:close/>
              </a:path>
            </a:pathLst>
          </a:custGeom>
          <a:solidFill>
            <a:srgbClr val="2D1551"/>
          </a:solidFill>
          <a:ln>
            <a:solidFill>
              <a:schemeClr val="bg1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233" name="Google Shape;4059;p44">
            <a:extLst>
              <a:ext uri="{FF2B5EF4-FFF2-40B4-BE49-F238E27FC236}">
                <a16:creationId xmlns:a16="http://schemas.microsoft.com/office/drawing/2014/main" id="{27B934AB-F924-FB70-6665-6938D7FA0936}"/>
              </a:ext>
            </a:extLst>
          </p:cNvPr>
          <p:cNvSpPr/>
          <p:nvPr/>
        </p:nvSpPr>
        <p:spPr>
          <a:xfrm>
            <a:off x="7798534" y="4833481"/>
            <a:ext cx="194184" cy="213728"/>
          </a:xfrm>
          <a:custGeom>
            <a:avLst/>
            <a:gdLst/>
            <a:ahLst/>
            <a:cxnLst/>
            <a:rect l="l" t="t" r="r" b="b"/>
            <a:pathLst>
              <a:path w="2432" h="2677" extrusionOk="0">
                <a:moveTo>
                  <a:pt x="801" y="1"/>
                </a:moveTo>
                <a:lnTo>
                  <a:pt x="1205" y="751"/>
                </a:lnTo>
                <a:lnTo>
                  <a:pt x="1" y="751"/>
                </a:lnTo>
                <a:lnTo>
                  <a:pt x="1" y="1927"/>
                </a:lnTo>
                <a:lnTo>
                  <a:pt x="1205" y="1927"/>
                </a:lnTo>
                <a:lnTo>
                  <a:pt x="801" y="2677"/>
                </a:lnTo>
                <a:lnTo>
                  <a:pt x="2431" y="1335"/>
                </a:lnTo>
                <a:lnTo>
                  <a:pt x="801" y="1"/>
                </a:lnTo>
                <a:close/>
              </a:path>
            </a:pathLst>
          </a:custGeom>
          <a:solidFill>
            <a:srgbClr val="2D1551"/>
          </a:solidFill>
          <a:ln>
            <a:solidFill>
              <a:schemeClr val="bg1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234" name="Google Shape;4060;p44">
            <a:extLst>
              <a:ext uri="{FF2B5EF4-FFF2-40B4-BE49-F238E27FC236}">
                <a16:creationId xmlns:a16="http://schemas.microsoft.com/office/drawing/2014/main" id="{3BD93930-6008-78E2-9AC3-EBB067C497CD}"/>
              </a:ext>
            </a:extLst>
          </p:cNvPr>
          <p:cNvSpPr/>
          <p:nvPr/>
        </p:nvSpPr>
        <p:spPr>
          <a:xfrm>
            <a:off x="7392902" y="4228405"/>
            <a:ext cx="277063" cy="237280"/>
          </a:xfrm>
          <a:custGeom>
            <a:avLst/>
            <a:gdLst/>
            <a:ahLst/>
            <a:cxnLst/>
            <a:rect l="l" t="t" r="r" b="b"/>
            <a:pathLst>
              <a:path w="3470" h="2972" extrusionOk="0">
                <a:moveTo>
                  <a:pt x="1320" y="505"/>
                </a:moveTo>
                <a:lnTo>
                  <a:pt x="2878" y="1486"/>
                </a:lnTo>
                <a:lnTo>
                  <a:pt x="1320" y="2460"/>
                </a:lnTo>
                <a:lnTo>
                  <a:pt x="1320" y="505"/>
                </a:lnTo>
                <a:close/>
                <a:moveTo>
                  <a:pt x="1984" y="0"/>
                </a:moveTo>
                <a:cubicBezTo>
                  <a:pt x="664" y="0"/>
                  <a:pt x="0" y="1601"/>
                  <a:pt x="938" y="2532"/>
                </a:cubicBezTo>
                <a:cubicBezTo>
                  <a:pt x="1239" y="2835"/>
                  <a:pt x="1610" y="2971"/>
                  <a:pt x="1975" y="2971"/>
                </a:cubicBezTo>
                <a:cubicBezTo>
                  <a:pt x="2737" y="2971"/>
                  <a:pt x="3469" y="2379"/>
                  <a:pt x="3469" y="1486"/>
                </a:cubicBezTo>
                <a:cubicBezTo>
                  <a:pt x="3469" y="664"/>
                  <a:pt x="2806" y="0"/>
                  <a:pt x="1984" y="0"/>
                </a:cubicBezTo>
                <a:close/>
              </a:path>
            </a:pathLst>
          </a:custGeom>
          <a:solidFill>
            <a:srgbClr val="2D1551"/>
          </a:solidFill>
          <a:ln>
            <a:solidFill>
              <a:schemeClr val="bg1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235" name="Google Shape;4061;p44">
            <a:extLst>
              <a:ext uri="{FF2B5EF4-FFF2-40B4-BE49-F238E27FC236}">
                <a16:creationId xmlns:a16="http://schemas.microsoft.com/office/drawing/2014/main" id="{9A8B1539-F765-BD4D-38C2-E6A471C1FB11}"/>
              </a:ext>
            </a:extLst>
          </p:cNvPr>
          <p:cNvSpPr/>
          <p:nvPr/>
        </p:nvSpPr>
        <p:spPr>
          <a:xfrm>
            <a:off x="6593392" y="3952111"/>
            <a:ext cx="156177" cy="214286"/>
          </a:xfrm>
          <a:custGeom>
            <a:avLst/>
            <a:gdLst/>
            <a:ahLst/>
            <a:cxnLst/>
            <a:rect l="l" t="t" r="r" b="b"/>
            <a:pathLst>
              <a:path w="1956" h="2684" extrusionOk="0">
                <a:moveTo>
                  <a:pt x="1" y="0"/>
                </a:moveTo>
                <a:lnTo>
                  <a:pt x="787" y="1342"/>
                </a:lnTo>
                <a:lnTo>
                  <a:pt x="1" y="2683"/>
                </a:lnTo>
                <a:lnTo>
                  <a:pt x="1955" y="1342"/>
                </a:lnTo>
                <a:lnTo>
                  <a:pt x="1" y="0"/>
                </a:lnTo>
                <a:close/>
              </a:path>
            </a:pathLst>
          </a:custGeom>
          <a:solidFill>
            <a:srgbClr val="2D1551"/>
          </a:solidFill>
          <a:ln>
            <a:solidFill>
              <a:schemeClr val="bg1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236" name="Google Shape;4062;p44">
            <a:extLst>
              <a:ext uri="{FF2B5EF4-FFF2-40B4-BE49-F238E27FC236}">
                <a16:creationId xmlns:a16="http://schemas.microsoft.com/office/drawing/2014/main" id="{A4B87661-0ED6-59B7-E02D-B360836A4E8A}"/>
              </a:ext>
            </a:extLst>
          </p:cNvPr>
          <p:cNvSpPr/>
          <p:nvPr/>
        </p:nvSpPr>
        <p:spPr>
          <a:xfrm>
            <a:off x="6837492" y="4853848"/>
            <a:ext cx="240174" cy="172211"/>
          </a:xfrm>
          <a:custGeom>
            <a:avLst/>
            <a:gdLst/>
            <a:ahLst/>
            <a:cxnLst/>
            <a:rect l="l" t="t" r="r" b="b"/>
            <a:pathLst>
              <a:path w="3008" h="2157" extrusionOk="0">
                <a:moveTo>
                  <a:pt x="0" y="0"/>
                </a:moveTo>
                <a:lnTo>
                  <a:pt x="729" y="1075"/>
                </a:lnTo>
                <a:lnTo>
                  <a:pt x="0" y="2157"/>
                </a:lnTo>
                <a:lnTo>
                  <a:pt x="0" y="2157"/>
                </a:lnTo>
                <a:lnTo>
                  <a:pt x="3008" y="1075"/>
                </a:lnTo>
                <a:lnTo>
                  <a:pt x="0" y="0"/>
                </a:lnTo>
                <a:close/>
              </a:path>
            </a:pathLst>
          </a:custGeom>
          <a:solidFill>
            <a:srgbClr val="2D1551"/>
          </a:solidFill>
          <a:ln>
            <a:solidFill>
              <a:schemeClr val="bg1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237" name="Google Shape;4063;p44">
            <a:extLst>
              <a:ext uri="{FF2B5EF4-FFF2-40B4-BE49-F238E27FC236}">
                <a16:creationId xmlns:a16="http://schemas.microsoft.com/office/drawing/2014/main" id="{DAFA7ADF-981E-FB75-F6C6-D64CE7A0B011}"/>
              </a:ext>
            </a:extLst>
          </p:cNvPr>
          <p:cNvSpPr/>
          <p:nvPr/>
        </p:nvSpPr>
        <p:spPr>
          <a:xfrm>
            <a:off x="6583756" y="4272429"/>
            <a:ext cx="194742" cy="147541"/>
          </a:xfrm>
          <a:custGeom>
            <a:avLst/>
            <a:gdLst/>
            <a:ahLst/>
            <a:cxnLst/>
            <a:rect l="l" t="t" r="r" b="b"/>
            <a:pathLst>
              <a:path w="2439" h="1848" extrusionOk="0">
                <a:moveTo>
                  <a:pt x="1580" y="1"/>
                </a:moveTo>
                <a:lnTo>
                  <a:pt x="1371" y="203"/>
                </a:lnTo>
                <a:lnTo>
                  <a:pt x="1919" y="780"/>
                </a:lnTo>
                <a:lnTo>
                  <a:pt x="1" y="780"/>
                </a:lnTo>
                <a:lnTo>
                  <a:pt x="1" y="1068"/>
                </a:lnTo>
                <a:lnTo>
                  <a:pt x="1919" y="1068"/>
                </a:lnTo>
                <a:lnTo>
                  <a:pt x="1371" y="1645"/>
                </a:lnTo>
                <a:lnTo>
                  <a:pt x="1580" y="1847"/>
                </a:lnTo>
                <a:lnTo>
                  <a:pt x="2439" y="924"/>
                </a:lnTo>
                <a:lnTo>
                  <a:pt x="1580" y="1"/>
                </a:lnTo>
                <a:close/>
              </a:path>
            </a:pathLst>
          </a:custGeom>
          <a:solidFill>
            <a:srgbClr val="2D1551"/>
          </a:solidFill>
          <a:ln>
            <a:solidFill>
              <a:schemeClr val="bg1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238" name="Google Shape;4064;p44">
            <a:extLst>
              <a:ext uri="{FF2B5EF4-FFF2-40B4-BE49-F238E27FC236}">
                <a16:creationId xmlns:a16="http://schemas.microsoft.com/office/drawing/2014/main" id="{7354073C-895C-E6C4-BA31-23A98E1E1921}"/>
              </a:ext>
            </a:extLst>
          </p:cNvPr>
          <p:cNvSpPr/>
          <p:nvPr/>
        </p:nvSpPr>
        <p:spPr>
          <a:xfrm>
            <a:off x="7188913" y="4579277"/>
            <a:ext cx="220611" cy="131893"/>
          </a:xfrm>
          <a:custGeom>
            <a:avLst/>
            <a:gdLst/>
            <a:ahLst/>
            <a:cxnLst/>
            <a:rect l="l" t="t" r="r" b="b"/>
            <a:pathLst>
              <a:path w="2763" h="1652" extrusionOk="0">
                <a:moveTo>
                  <a:pt x="2013" y="0"/>
                </a:moveTo>
                <a:lnTo>
                  <a:pt x="1551" y="7"/>
                </a:lnTo>
                <a:lnTo>
                  <a:pt x="2179" y="657"/>
                </a:lnTo>
                <a:lnTo>
                  <a:pt x="0" y="657"/>
                </a:lnTo>
                <a:lnTo>
                  <a:pt x="0" y="988"/>
                </a:lnTo>
                <a:lnTo>
                  <a:pt x="2179" y="988"/>
                </a:lnTo>
                <a:lnTo>
                  <a:pt x="1551" y="1645"/>
                </a:lnTo>
                <a:lnTo>
                  <a:pt x="2005" y="1652"/>
                </a:lnTo>
                <a:lnTo>
                  <a:pt x="2763" y="822"/>
                </a:lnTo>
                <a:lnTo>
                  <a:pt x="2013" y="0"/>
                </a:lnTo>
                <a:close/>
              </a:path>
            </a:pathLst>
          </a:custGeom>
          <a:solidFill>
            <a:srgbClr val="2D1551"/>
          </a:solidFill>
          <a:ln>
            <a:solidFill>
              <a:schemeClr val="bg1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239" name="Google Shape;4065;p44">
            <a:extLst>
              <a:ext uri="{FF2B5EF4-FFF2-40B4-BE49-F238E27FC236}">
                <a16:creationId xmlns:a16="http://schemas.microsoft.com/office/drawing/2014/main" id="{846D7DE1-B99B-4B3C-ABE6-3E2493F686DD}"/>
              </a:ext>
            </a:extLst>
          </p:cNvPr>
          <p:cNvSpPr/>
          <p:nvPr/>
        </p:nvSpPr>
        <p:spPr>
          <a:xfrm>
            <a:off x="7209516" y="4248303"/>
            <a:ext cx="131665" cy="194966"/>
          </a:xfrm>
          <a:custGeom>
            <a:avLst/>
            <a:gdLst/>
            <a:ahLst/>
            <a:cxnLst/>
            <a:rect l="l" t="t" r="r" b="b"/>
            <a:pathLst>
              <a:path w="1649" h="2442" extrusionOk="0">
                <a:moveTo>
                  <a:pt x="501" y="1"/>
                </a:moveTo>
                <a:cubicBezTo>
                  <a:pt x="238" y="1"/>
                  <a:pt x="1" y="336"/>
                  <a:pt x="250" y="590"/>
                </a:cubicBezTo>
                <a:lnTo>
                  <a:pt x="841" y="1232"/>
                </a:lnTo>
                <a:lnTo>
                  <a:pt x="250" y="1874"/>
                </a:lnTo>
                <a:cubicBezTo>
                  <a:pt x="36" y="2126"/>
                  <a:pt x="260" y="2441"/>
                  <a:pt x="516" y="2441"/>
                </a:cubicBezTo>
                <a:cubicBezTo>
                  <a:pt x="596" y="2441"/>
                  <a:pt x="680" y="2410"/>
                  <a:pt x="754" y="2336"/>
                </a:cubicBezTo>
                <a:lnTo>
                  <a:pt x="1555" y="1463"/>
                </a:lnTo>
                <a:cubicBezTo>
                  <a:pt x="1613" y="1405"/>
                  <a:pt x="1641" y="1326"/>
                  <a:pt x="1649" y="1246"/>
                </a:cubicBezTo>
                <a:cubicBezTo>
                  <a:pt x="1649" y="1239"/>
                  <a:pt x="1649" y="1239"/>
                  <a:pt x="1649" y="1232"/>
                </a:cubicBezTo>
                <a:cubicBezTo>
                  <a:pt x="1649" y="1225"/>
                  <a:pt x="1649" y="1225"/>
                  <a:pt x="1649" y="1218"/>
                </a:cubicBezTo>
                <a:cubicBezTo>
                  <a:pt x="1641" y="1138"/>
                  <a:pt x="1613" y="1059"/>
                  <a:pt x="1555" y="1001"/>
                </a:cubicBezTo>
                <a:lnTo>
                  <a:pt x="754" y="129"/>
                </a:lnTo>
                <a:cubicBezTo>
                  <a:pt x="679" y="38"/>
                  <a:pt x="588" y="1"/>
                  <a:pt x="501" y="1"/>
                </a:cubicBezTo>
                <a:close/>
              </a:path>
            </a:pathLst>
          </a:custGeom>
          <a:solidFill>
            <a:srgbClr val="2D1551"/>
          </a:solidFill>
          <a:ln>
            <a:solidFill>
              <a:schemeClr val="bg1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240" name="Google Shape;4066;p44">
            <a:extLst>
              <a:ext uri="{FF2B5EF4-FFF2-40B4-BE49-F238E27FC236}">
                <a16:creationId xmlns:a16="http://schemas.microsoft.com/office/drawing/2014/main" id="{DE8D647B-454C-0627-EAE6-CFBEF56464B2}"/>
              </a:ext>
            </a:extLst>
          </p:cNvPr>
          <p:cNvSpPr/>
          <p:nvPr/>
        </p:nvSpPr>
        <p:spPr>
          <a:xfrm>
            <a:off x="7132432" y="3962451"/>
            <a:ext cx="228675" cy="193128"/>
          </a:xfrm>
          <a:custGeom>
            <a:avLst/>
            <a:gdLst/>
            <a:ahLst/>
            <a:cxnLst/>
            <a:rect l="l" t="t" r="r" b="b"/>
            <a:pathLst>
              <a:path w="2864" h="2419" extrusionOk="0">
                <a:moveTo>
                  <a:pt x="1738" y="1"/>
                </a:moveTo>
                <a:cubicBezTo>
                  <a:pt x="1482" y="1"/>
                  <a:pt x="1258" y="316"/>
                  <a:pt x="1472" y="568"/>
                </a:cubicBezTo>
                <a:lnTo>
                  <a:pt x="1789" y="907"/>
                </a:lnTo>
                <a:lnTo>
                  <a:pt x="375" y="907"/>
                </a:lnTo>
                <a:cubicBezTo>
                  <a:pt x="0" y="929"/>
                  <a:pt x="0" y="1491"/>
                  <a:pt x="375" y="1506"/>
                </a:cubicBezTo>
                <a:lnTo>
                  <a:pt x="1789" y="1506"/>
                </a:lnTo>
                <a:lnTo>
                  <a:pt x="1472" y="1852"/>
                </a:lnTo>
                <a:cubicBezTo>
                  <a:pt x="1258" y="2104"/>
                  <a:pt x="1482" y="2419"/>
                  <a:pt x="1738" y="2419"/>
                </a:cubicBezTo>
                <a:cubicBezTo>
                  <a:pt x="1818" y="2419"/>
                  <a:pt x="1902" y="2388"/>
                  <a:pt x="1976" y="2313"/>
                </a:cubicBezTo>
                <a:lnTo>
                  <a:pt x="2777" y="1441"/>
                </a:lnTo>
                <a:cubicBezTo>
                  <a:pt x="2827" y="1383"/>
                  <a:pt x="2864" y="1304"/>
                  <a:pt x="2864" y="1224"/>
                </a:cubicBezTo>
                <a:lnTo>
                  <a:pt x="2864" y="1195"/>
                </a:lnTo>
                <a:cubicBezTo>
                  <a:pt x="2864" y="1116"/>
                  <a:pt x="2827" y="1037"/>
                  <a:pt x="2777" y="979"/>
                </a:cubicBezTo>
                <a:lnTo>
                  <a:pt x="1976" y="106"/>
                </a:lnTo>
                <a:cubicBezTo>
                  <a:pt x="1902" y="32"/>
                  <a:pt x="1818" y="1"/>
                  <a:pt x="1738" y="1"/>
                </a:cubicBezTo>
                <a:close/>
              </a:path>
            </a:pathLst>
          </a:custGeom>
          <a:solidFill>
            <a:srgbClr val="2D1551"/>
          </a:solidFill>
          <a:ln>
            <a:solidFill>
              <a:schemeClr val="bg1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241" name="Google Shape;4067;p44">
            <a:extLst>
              <a:ext uri="{FF2B5EF4-FFF2-40B4-BE49-F238E27FC236}">
                <a16:creationId xmlns:a16="http://schemas.microsoft.com/office/drawing/2014/main" id="{CE5C8D19-6E0D-4EC6-8E67-645BA5A22B3A}"/>
              </a:ext>
            </a:extLst>
          </p:cNvPr>
          <p:cNvSpPr/>
          <p:nvPr/>
        </p:nvSpPr>
        <p:spPr>
          <a:xfrm>
            <a:off x="6593392" y="4857765"/>
            <a:ext cx="156177" cy="164228"/>
          </a:xfrm>
          <a:custGeom>
            <a:avLst/>
            <a:gdLst/>
            <a:ahLst/>
            <a:cxnLst/>
            <a:rect l="l" t="t" r="r" b="b"/>
            <a:pathLst>
              <a:path w="1956" h="2057" extrusionOk="0">
                <a:moveTo>
                  <a:pt x="109" y="1"/>
                </a:moveTo>
                <a:lnTo>
                  <a:pt x="1075" y="975"/>
                </a:lnTo>
                <a:lnTo>
                  <a:pt x="1" y="2056"/>
                </a:lnTo>
                <a:lnTo>
                  <a:pt x="859" y="2056"/>
                </a:lnTo>
                <a:lnTo>
                  <a:pt x="1955" y="975"/>
                </a:lnTo>
                <a:lnTo>
                  <a:pt x="974" y="1"/>
                </a:lnTo>
                <a:close/>
              </a:path>
            </a:pathLst>
          </a:custGeom>
          <a:solidFill>
            <a:srgbClr val="2D1551"/>
          </a:solidFill>
          <a:ln>
            <a:solidFill>
              <a:schemeClr val="bg1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grpSp>
        <p:nvGrpSpPr>
          <p:cNvPr id="1242" name="Google Shape;4068;p44">
            <a:extLst>
              <a:ext uri="{FF2B5EF4-FFF2-40B4-BE49-F238E27FC236}">
                <a16:creationId xmlns:a16="http://schemas.microsoft.com/office/drawing/2014/main" id="{6EF32E60-B93B-1E60-1B41-2C3C81E6DBD6}"/>
              </a:ext>
            </a:extLst>
          </p:cNvPr>
          <p:cNvGrpSpPr/>
          <p:nvPr/>
        </p:nvGrpSpPr>
        <p:grpSpPr>
          <a:xfrm>
            <a:off x="6897514" y="3987815"/>
            <a:ext cx="147872" cy="140116"/>
            <a:chOff x="4768575" y="2253950"/>
            <a:chExt cx="46300" cy="43875"/>
          </a:xfrm>
          <a:solidFill>
            <a:srgbClr val="2D1551"/>
          </a:solidFill>
        </p:grpSpPr>
        <p:sp>
          <p:nvSpPr>
            <p:cNvPr id="1243" name="Google Shape;4069;p44">
              <a:extLst>
                <a:ext uri="{FF2B5EF4-FFF2-40B4-BE49-F238E27FC236}">
                  <a16:creationId xmlns:a16="http://schemas.microsoft.com/office/drawing/2014/main" id="{6040C563-EF63-E091-E2A1-B6801A93A961}"/>
                </a:ext>
              </a:extLst>
            </p:cNvPr>
            <p:cNvSpPr/>
            <p:nvPr/>
          </p:nvSpPr>
          <p:spPr>
            <a:xfrm>
              <a:off x="4785700" y="2253950"/>
              <a:ext cx="29175" cy="43875"/>
            </a:xfrm>
            <a:custGeom>
              <a:avLst/>
              <a:gdLst/>
              <a:ahLst/>
              <a:cxnLst/>
              <a:rect l="l" t="t" r="r" b="b"/>
              <a:pathLst>
                <a:path w="1167" h="1755" extrusionOk="0">
                  <a:moveTo>
                    <a:pt x="262" y="1"/>
                  </a:moveTo>
                  <a:cubicBezTo>
                    <a:pt x="150" y="1"/>
                    <a:pt x="49" y="149"/>
                    <a:pt x="164" y="247"/>
                  </a:cubicBezTo>
                  <a:lnTo>
                    <a:pt x="770" y="853"/>
                  </a:lnTo>
                  <a:lnTo>
                    <a:pt x="106" y="1517"/>
                  </a:lnTo>
                  <a:cubicBezTo>
                    <a:pt x="1" y="1616"/>
                    <a:pt x="95" y="1754"/>
                    <a:pt x="204" y="1754"/>
                  </a:cubicBezTo>
                  <a:cubicBezTo>
                    <a:pt x="236" y="1754"/>
                    <a:pt x="271" y="1742"/>
                    <a:pt x="301" y="1711"/>
                  </a:cubicBezTo>
                  <a:lnTo>
                    <a:pt x="1166" y="853"/>
                  </a:lnTo>
                  <a:lnTo>
                    <a:pt x="366" y="52"/>
                  </a:lnTo>
                  <a:cubicBezTo>
                    <a:pt x="334" y="16"/>
                    <a:pt x="297" y="1"/>
                    <a:pt x="262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44" name="Google Shape;4070;p44">
              <a:extLst>
                <a:ext uri="{FF2B5EF4-FFF2-40B4-BE49-F238E27FC236}">
                  <a16:creationId xmlns:a16="http://schemas.microsoft.com/office/drawing/2014/main" id="{7BA834F9-0F9A-C0A4-467E-3F9037F5FF93}"/>
                </a:ext>
              </a:extLst>
            </p:cNvPr>
            <p:cNvSpPr/>
            <p:nvPr/>
          </p:nvSpPr>
          <p:spPr>
            <a:xfrm>
              <a:off x="4768575" y="2253950"/>
              <a:ext cx="29175" cy="43875"/>
            </a:xfrm>
            <a:custGeom>
              <a:avLst/>
              <a:gdLst/>
              <a:ahLst/>
              <a:cxnLst/>
              <a:rect l="l" t="t" r="r" b="b"/>
              <a:pathLst>
                <a:path w="1167" h="1755" extrusionOk="0">
                  <a:moveTo>
                    <a:pt x="261" y="1"/>
                  </a:moveTo>
                  <a:cubicBezTo>
                    <a:pt x="150" y="1"/>
                    <a:pt x="50" y="149"/>
                    <a:pt x="171" y="247"/>
                  </a:cubicBezTo>
                  <a:lnTo>
                    <a:pt x="769" y="853"/>
                  </a:lnTo>
                  <a:lnTo>
                    <a:pt x="106" y="1517"/>
                  </a:lnTo>
                  <a:cubicBezTo>
                    <a:pt x="1" y="1616"/>
                    <a:pt x="95" y="1754"/>
                    <a:pt x="203" y="1754"/>
                  </a:cubicBezTo>
                  <a:cubicBezTo>
                    <a:pt x="236" y="1754"/>
                    <a:pt x="270" y="1742"/>
                    <a:pt x="301" y="1711"/>
                  </a:cubicBezTo>
                  <a:lnTo>
                    <a:pt x="1166" y="853"/>
                  </a:lnTo>
                  <a:lnTo>
                    <a:pt x="365" y="52"/>
                  </a:lnTo>
                  <a:cubicBezTo>
                    <a:pt x="334" y="16"/>
                    <a:pt x="297" y="1"/>
                    <a:pt x="261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1245" name="Google Shape;4071;p44">
            <a:extLst>
              <a:ext uri="{FF2B5EF4-FFF2-40B4-BE49-F238E27FC236}">
                <a16:creationId xmlns:a16="http://schemas.microsoft.com/office/drawing/2014/main" id="{E895AA2F-7714-DA81-F2C7-181401BD2852}"/>
              </a:ext>
            </a:extLst>
          </p:cNvPr>
          <p:cNvSpPr/>
          <p:nvPr/>
        </p:nvSpPr>
        <p:spPr>
          <a:xfrm>
            <a:off x="7739233" y="3954382"/>
            <a:ext cx="244247" cy="209656"/>
          </a:xfrm>
          <a:custGeom>
            <a:avLst/>
            <a:gdLst/>
            <a:ahLst/>
            <a:cxnLst/>
            <a:rect l="l" t="t" r="r" b="b"/>
            <a:pathLst>
              <a:path w="3059" h="2626" extrusionOk="0">
                <a:moveTo>
                  <a:pt x="1796" y="0"/>
                </a:moveTo>
                <a:lnTo>
                  <a:pt x="1176" y="628"/>
                </a:lnTo>
                <a:lnTo>
                  <a:pt x="1378" y="830"/>
                </a:lnTo>
                <a:lnTo>
                  <a:pt x="0" y="830"/>
                </a:lnTo>
                <a:lnTo>
                  <a:pt x="0" y="1710"/>
                </a:lnTo>
                <a:lnTo>
                  <a:pt x="1378" y="1710"/>
                </a:lnTo>
                <a:lnTo>
                  <a:pt x="1082" y="1998"/>
                </a:lnTo>
                <a:lnTo>
                  <a:pt x="1710" y="2626"/>
                </a:lnTo>
                <a:lnTo>
                  <a:pt x="3058" y="1270"/>
                </a:lnTo>
                <a:lnTo>
                  <a:pt x="1796" y="0"/>
                </a:lnTo>
                <a:close/>
              </a:path>
            </a:pathLst>
          </a:custGeom>
          <a:solidFill>
            <a:srgbClr val="2D1551"/>
          </a:solidFill>
          <a:ln>
            <a:solidFill>
              <a:schemeClr val="bg1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grpSp>
        <p:nvGrpSpPr>
          <p:cNvPr id="1246" name="Google Shape;4072;p44">
            <a:extLst>
              <a:ext uri="{FF2B5EF4-FFF2-40B4-BE49-F238E27FC236}">
                <a16:creationId xmlns:a16="http://schemas.microsoft.com/office/drawing/2014/main" id="{45AE28B7-0A22-6F69-41FF-D7C05DAF843A}"/>
              </a:ext>
            </a:extLst>
          </p:cNvPr>
          <p:cNvGrpSpPr/>
          <p:nvPr/>
        </p:nvGrpSpPr>
        <p:grpSpPr>
          <a:xfrm>
            <a:off x="7500186" y="4549544"/>
            <a:ext cx="154978" cy="191772"/>
            <a:chOff x="4960900" y="2433225"/>
            <a:chExt cx="48525" cy="60050"/>
          </a:xfrm>
          <a:solidFill>
            <a:srgbClr val="2D1551"/>
          </a:solidFill>
        </p:grpSpPr>
        <p:sp>
          <p:nvSpPr>
            <p:cNvPr id="1247" name="Google Shape;4073;p44">
              <a:extLst>
                <a:ext uri="{FF2B5EF4-FFF2-40B4-BE49-F238E27FC236}">
                  <a16:creationId xmlns:a16="http://schemas.microsoft.com/office/drawing/2014/main" id="{E1191498-3D10-EAD0-9E8A-14DEE5B1FCF0}"/>
                </a:ext>
              </a:extLst>
            </p:cNvPr>
            <p:cNvSpPr/>
            <p:nvPr/>
          </p:nvSpPr>
          <p:spPr>
            <a:xfrm>
              <a:off x="4974225" y="2433225"/>
              <a:ext cx="35200" cy="60050"/>
            </a:xfrm>
            <a:custGeom>
              <a:avLst/>
              <a:gdLst/>
              <a:ahLst/>
              <a:cxnLst/>
              <a:rect l="l" t="t" r="r" b="b"/>
              <a:pathLst>
                <a:path w="1408" h="2402" extrusionOk="0">
                  <a:moveTo>
                    <a:pt x="102" y="0"/>
                  </a:moveTo>
                  <a:lnTo>
                    <a:pt x="95" y="7"/>
                  </a:lnTo>
                  <a:lnTo>
                    <a:pt x="1112" y="1154"/>
                  </a:lnTo>
                  <a:lnTo>
                    <a:pt x="1" y="2402"/>
                  </a:lnTo>
                  <a:lnTo>
                    <a:pt x="297" y="2402"/>
                  </a:lnTo>
                  <a:lnTo>
                    <a:pt x="1407" y="1154"/>
                  </a:lnTo>
                  <a:lnTo>
                    <a:pt x="383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48" name="Google Shape;4074;p44">
              <a:extLst>
                <a:ext uri="{FF2B5EF4-FFF2-40B4-BE49-F238E27FC236}">
                  <a16:creationId xmlns:a16="http://schemas.microsoft.com/office/drawing/2014/main" id="{AA9B5C31-54A2-947B-EE92-E7180AB6B1EF}"/>
                </a:ext>
              </a:extLst>
            </p:cNvPr>
            <p:cNvSpPr/>
            <p:nvPr/>
          </p:nvSpPr>
          <p:spPr>
            <a:xfrm>
              <a:off x="4960900" y="2433225"/>
              <a:ext cx="35175" cy="60050"/>
            </a:xfrm>
            <a:custGeom>
              <a:avLst/>
              <a:gdLst/>
              <a:ahLst/>
              <a:cxnLst/>
              <a:rect l="l" t="t" r="r" b="b"/>
              <a:pathLst>
                <a:path w="1407" h="2402" extrusionOk="0">
                  <a:moveTo>
                    <a:pt x="108" y="0"/>
                  </a:moveTo>
                  <a:lnTo>
                    <a:pt x="94" y="7"/>
                  </a:lnTo>
                  <a:lnTo>
                    <a:pt x="1111" y="1154"/>
                  </a:lnTo>
                  <a:lnTo>
                    <a:pt x="0" y="2402"/>
                  </a:lnTo>
                  <a:lnTo>
                    <a:pt x="296" y="2402"/>
                  </a:lnTo>
                  <a:lnTo>
                    <a:pt x="1407" y="1154"/>
                  </a:lnTo>
                  <a:lnTo>
                    <a:pt x="390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1249" name="Google Shape;4075;p44">
            <a:extLst>
              <a:ext uri="{FF2B5EF4-FFF2-40B4-BE49-F238E27FC236}">
                <a16:creationId xmlns:a16="http://schemas.microsoft.com/office/drawing/2014/main" id="{B18B00E2-C973-2CC3-0C08-33AE4CBBCF42}"/>
              </a:ext>
            </a:extLst>
          </p:cNvPr>
          <p:cNvGrpSpPr/>
          <p:nvPr/>
        </p:nvGrpSpPr>
        <p:grpSpPr>
          <a:xfrm>
            <a:off x="7165439" y="4845329"/>
            <a:ext cx="178853" cy="188579"/>
            <a:chOff x="4854075" y="2527625"/>
            <a:chExt cx="56000" cy="59050"/>
          </a:xfrm>
          <a:solidFill>
            <a:srgbClr val="2D1551"/>
          </a:solidFill>
        </p:grpSpPr>
        <p:sp>
          <p:nvSpPr>
            <p:cNvPr id="1250" name="Google Shape;4076;p44">
              <a:extLst>
                <a:ext uri="{FF2B5EF4-FFF2-40B4-BE49-F238E27FC236}">
                  <a16:creationId xmlns:a16="http://schemas.microsoft.com/office/drawing/2014/main" id="{631965EB-9CAB-9D76-6A05-3B9124A44378}"/>
                </a:ext>
              </a:extLst>
            </p:cNvPr>
            <p:cNvSpPr/>
            <p:nvPr/>
          </p:nvSpPr>
          <p:spPr>
            <a:xfrm>
              <a:off x="4872325" y="2527625"/>
              <a:ext cx="37750" cy="59050"/>
            </a:xfrm>
            <a:custGeom>
              <a:avLst/>
              <a:gdLst/>
              <a:ahLst/>
              <a:cxnLst/>
              <a:rect l="l" t="t" r="r" b="b"/>
              <a:pathLst>
                <a:path w="1510" h="2362" extrusionOk="0">
                  <a:moveTo>
                    <a:pt x="305" y="1"/>
                  </a:moveTo>
                  <a:cubicBezTo>
                    <a:pt x="141" y="1"/>
                    <a:pt x="1" y="210"/>
                    <a:pt x="146" y="371"/>
                  </a:cubicBezTo>
                  <a:lnTo>
                    <a:pt x="961" y="1179"/>
                  </a:lnTo>
                  <a:lnTo>
                    <a:pt x="146" y="1994"/>
                  </a:lnTo>
                  <a:cubicBezTo>
                    <a:pt x="0" y="2151"/>
                    <a:pt x="143" y="2361"/>
                    <a:pt x="308" y="2361"/>
                  </a:cubicBezTo>
                  <a:cubicBezTo>
                    <a:pt x="355" y="2361"/>
                    <a:pt x="404" y="2344"/>
                    <a:pt x="449" y="2304"/>
                  </a:cubicBezTo>
                  <a:lnTo>
                    <a:pt x="1423" y="1338"/>
                  </a:lnTo>
                  <a:cubicBezTo>
                    <a:pt x="1509" y="1244"/>
                    <a:pt x="1509" y="1107"/>
                    <a:pt x="1423" y="1013"/>
                  </a:cubicBezTo>
                  <a:lnTo>
                    <a:pt x="1423" y="1020"/>
                  </a:lnTo>
                  <a:lnTo>
                    <a:pt x="449" y="61"/>
                  </a:lnTo>
                  <a:cubicBezTo>
                    <a:pt x="403" y="19"/>
                    <a:pt x="353" y="1"/>
                    <a:pt x="305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51" name="Google Shape;4077;p44">
              <a:extLst>
                <a:ext uri="{FF2B5EF4-FFF2-40B4-BE49-F238E27FC236}">
                  <a16:creationId xmlns:a16="http://schemas.microsoft.com/office/drawing/2014/main" id="{FA3C0FCD-B1AF-6426-F119-B3DA5BECB43C}"/>
                </a:ext>
              </a:extLst>
            </p:cNvPr>
            <p:cNvSpPr/>
            <p:nvPr/>
          </p:nvSpPr>
          <p:spPr>
            <a:xfrm>
              <a:off x="4854075" y="2539100"/>
              <a:ext cx="26075" cy="35875"/>
            </a:xfrm>
            <a:custGeom>
              <a:avLst/>
              <a:gdLst/>
              <a:ahLst/>
              <a:cxnLst/>
              <a:rect l="l" t="t" r="r" b="b"/>
              <a:pathLst>
                <a:path w="1043" h="1435" extrusionOk="0">
                  <a:moveTo>
                    <a:pt x="326" y="1"/>
                  </a:moveTo>
                  <a:cubicBezTo>
                    <a:pt x="152" y="1"/>
                    <a:pt x="1" y="234"/>
                    <a:pt x="177" y="388"/>
                  </a:cubicBezTo>
                  <a:lnTo>
                    <a:pt x="516" y="720"/>
                  </a:lnTo>
                  <a:lnTo>
                    <a:pt x="177" y="1059"/>
                  </a:lnTo>
                  <a:cubicBezTo>
                    <a:pt x="21" y="1215"/>
                    <a:pt x="165" y="1435"/>
                    <a:pt x="336" y="1435"/>
                  </a:cubicBezTo>
                  <a:cubicBezTo>
                    <a:pt x="386" y="1435"/>
                    <a:pt x="439" y="1415"/>
                    <a:pt x="487" y="1369"/>
                  </a:cubicBezTo>
                  <a:lnTo>
                    <a:pt x="977" y="886"/>
                  </a:lnTo>
                  <a:cubicBezTo>
                    <a:pt x="1020" y="843"/>
                    <a:pt x="1042" y="785"/>
                    <a:pt x="1042" y="720"/>
                  </a:cubicBezTo>
                  <a:cubicBezTo>
                    <a:pt x="1042" y="662"/>
                    <a:pt x="1013" y="605"/>
                    <a:pt x="977" y="561"/>
                  </a:cubicBezTo>
                  <a:lnTo>
                    <a:pt x="487" y="78"/>
                  </a:lnTo>
                  <a:cubicBezTo>
                    <a:pt x="437" y="23"/>
                    <a:pt x="380" y="1"/>
                    <a:pt x="326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1252" name="Google Shape;4078;p44">
            <a:extLst>
              <a:ext uri="{FF2B5EF4-FFF2-40B4-BE49-F238E27FC236}">
                <a16:creationId xmlns:a16="http://schemas.microsoft.com/office/drawing/2014/main" id="{BCDFC435-6157-C686-E7A9-72F90C509ACF}"/>
              </a:ext>
            </a:extLst>
          </p:cNvPr>
          <p:cNvSpPr/>
          <p:nvPr/>
        </p:nvSpPr>
        <p:spPr>
          <a:xfrm>
            <a:off x="6928990" y="4558908"/>
            <a:ext cx="138850" cy="173967"/>
          </a:xfrm>
          <a:custGeom>
            <a:avLst/>
            <a:gdLst/>
            <a:ahLst/>
            <a:cxnLst/>
            <a:rect l="l" t="t" r="r" b="b"/>
            <a:pathLst>
              <a:path w="1739" h="2179" extrusionOk="0">
                <a:moveTo>
                  <a:pt x="1" y="1"/>
                </a:moveTo>
                <a:lnTo>
                  <a:pt x="1" y="2179"/>
                </a:lnTo>
                <a:lnTo>
                  <a:pt x="758" y="2179"/>
                </a:lnTo>
                <a:lnTo>
                  <a:pt x="1739" y="1090"/>
                </a:lnTo>
                <a:lnTo>
                  <a:pt x="758" y="1"/>
                </a:lnTo>
                <a:close/>
              </a:path>
            </a:pathLst>
          </a:custGeom>
          <a:solidFill>
            <a:srgbClr val="2D1551"/>
          </a:solidFill>
          <a:ln>
            <a:solidFill>
              <a:schemeClr val="bg1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253" name="Google Shape;4079;p44">
            <a:extLst>
              <a:ext uri="{FF2B5EF4-FFF2-40B4-BE49-F238E27FC236}">
                <a16:creationId xmlns:a16="http://schemas.microsoft.com/office/drawing/2014/main" id="{6558EB26-AE75-6E63-E63B-07C65FF87507}"/>
              </a:ext>
            </a:extLst>
          </p:cNvPr>
          <p:cNvSpPr/>
          <p:nvPr/>
        </p:nvSpPr>
        <p:spPr>
          <a:xfrm>
            <a:off x="7773154" y="3692188"/>
            <a:ext cx="209673" cy="173967"/>
          </a:xfrm>
          <a:custGeom>
            <a:avLst/>
            <a:gdLst/>
            <a:ahLst/>
            <a:cxnLst/>
            <a:rect l="l" t="t" r="r" b="b"/>
            <a:pathLst>
              <a:path w="2626" h="2179" extrusionOk="0">
                <a:moveTo>
                  <a:pt x="0" y="1"/>
                </a:moveTo>
                <a:lnTo>
                  <a:pt x="887" y="1090"/>
                </a:lnTo>
                <a:lnTo>
                  <a:pt x="0" y="2179"/>
                </a:lnTo>
                <a:lnTo>
                  <a:pt x="1644" y="2179"/>
                </a:lnTo>
                <a:lnTo>
                  <a:pt x="2625" y="1090"/>
                </a:lnTo>
                <a:lnTo>
                  <a:pt x="1644" y="1"/>
                </a:lnTo>
                <a:close/>
              </a:path>
            </a:pathLst>
          </a:custGeom>
          <a:solidFill>
            <a:srgbClr val="2D1551"/>
          </a:solidFill>
          <a:ln>
            <a:solidFill>
              <a:schemeClr val="bg1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254" name="Google Shape;4080;p44">
            <a:extLst>
              <a:ext uri="{FF2B5EF4-FFF2-40B4-BE49-F238E27FC236}">
                <a16:creationId xmlns:a16="http://schemas.microsoft.com/office/drawing/2014/main" id="{5E074D45-1F3B-25AF-3456-FC5F225B1C37}"/>
              </a:ext>
            </a:extLst>
          </p:cNvPr>
          <p:cNvSpPr/>
          <p:nvPr/>
        </p:nvSpPr>
        <p:spPr>
          <a:xfrm>
            <a:off x="6604123" y="4558908"/>
            <a:ext cx="177416" cy="173967"/>
          </a:xfrm>
          <a:custGeom>
            <a:avLst/>
            <a:gdLst/>
            <a:ahLst/>
            <a:cxnLst/>
            <a:rect l="l" t="t" r="r" b="b"/>
            <a:pathLst>
              <a:path w="2222" h="2179" extrusionOk="0">
                <a:moveTo>
                  <a:pt x="477" y="1"/>
                </a:moveTo>
                <a:lnTo>
                  <a:pt x="895" y="513"/>
                </a:lnTo>
                <a:lnTo>
                  <a:pt x="1" y="513"/>
                </a:lnTo>
                <a:lnTo>
                  <a:pt x="1" y="1659"/>
                </a:lnTo>
                <a:lnTo>
                  <a:pt x="895" y="1659"/>
                </a:lnTo>
                <a:lnTo>
                  <a:pt x="477" y="2179"/>
                </a:lnTo>
                <a:lnTo>
                  <a:pt x="1234" y="2179"/>
                </a:lnTo>
                <a:lnTo>
                  <a:pt x="2222" y="1090"/>
                </a:lnTo>
                <a:lnTo>
                  <a:pt x="1234" y="1"/>
                </a:lnTo>
                <a:close/>
              </a:path>
            </a:pathLst>
          </a:custGeom>
          <a:solidFill>
            <a:srgbClr val="2D1551"/>
          </a:solidFill>
          <a:ln>
            <a:solidFill>
              <a:schemeClr val="bg1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grpSp>
        <p:nvGrpSpPr>
          <p:cNvPr id="1255" name="Google Shape;4081;p44">
            <a:extLst>
              <a:ext uri="{FF2B5EF4-FFF2-40B4-BE49-F238E27FC236}">
                <a16:creationId xmlns:a16="http://schemas.microsoft.com/office/drawing/2014/main" id="{51E44A6B-6251-4002-B0E0-9494BE595554}"/>
              </a:ext>
            </a:extLst>
          </p:cNvPr>
          <p:cNvGrpSpPr/>
          <p:nvPr/>
        </p:nvGrpSpPr>
        <p:grpSpPr>
          <a:xfrm>
            <a:off x="7809783" y="4241068"/>
            <a:ext cx="130227" cy="210854"/>
            <a:chOff x="5059700" y="2334775"/>
            <a:chExt cx="40775" cy="66025"/>
          </a:xfrm>
          <a:solidFill>
            <a:srgbClr val="2D1551"/>
          </a:solidFill>
        </p:grpSpPr>
        <p:sp>
          <p:nvSpPr>
            <p:cNvPr id="1256" name="Google Shape;4082;p44">
              <a:extLst>
                <a:ext uri="{FF2B5EF4-FFF2-40B4-BE49-F238E27FC236}">
                  <a16:creationId xmlns:a16="http://schemas.microsoft.com/office/drawing/2014/main" id="{D103763B-834C-9D4D-E404-09B2EDA12132}"/>
                </a:ext>
              </a:extLst>
            </p:cNvPr>
            <p:cNvSpPr/>
            <p:nvPr/>
          </p:nvSpPr>
          <p:spPr>
            <a:xfrm>
              <a:off x="5059700" y="2334775"/>
              <a:ext cx="12475" cy="10525"/>
            </a:xfrm>
            <a:custGeom>
              <a:avLst/>
              <a:gdLst/>
              <a:ahLst/>
              <a:cxnLst/>
              <a:rect l="l" t="t" r="r" b="b"/>
              <a:pathLst>
                <a:path w="499" h="421" extrusionOk="0">
                  <a:moveTo>
                    <a:pt x="282" y="0"/>
                  </a:moveTo>
                  <a:cubicBezTo>
                    <a:pt x="94" y="0"/>
                    <a:pt x="1" y="224"/>
                    <a:pt x="138" y="361"/>
                  </a:cubicBezTo>
                  <a:cubicBezTo>
                    <a:pt x="179" y="402"/>
                    <a:pt x="230" y="421"/>
                    <a:pt x="281" y="421"/>
                  </a:cubicBezTo>
                  <a:cubicBezTo>
                    <a:pt x="388" y="421"/>
                    <a:pt x="491" y="337"/>
                    <a:pt x="491" y="209"/>
                  </a:cubicBezTo>
                  <a:cubicBezTo>
                    <a:pt x="498" y="94"/>
                    <a:pt x="397" y="0"/>
                    <a:pt x="282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57" name="Google Shape;4083;p44">
              <a:extLst>
                <a:ext uri="{FF2B5EF4-FFF2-40B4-BE49-F238E27FC236}">
                  <a16:creationId xmlns:a16="http://schemas.microsoft.com/office/drawing/2014/main" id="{1F166049-C93E-B848-24A6-E24993957445}"/>
                </a:ext>
              </a:extLst>
            </p:cNvPr>
            <p:cNvSpPr/>
            <p:nvPr/>
          </p:nvSpPr>
          <p:spPr>
            <a:xfrm>
              <a:off x="5059700" y="2348650"/>
              <a:ext cx="12475" cy="10550"/>
            </a:xfrm>
            <a:custGeom>
              <a:avLst/>
              <a:gdLst/>
              <a:ahLst/>
              <a:cxnLst/>
              <a:rect l="l" t="t" r="r" b="b"/>
              <a:pathLst>
                <a:path w="499" h="422" extrusionOk="0">
                  <a:moveTo>
                    <a:pt x="282" y="1"/>
                  </a:moveTo>
                  <a:cubicBezTo>
                    <a:pt x="94" y="1"/>
                    <a:pt x="1" y="224"/>
                    <a:pt x="138" y="361"/>
                  </a:cubicBezTo>
                  <a:cubicBezTo>
                    <a:pt x="179" y="403"/>
                    <a:pt x="230" y="421"/>
                    <a:pt x="281" y="421"/>
                  </a:cubicBezTo>
                  <a:cubicBezTo>
                    <a:pt x="388" y="421"/>
                    <a:pt x="491" y="337"/>
                    <a:pt x="491" y="210"/>
                  </a:cubicBezTo>
                  <a:cubicBezTo>
                    <a:pt x="498" y="94"/>
                    <a:pt x="397" y="1"/>
                    <a:pt x="282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58" name="Google Shape;4084;p44">
              <a:extLst>
                <a:ext uri="{FF2B5EF4-FFF2-40B4-BE49-F238E27FC236}">
                  <a16:creationId xmlns:a16="http://schemas.microsoft.com/office/drawing/2014/main" id="{204A2669-B095-7D09-8DFA-0E01BFBC2386}"/>
                </a:ext>
              </a:extLst>
            </p:cNvPr>
            <p:cNvSpPr/>
            <p:nvPr/>
          </p:nvSpPr>
          <p:spPr>
            <a:xfrm>
              <a:off x="5059700" y="2362525"/>
              <a:ext cx="12475" cy="10550"/>
            </a:xfrm>
            <a:custGeom>
              <a:avLst/>
              <a:gdLst/>
              <a:ahLst/>
              <a:cxnLst/>
              <a:rect l="l" t="t" r="r" b="b"/>
              <a:pathLst>
                <a:path w="499" h="422" extrusionOk="0">
                  <a:moveTo>
                    <a:pt x="282" y="1"/>
                  </a:moveTo>
                  <a:cubicBezTo>
                    <a:pt x="94" y="1"/>
                    <a:pt x="1" y="224"/>
                    <a:pt x="138" y="361"/>
                  </a:cubicBezTo>
                  <a:cubicBezTo>
                    <a:pt x="179" y="403"/>
                    <a:pt x="230" y="422"/>
                    <a:pt x="281" y="422"/>
                  </a:cubicBezTo>
                  <a:cubicBezTo>
                    <a:pt x="388" y="422"/>
                    <a:pt x="491" y="338"/>
                    <a:pt x="491" y="210"/>
                  </a:cubicBezTo>
                  <a:cubicBezTo>
                    <a:pt x="498" y="95"/>
                    <a:pt x="397" y="1"/>
                    <a:pt x="282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59" name="Google Shape;4085;p44">
              <a:extLst>
                <a:ext uri="{FF2B5EF4-FFF2-40B4-BE49-F238E27FC236}">
                  <a16:creationId xmlns:a16="http://schemas.microsoft.com/office/drawing/2014/main" id="{0F43BB24-EFA9-9CBB-5F77-0F7EDA17C75D}"/>
                </a:ext>
              </a:extLst>
            </p:cNvPr>
            <p:cNvSpPr/>
            <p:nvPr/>
          </p:nvSpPr>
          <p:spPr>
            <a:xfrm>
              <a:off x="5059700" y="2376400"/>
              <a:ext cx="12475" cy="10500"/>
            </a:xfrm>
            <a:custGeom>
              <a:avLst/>
              <a:gdLst/>
              <a:ahLst/>
              <a:cxnLst/>
              <a:rect l="l" t="t" r="r" b="b"/>
              <a:pathLst>
                <a:path w="499" h="420" extrusionOk="0">
                  <a:moveTo>
                    <a:pt x="294" y="1"/>
                  </a:moveTo>
                  <a:cubicBezTo>
                    <a:pt x="290" y="1"/>
                    <a:pt x="286" y="1"/>
                    <a:pt x="282" y="1"/>
                  </a:cubicBezTo>
                  <a:cubicBezTo>
                    <a:pt x="94" y="1"/>
                    <a:pt x="1" y="225"/>
                    <a:pt x="138" y="355"/>
                  </a:cubicBezTo>
                  <a:cubicBezTo>
                    <a:pt x="180" y="400"/>
                    <a:pt x="233" y="420"/>
                    <a:pt x="285" y="420"/>
                  </a:cubicBezTo>
                  <a:cubicBezTo>
                    <a:pt x="390" y="420"/>
                    <a:pt x="491" y="336"/>
                    <a:pt x="491" y="210"/>
                  </a:cubicBezTo>
                  <a:cubicBezTo>
                    <a:pt x="498" y="99"/>
                    <a:pt x="404" y="1"/>
                    <a:pt x="294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60" name="Google Shape;4086;p44">
              <a:extLst>
                <a:ext uri="{FF2B5EF4-FFF2-40B4-BE49-F238E27FC236}">
                  <a16:creationId xmlns:a16="http://schemas.microsoft.com/office/drawing/2014/main" id="{F9C78617-93ED-647E-D5DC-7FD1073D3B40}"/>
                </a:ext>
              </a:extLst>
            </p:cNvPr>
            <p:cNvSpPr/>
            <p:nvPr/>
          </p:nvSpPr>
          <p:spPr>
            <a:xfrm>
              <a:off x="5059700" y="2390125"/>
              <a:ext cx="12475" cy="10675"/>
            </a:xfrm>
            <a:custGeom>
              <a:avLst/>
              <a:gdLst/>
              <a:ahLst/>
              <a:cxnLst/>
              <a:rect l="l" t="t" r="r" b="b"/>
              <a:pathLst>
                <a:path w="499" h="427" extrusionOk="0">
                  <a:moveTo>
                    <a:pt x="282" y="0"/>
                  </a:moveTo>
                  <a:cubicBezTo>
                    <a:pt x="94" y="0"/>
                    <a:pt x="1" y="231"/>
                    <a:pt x="138" y="361"/>
                  </a:cubicBezTo>
                  <a:cubicBezTo>
                    <a:pt x="180" y="406"/>
                    <a:pt x="233" y="426"/>
                    <a:pt x="285" y="426"/>
                  </a:cubicBezTo>
                  <a:cubicBezTo>
                    <a:pt x="390" y="426"/>
                    <a:pt x="491" y="343"/>
                    <a:pt x="491" y="217"/>
                  </a:cubicBezTo>
                  <a:cubicBezTo>
                    <a:pt x="498" y="94"/>
                    <a:pt x="397" y="0"/>
                    <a:pt x="282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61" name="Google Shape;4087;p44">
              <a:extLst>
                <a:ext uri="{FF2B5EF4-FFF2-40B4-BE49-F238E27FC236}">
                  <a16:creationId xmlns:a16="http://schemas.microsoft.com/office/drawing/2014/main" id="{F642BED8-BD9D-BA01-DA20-3829F1B0C5E1}"/>
                </a:ext>
              </a:extLst>
            </p:cNvPr>
            <p:cNvSpPr/>
            <p:nvPr/>
          </p:nvSpPr>
          <p:spPr>
            <a:xfrm>
              <a:off x="5073950" y="2348650"/>
              <a:ext cx="12275" cy="10550"/>
            </a:xfrm>
            <a:custGeom>
              <a:avLst/>
              <a:gdLst/>
              <a:ahLst/>
              <a:cxnLst/>
              <a:rect l="l" t="t" r="r" b="b"/>
              <a:pathLst>
                <a:path w="491" h="422" extrusionOk="0">
                  <a:moveTo>
                    <a:pt x="282" y="1"/>
                  </a:moveTo>
                  <a:cubicBezTo>
                    <a:pt x="94" y="1"/>
                    <a:pt x="0" y="224"/>
                    <a:pt x="130" y="361"/>
                  </a:cubicBezTo>
                  <a:cubicBezTo>
                    <a:pt x="174" y="403"/>
                    <a:pt x="227" y="421"/>
                    <a:pt x="278" y="421"/>
                  </a:cubicBezTo>
                  <a:cubicBezTo>
                    <a:pt x="387" y="421"/>
                    <a:pt x="491" y="337"/>
                    <a:pt x="491" y="210"/>
                  </a:cubicBezTo>
                  <a:cubicBezTo>
                    <a:pt x="491" y="94"/>
                    <a:pt x="397" y="1"/>
                    <a:pt x="282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62" name="Google Shape;4088;p44">
              <a:extLst>
                <a:ext uri="{FF2B5EF4-FFF2-40B4-BE49-F238E27FC236}">
                  <a16:creationId xmlns:a16="http://schemas.microsoft.com/office/drawing/2014/main" id="{7E8A0204-50C3-9B0A-D351-CC6D7AB879BC}"/>
                </a:ext>
              </a:extLst>
            </p:cNvPr>
            <p:cNvSpPr/>
            <p:nvPr/>
          </p:nvSpPr>
          <p:spPr>
            <a:xfrm>
              <a:off x="5073950" y="2362525"/>
              <a:ext cx="12275" cy="10550"/>
            </a:xfrm>
            <a:custGeom>
              <a:avLst/>
              <a:gdLst/>
              <a:ahLst/>
              <a:cxnLst/>
              <a:rect l="l" t="t" r="r" b="b"/>
              <a:pathLst>
                <a:path w="491" h="422" extrusionOk="0">
                  <a:moveTo>
                    <a:pt x="282" y="1"/>
                  </a:moveTo>
                  <a:cubicBezTo>
                    <a:pt x="94" y="1"/>
                    <a:pt x="0" y="224"/>
                    <a:pt x="130" y="361"/>
                  </a:cubicBezTo>
                  <a:cubicBezTo>
                    <a:pt x="174" y="403"/>
                    <a:pt x="227" y="422"/>
                    <a:pt x="278" y="422"/>
                  </a:cubicBezTo>
                  <a:cubicBezTo>
                    <a:pt x="387" y="422"/>
                    <a:pt x="491" y="338"/>
                    <a:pt x="491" y="210"/>
                  </a:cubicBezTo>
                  <a:cubicBezTo>
                    <a:pt x="491" y="95"/>
                    <a:pt x="397" y="1"/>
                    <a:pt x="282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63" name="Google Shape;4089;p44">
              <a:extLst>
                <a:ext uri="{FF2B5EF4-FFF2-40B4-BE49-F238E27FC236}">
                  <a16:creationId xmlns:a16="http://schemas.microsoft.com/office/drawing/2014/main" id="{50E71340-C574-9BCC-5E82-57CDF38E981F}"/>
                </a:ext>
              </a:extLst>
            </p:cNvPr>
            <p:cNvSpPr/>
            <p:nvPr/>
          </p:nvSpPr>
          <p:spPr>
            <a:xfrm>
              <a:off x="5074000" y="2376400"/>
              <a:ext cx="12225" cy="10500"/>
            </a:xfrm>
            <a:custGeom>
              <a:avLst/>
              <a:gdLst/>
              <a:ahLst/>
              <a:cxnLst/>
              <a:rect l="l" t="t" r="r" b="b"/>
              <a:pathLst>
                <a:path w="489" h="420" extrusionOk="0">
                  <a:moveTo>
                    <a:pt x="291" y="1"/>
                  </a:moveTo>
                  <a:cubicBezTo>
                    <a:pt x="287" y="1"/>
                    <a:pt x="284" y="1"/>
                    <a:pt x="280" y="1"/>
                  </a:cubicBezTo>
                  <a:cubicBezTo>
                    <a:pt x="277" y="1"/>
                    <a:pt x="274" y="1"/>
                    <a:pt x="271" y="1"/>
                  </a:cubicBezTo>
                  <a:cubicBezTo>
                    <a:pt x="89" y="1"/>
                    <a:pt x="0" y="227"/>
                    <a:pt x="128" y="355"/>
                  </a:cubicBezTo>
                  <a:cubicBezTo>
                    <a:pt x="173" y="400"/>
                    <a:pt x="228" y="420"/>
                    <a:pt x="281" y="420"/>
                  </a:cubicBezTo>
                  <a:cubicBezTo>
                    <a:pt x="388" y="420"/>
                    <a:pt x="489" y="336"/>
                    <a:pt x="489" y="210"/>
                  </a:cubicBezTo>
                  <a:cubicBezTo>
                    <a:pt x="489" y="99"/>
                    <a:pt x="401" y="1"/>
                    <a:pt x="291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64" name="Google Shape;4090;p44">
              <a:extLst>
                <a:ext uri="{FF2B5EF4-FFF2-40B4-BE49-F238E27FC236}">
                  <a16:creationId xmlns:a16="http://schemas.microsoft.com/office/drawing/2014/main" id="{421E3DFC-B35C-24A6-2AD8-8DF25F636740}"/>
                </a:ext>
              </a:extLst>
            </p:cNvPr>
            <p:cNvSpPr/>
            <p:nvPr/>
          </p:nvSpPr>
          <p:spPr>
            <a:xfrm>
              <a:off x="5088000" y="2362525"/>
              <a:ext cx="12475" cy="10550"/>
            </a:xfrm>
            <a:custGeom>
              <a:avLst/>
              <a:gdLst/>
              <a:ahLst/>
              <a:cxnLst/>
              <a:rect l="l" t="t" r="r" b="b"/>
              <a:pathLst>
                <a:path w="499" h="422" extrusionOk="0">
                  <a:moveTo>
                    <a:pt x="289" y="1"/>
                  </a:moveTo>
                  <a:cubicBezTo>
                    <a:pt x="102" y="1"/>
                    <a:pt x="1" y="224"/>
                    <a:pt x="138" y="361"/>
                  </a:cubicBezTo>
                  <a:cubicBezTo>
                    <a:pt x="180" y="403"/>
                    <a:pt x="231" y="422"/>
                    <a:pt x="283" y="422"/>
                  </a:cubicBezTo>
                  <a:cubicBezTo>
                    <a:pt x="392" y="422"/>
                    <a:pt x="499" y="338"/>
                    <a:pt x="499" y="210"/>
                  </a:cubicBezTo>
                  <a:cubicBezTo>
                    <a:pt x="499" y="95"/>
                    <a:pt x="405" y="1"/>
                    <a:pt x="289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1265" name="Google Shape;4091;p44">
            <a:extLst>
              <a:ext uri="{FF2B5EF4-FFF2-40B4-BE49-F238E27FC236}">
                <a16:creationId xmlns:a16="http://schemas.microsoft.com/office/drawing/2014/main" id="{00548016-F8D0-9AAC-E3DA-47B4EEB1D8B4}"/>
              </a:ext>
            </a:extLst>
          </p:cNvPr>
          <p:cNvGrpSpPr/>
          <p:nvPr/>
        </p:nvGrpSpPr>
        <p:grpSpPr>
          <a:xfrm>
            <a:off x="7494542" y="3954602"/>
            <a:ext cx="114657" cy="208379"/>
            <a:chOff x="4959100" y="2243350"/>
            <a:chExt cx="35900" cy="65250"/>
          </a:xfrm>
          <a:solidFill>
            <a:srgbClr val="2D1551"/>
          </a:solidFill>
        </p:grpSpPr>
        <p:sp>
          <p:nvSpPr>
            <p:cNvPr id="1266" name="Google Shape;4092;p44">
              <a:extLst>
                <a:ext uri="{FF2B5EF4-FFF2-40B4-BE49-F238E27FC236}">
                  <a16:creationId xmlns:a16="http://schemas.microsoft.com/office/drawing/2014/main" id="{8BA74F7E-DF32-EC45-51DF-8DF8B7EFC6C5}"/>
                </a:ext>
              </a:extLst>
            </p:cNvPr>
            <p:cNvSpPr/>
            <p:nvPr/>
          </p:nvSpPr>
          <p:spPr>
            <a:xfrm>
              <a:off x="4959100" y="2243350"/>
              <a:ext cx="7950" cy="6825"/>
            </a:xfrm>
            <a:custGeom>
              <a:avLst/>
              <a:gdLst/>
              <a:ahLst/>
              <a:cxnLst/>
              <a:rect l="l" t="t" r="r" b="b"/>
              <a:pathLst>
                <a:path w="318" h="273" extrusionOk="0">
                  <a:moveTo>
                    <a:pt x="180" y="0"/>
                  </a:moveTo>
                  <a:cubicBezTo>
                    <a:pt x="65" y="0"/>
                    <a:pt x="0" y="145"/>
                    <a:pt x="87" y="231"/>
                  </a:cubicBezTo>
                  <a:cubicBezTo>
                    <a:pt x="115" y="260"/>
                    <a:pt x="150" y="273"/>
                    <a:pt x="184" y="273"/>
                  </a:cubicBezTo>
                  <a:cubicBezTo>
                    <a:pt x="253" y="273"/>
                    <a:pt x="317" y="220"/>
                    <a:pt x="317" y="137"/>
                  </a:cubicBezTo>
                  <a:cubicBezTo>
                    <a:pt x="317" y="65"/>
                    <a:pt x="260" y="0"/>
                    <a:pt x="180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67" name="Google Shape;4093;p44">
              <a:extLst>
                <a:ext uri="{FF2B5EF4-FFF2-40B4-BE49-F238E27FC236}">
                  <a16:creationId xmlns:a16="http://schemas.microsoft.com/office/drawing/2014/main" id="{8C7BB5AF-12C0-8E30-1741-9220374F5A1F}"/>
                </a:ext>
              </a:extLst>
            </p:cNvPr>
            <p:cNvSpPr/>
            <p:nvPr/>
          </p:nvSpPr>
          <p:spPr>
            <a:xfrm>
              <a:off x="4959100" y="2253075"/>
              <a:ext cx="7950" cy="6850"/>
            </a:xfrm>
            <a:custGeom>
              <a:avLst/>
              <a:gdLst/>
              <a:ahLst/>
              <a:cxnLst/>
              <a:rect l="l" t="t" r="r" b="b"/>
              <a:pathLst>
                <a:path w="318" h="274" extrusionOk="0">
                  <a:moveTo>
                    <a:pt x="180" y="1"/>
                  </a:moveTo>
                  <a:cubicBezTo>
                    <a:pt x="65" y="1"/>
                    <a:pt x="0" y="145"/>
                    <a:pt x="87" y="232"/>
                  </a:cubicBezTo>
                  <a:cubicBezTo>
                    <a:pt x="115" y="260"/>
                    <a:pt x="150" y="273"/>
                    <a:pt x="184" y="273"/>
                  </a:cubicBezTo>
                  <a:cubicBezTo>
                    <a:pt x="253" y="273"/>
                    <a:pt x="317" y="220"/>
                    <a:pt x="317" y="138"/>
                  </a:cubicBezTo>
                  <a:cubicBezTo>
                    <a:pt x="317" y="59"/>
                    <a:pt x="260" y="1"/>
                    <a:pt x="180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68" name="Google Shape;4094;p44">
              <a:extLst>
                <a:ext uri="{FF2B5EF4-FFF2-40B4-BE49-F238E27FC236}">
                  <a16:creationId xmlns:a16="http://schemas.microsoft.com/office/drawing/2014/main" id="{BD308076-C608-774B-32AC-5056949D33F3}"/>
                </a:ext>
              </a:extLst>
            </p:cNvPr>
            <p:cNvSpPr/>
            <p:nvPr/>
          </p:nvSpPr>
          <p:spPr>
            <a:xfrm>
              <a:off x="4959100" y="2262825"/>
              <a:ext cx="7950" cy="6825"/>
            </a:xfrm>
            <a:custGeom>
              <a:avLst/>
              <a:gdLst/>
              <a:ahLst/>
              <a:cxnLst/>
              <a:rect l="l" t="t" r="r" b="b"/>
              <a:pathLst>
                <a:path w="318" h="273" extrusionOk="0">
                  <a:moveTo>
                    <a:pt x="180" y="0"/>
                  </a:moveTo>
                  <a:cubicBezTo>
                    <a:pt x="65" y="0"/>
                    <a:pt x="0" y="145"/>
                    <a:pt x="87" y="231"/>
                  </a:cubicBezTo>
                  <a:cubicBezTo>
                    <a:pt x="115" y="260"/>
                    <a:pt x="150" y="273"/>
                    <a:pt x="184" y="273"/>
                  </a:cubicBezTo>
                  <a:cubicBezTo>
                    <a:pt x="253" y="273"/>
                    <a:pt x="317" y="220"/>
                    <a:pt x="317" y="137"/>
                  </a:cubicBezTo>
                  <a:cubicBezTo>
                    <a:pt x="317" y="65"/>
                    <a:pt x="260" y="0"/>
                    <a:pt x="180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69" name="Google Shape;4095;p44">
              <a:extLst>
                <a:ext uri="{FF2B5EF4-FFF2-40B4-BE49-F238E27FC236}">
                  <a16:creationId xmlns:a16="http://schemas.microsoft.com/office/drawing/2014/main" id="{A7C57A41-FBE9-8853-DD59-11AE3D0E9EE2}"/>
                </a:ext>
              </a:extLst>
            </p:cNvPr>
            <p:cNvSpPr/>
            <p:nvPr/>
          </p:nvSpPr>
          <p:spPr>
            <a:xfrm>
              <a:off x="4959100" y="2272550"/>
              <a:ext cx="7950" cy="6850"/>
            </a:xfrm>
            <a:custGeom>
              <a:avLst/>
              <a:gdLst/>
              <a:ahLst/>
              <a:cxnLst/>
              <a:rect l="l" t="t" r="r" b="b"/>
              <a:pathLst>
                <a:path w="318" h="274" extrusionOk="0">
                  <a:moveTo>
                    <a:pt x="180" y="1"/>
                  </a:moveTo>
                  <a:cubicBezTo>
                    <a:pt x="65" y="1"/>
                    <a:pt x="0" y="152"/>
                    <a:pt x="87" y="232"/>
                  </a:cubicBezTo>
                  <a:cubicBezTo>
                    <a:pt x="115" y="260"/>
                    <a:pt x="150" y="273"/>
                    <a:pt x="184" y="273"/>
                  </a:cubicBezTo>
                  <a:cubicBezTo>
                    <a:pt x="253" y="273"/>
                    <a:pt x="317" y="220"/>
                    <a:pt x="317" y="138"/>
                  </a:cubicBezTo>
                  <a:cubicBezTo>
                    <a:pt x="317" y="59"/>
                    <a:pt x="260" y="1"/>
                    <a:pt x="180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70" name="Google Shape;4096;p44">
              <a:extLst>
                <a:ext uri="{FF2B5EF4-FFF2-40B4-BE49-F238E27FC236}">
                  <a16:creationId xmlns:a16="http://schemas.microsoft.com/office/drawing/2014/main" id="{4ADA9147-67B9-66F7-8AAF-B2331103A2D6}"/>
                </a:ext>
              </a:extLst>
            </p:cNvPr>
            <p:cNvSpPr/>
            <p:nvPr/>
          </p:nvSpPr>
          <p:spPr>
            <a:xfrm>
              <a:off x="4959150" y="2282475"/>
              <a:ext cx="7900" cy="6775"/>
            </a:xfrm>
            <a:custGeom>
              <a:avLst/>
              <a:gdLst/>
              <a:ahLst/>
              <a:cxnLst/>
              <a:rect l="l" t="t" r="r" b="b"/>
              <a:pathLst>
                <a:path w="316" h="271" extrusionOk="0">
                  <a:moveTo>
                    <a:pt x="171" y="0"/>
                  </a:moveTo>
                  <a:cubicBezTo>
                    <a:pt x="60" y="0"/>
                    <a:pt x="0" y="147"/>
                    <a:pt x="85" y="231"/>
                  </a:cubicBezTo>
                  <a:cubicBezTo>
                    <a:pt x="112" y="259"/>
                    <a:pt x="145" y="271"/>
                    <a:pt x="178" y="271"/>
                  </a:cubicBezTo>
                  <a:cubicBezTo>
                    <a:pt x="248" y="271"/>
                    <a:pt x="315" y="214"/>
                    <a:pt x="315" y="130"/>
                  </a:cubicBezTo>
                  <a:cubicBezTo>
                    <a:pt x="315" y="58"/>
                    <a:pt x="258" y="1"/>
                    <a:pt x="178" y="1"/>
                  </a:cubicBezTo>
                  <a:cubicBezTo>
                    <a:pt x="176" y="0"/>
                    <a:pt x="173" y="0"/>
                    <a:pt x="171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71" name="Google Shape;4097;p44">
              <a:extLst>
                <a:ext uri="{FF2B5EF4-FFF2-40B4-BE49-F238E27FC236}">
                  <a16:creationId xmlns:a16="http://schemas.microsoft.com/office/drawing/2014/main" id="{DDF5FB66-F83A-CB17-DD0E-08EB3E020BE7}"/>
                </a:ext>
              </a:extLst>
            </p:cNvPr>
            <p:cNvSpPr/>
            <p:nvPr/>
          </p:nvSpPr>
          <p:spPr>
            <a:xfrm>
              <a:off x="4959100" y="2292025"/>
              <a:ext cx="7950" cy="6850"/>
            </a:xfrm>
            <a:custGeom>
              <a:avLst/>
              <a:gdLst/>
              <a:ahLst/>
              <a:cxnLst/>
              <a:rect l="l" t="t" r="r" b="b"/>
              <a:pathLst>
                <a:path w="318" h="274" extrusionOk="0">
                  <a:moveTo>
                    <a:pt x="180" y="1"/>
                  </a:moveTo>
                  <a:cubicBezTo>
                    <a:pt x="65" y="1"/>
                    <a:pt x="0" y="145"/>
                    <a:pt x="87" y="232"/>
                  </a:cubicBezTo>
                  <a:cubicBezTo>
                    <a:pt x="115" y="260"/>
                    <a:pt x="150" y="273"/>
                    <a:pt x="184" y="273"/>
                  </a:cubicBezTo>
                  <a:cubicBezTo>
                    <a:pt x="253" y="273"/>
                    <a:pt x="317" y="220"/>
                    <a:pt x="317" y="138"/>
                  </a:cubicBezTo>
                  <a:cubicBezTo>
                    <a:pt x="317" y="59"/>
                    <a:pt x="260" y="1"/>
                    <a:pt x="180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72" name="Google Shape;4098;p44">
              <a:extLst>
                <a:ext uri="{FF2B5EF4-FFF2-40B4-BE49-F238E27FC236}">
                  <a16:creationId xmlns:a16="http://schemas.microsoft.com/office/drawing/2014/main" id="{9CD95DC8-3EDA-5AFA-A476-3E6D98F66DD6}"/>
                </a:ext>
              </a:extLst>
            </p:cNvPr>
            <p:cNvSpPr/>
            <p:nvPr/>
          </p:nvSpPr>
          <p:spPr>
            <a:xfrm>
              <a:off x="4959100" y="2301775"/>
              <a:ext cx="7950" cy="6825"/>
            </a:xfrm>
            <a:custGeom>
              <a:avLst/>
              <a:gdLst/>
              <a:ahLst/>
              <a:cxnLst/>
              <a:rect l="l" t="t" r="r" b="b"/>
              <a:pathLst>
                <a:path w="318" h="273" extrusionOk="0">
                  <a:moveTo>
                    <a:pt x="180" y="0"/>
                  </a:moveTo>
                  <a:cubicBezTo>
                    <a:pt x="65" y="0"/>
                    <a:pt x="0" y="145"/>
                    <a:pt x="87" y="231"/>
                  </a:cubicBezTo>
                  <a:cubicBezTo>
                    <a:pt x="115" y="260"/>
                    <a:pt x="150" y="272"/>
                    <a:pt x="184" y="272"/>
                  </a:cubicBezTo>
                  <a:cubicBezTo>
                    <a:pt x="253" y="272"/>
                    <a:pt x="317" y="219"/>
                    <a:pt x="317" y="137"/>
                  </a:cubicBezTo>
                  <a:cubicBezTo>
                    <a:pt x="317" y="58"/>
                    <a:pt x="260" y="0"/>
                    <a:pt x="180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73" name="Google Shape;4099;p44">
              <a:extLst>
                <a:ext uri="{FF2B5EF4-FFF2-40B4-BE49-F238E27FC236}">
                  <a16:creationId xmlns:a16="http://schemas.microsoft.com/office/drawing/2014/main" id="{0C205075-4C49-6875-7100-65AC729C61A3}"/>
                </a:ext>
              </a:extLst>
            </p:cNvPr>
            <p:cNvSpPr/>
            <p:nvPr/>
          </p:nvSpPr>
          <p:spPr>
            <a:xfrm>
              <a:off x="4968475" y="2253075"/>
              <a:ext cx="7950" cy="6850"/>
            </a:xfrm>
            <a:custGeom>
              <a:avLst/>
              <a:gdLst/>
              <a:ahLst/>
              <a:cxnLst/>
              <a:rect l="l" t="t" r="r" b="b"/>
              <a:pathLst>
                <a:path w="318" h="274" extrusionOk="0">
                  <a:moveTo>
                    <a:pt x="180" y="1"/>
                  </a:moveTo>
                  <a:cubicBezTo>
                    <a:pt x="58" y="1"/>
                    <a:pt x="0" y="145"/>
                    <a:pt x="80" y="232"/>
                  </a:cubicBezTo>
                  <a:cubicBezTo>
                    <a:pt x="108" y="260"/>
                    <a:pt x="144" y="273"/>
                    <a:pt x="179" y="273"/>
                  </a:cubicBezTo>
                  <a:cubicBezTo>
                    <a:pt x="250" y="273"/>
                    <a:pt x="318" y="220"/>
                    <a:pt x="318" y="138"/>
                  </a:cubicBezTo>
                  <a:cubicBezTo>
                    <a:pt x="318" y="59"/>
                    <a:pt x="253" y="1"/>
                    <a:pt x="180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74" name="Google Shape;4100;p44">
              <a:extLst>
                <a:ext uri="{FF2B5EF4-FFF2-40B4-BE49-F238E27FC236}">
                  <a16:creationId xmlns:a16="http://schemas.microsoft.com/office/drawing/2014/main" id="{27A92BD4-A886-3258-F7DC-120E7834C7BC}"/>
                </a:ext>
              </a:extLst>
            </p:cNvPr>
            <p:cNvSpPr/>
            <p:nvPr/>
          </p:nvSpPr>
          <p:spPr>
            <a:xfrm>
              <a:off x="4968475" y="2262825"/>
              <a:ext cx="7950" cy="6825"/>
            </a:xfrm>
            <a:custGeom>
              <a:avLst/>
              <a:gdLst/>
              <a:ahLst/>
              <a:cxnLst/>
              <a:rect l="l" t="t" r="r" b="b"/>
              <a:pathLst>
                <a:path w="318" h="273" extrusionOk="0">
                  <a:moveTo>
                    <a:pt x="180" y="0"/>
                  </a:moveTo>
                  <a:cubicBezTo>
                    <a:pt x="58" y="0"/>
                    <a:pt x="0" y="145"/>
                    <a:pt x="80" y="231"/>
                  </a:cubicBezTo>
                  <a:cubicBezTo>
                    <a:pt x="108" y="260"/>
                    <a:pt x="144" y="273"/>
                    <a:pt x="179" y="273"/>
                  </a:cubicBezTo>
                  <a:cubicBezTo>
                    <a:pt x="250" y="273"/>
                    <a:pt x="318" y="220"/>
                    <a:pt x="318" y="137"/>
                  </a:cubicBezTo>
                  <a:cubicBezTo>
                    <a:pt x="318" y="65"/>
                    <a:pt x="253" y="0"/>
                    <a:pt x="180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75" name="Google Shape;4101;p44">
              <a:extLst>
                <a:ext uri="{FF2B5EF4-FFF2-40B4-BE49-F238E27FC236}">
                  <a16:creationId xmlns:a16="http://schemas.microsoft.com/office/drawing/2014/main" id="{58A441ED-1E37-6123-AA91-4288C7A0879D}"/>
                </a:ext>
              </a:extLst>
            </p:cNvPr>
            <p:cNvSpPr/>
            <p:nvPr/>
          </p:nvSpPr>
          <p:spPr>
            <a:xfrm>
              <a:off x="4968475" y="2272550"/>
              <a:ext cx="7950" cy="6850"/>
            </a:xfrm>
            <a:custGeom>
              <a:avLst/>
              <a:gdLst/>
              <a:ahLst/>
              <a:cxnLst/>
              <a:rect l="l" t="t" r="r" b="b"/>
              <a:pathLst>
                <a:path w="318" h="274" extrusionOk="0">
                  <a:moveTo>
                    <a:pt x="180" y="1"/>
                  </a:moveTo>
                  <a:cubicBezTo>
                    <a:pt x="58" y="1"/>
                    <a:pt x="0" y="145"/>
                    <a:pt x="87" y="232"/>
                  </a:cubicBezTo>
                  <a:cubicBezTo>
                    <a:pt x="113" y="260"/>
                    <a:pt x="147" y="273"/>
                    <a:pt x="181" y="273"/>
                  </a:cubicBezTo>
                  <a:cubicBezTo>
                    <a:pt x="250" y="273"/>
                    <a:pt x="318" y="220"/>
                    <a:pt x="318" y="138"/>
                  </a:cubicBezTo>
                  <a:cubicBezTo>
                    <a:pt x="318" y="66"/>
                    <a:pt x="253" y="1"/>
                    <a:pt x="180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76" name="Google Shape;4102;p44">
              <a:extLst>
                <a:ext uri="{FF2B5EF4-FFF2-40B4-BE49-F238E27FC236}">
                  <a16:creationId xmlns:a16="http://schemas.microsoft.com/office/drawing/2014/main" id="{5C9257B9-12B4-11D7-D63A-AB607B3D6F08}"/>
                </a:ext>
              </a:extLst>
            </p:cNvPr>
            <p:cNvSpPr/>
            <p:nvPr/>
          </p:nvSpPr>
          <p:spPr>
            <a:xfrm>
              <a:off x="4968500" y="2282475"/>
              <a:ext cx="7925" cy="6775"/>
            </a:xfrm>
            <a:custGeom>
              <a:avLst/>
              <a:gdLst/>
              <a:ahLst/>
              <a:cxnLst/>
              <a:rect l="l" t="t" r="r" b="b"/>
              <a:pathLst>
                <a:path w="317" h="271" extrusionOk="0">
                  <a:moveTo>
                    <a:pt x="171" y="0"/>
                  </a:moveTo>
                  <a:cubicBezTo>
                    <a:pt x="54" y="0"/>
                    <a:pt x="1" y="147"/>
                    <a:pt x="79" y="231"/>
                  </a:cubicBezTo>
                  <a:cubicBezTo>
                    <a:pt x="106" y="259"/>
                    <a:pt x="140" y="271"/>
                    <a:pt x="173" y="271"/>
                  </a:cubicBezTo>
                  <a:cubicBezTo>
                    <a:pt x="246" y="271"/>
                    <a:pt x="317" y="214"/>
                    <a:pt x="317" y="130"/>
                  </a:cubicBezTo>
                  <a:cubicBezTo>
                    <a:pt x="317" y="58"/>
                    <a:pt x="252" y="1"/>
                    <a:pt x="179" y="1"/>
                  </a:cubicBezTo>
                  <a:cubicBezTo>
                    <a:pt x="177" y="0"/>
                    <a:pt x="174" y="0"/>
                    <a:pt x="171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77" name="Google Shape;4103;p44">
              <a:extLst>
                <a:ext uri="{FF2B5EF4-FFF2-40B4-BE49-F238E27FC236}">
                  <a16:creationId xmlns:a16="http://schemas.microsoft.com/office/drawing/2014/main" id="{FAFE86C2-4567-5145-5939-B4CAD5EA0D9D}"/>
                </a:ext>
              </a:extLst>
            </p:cNvPr>
            <p:cNvSpPr/>
            <p:nvPr/>
          </p:nvSpPr>
          <p:spPr>
            <a:xfrm>
              <a:off x="4968475" y="2292025"/>
              <a:ext cx="7950" cy="6850"/>
            </a:xfrm>
            <a:custGeom>
              <a:avLst/>
              <a:gdLst/>
              <a:ahLst/>
              <a:cxnLst/>
              <a:rect l="l" t="t" r="r" b="b"/>
              <a:pathLst>
                <a:path w="318" h="274" extrusionOk="0">
                  <a:moveTo>
                    <a:pt x="180" y="1"/>
                  </a:moveTo>
                  <a:cubicBezTo>
                    <a:pt x="58" y="1"/>
                    <a:pt x="0" y="145"/>
                    <a:pt x="80" y="232"/>
                  </a:cubicBezTo>
                  <a:cubicBezTo>
                    <a:pt x="108" y="260"/>
                    <a:pt x="144" y="273"/>
                    <a:pt x="179" y="273"/>
                  </a:cubicBezTo>
                  <a:cubicBezTo>
                    <a:pt x="250" y="273"/>
                    <a:pt x="318" y="220"/>
                    <a:pt x="318" y="138"/>
                  </a:cubicBezTo>
                  <a:cubicBezTo>
                    <a:pt x="318" y="59"/>
                    <a:pt x="253" y="1"/>
                    <a:pt x="180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78" name="Google Shape;4104;p44">
              <a:extLst>
                <a:ext uri="{FF2B5EF4-FFF2-40B4-BE49-F238E27FC236}">
                  <a16:creationId xmlns:a16="http://schemas.microsoft.com/office/drawing/2014/main" id="{06048437-3825-643D-46DB-22CE63AB5E32}"/>
                </a:ext>
              </a:extLst>
            </p:cNvPr>
            <p:cNvSpPr/>
            <p:nvPr/>
          </p:nvSpPr>
          <p:spPr>
            <a:xfrm>
              <a:off x="4977650" y="2262825"/>
              <a:ext cx="7975" cy="6825"/>
            </a:xfrm>
            <a:custGeom>
              <a:avLst/>
              <a:gdLst/>
              <a:ahLst/>
              <a:cxnLst/>
              <a:rect l="l" t="t" r="r" b="b"/>
              <a:pathLst>
                <a:path w="319" h="273" extrusionOk="0">
                  <a:moveTo>
                    <a:pt x="181" y="0"/>
                  </a:moveTo>
                  <a:cubicBezTo>
                    <a:pt x="66" y="0"/>
                    <a:pt x="1" y="145"/>
                    <a:pt x="88" y="231"/>
                  </a:cubicBezTo>
                  <a:cubicBezTo>
                    <a:pt x="116" y="260"/>
                    <a:pt x="151" y="273"/>
                    <a:pt x="185" y="273"/>
                  </a:cubicBezTo>
                  <a:cubicBezTo>
                    <a:pt x="254" y="273"/>
                    <a:pt x="318" y="220"/>
                    <a:pt x="318" y="137"/>
                  </a:cubicBezTo>
                  <a:cubicBezTo>
                    <a:pt x="318" y="65"/>
                    <a:pt x="261" y="0"/>
                    <a:pt x="181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79" name="Google Shape;4105;p44">
              <a:extLst>
                <a:ext uri="{FF2B5EF4-FFF2-40B4-BE49-F238E27FC236}">
                  <a16:creationId xmlns:a16="http://schemas.microsoft.com/office/drawing/2014/main" id="{D4C92C49-0011-7740-C38C-564B61AE71AA}"/>
                </a:ext>
              </a:extLst>
            </p:cNvPr>
            <p:cNvSpPr/>
            <p:nvPr/>
          </p:nvSpPr>
          <p:spPr>
            <a:xfrm>
              <a:off x="4977650" y="2272550"/>
              <a:ext cx="7975" cy="6850"/>
            </a:xfrm>
            <a:custGeom>
              <a:avLst/>
              <a:gdLst/>
              <a:ahLst/>
              <a:cxnLst/>
              <a:rect l="l" t="t" r="r" b="b"/>
              <a:pathLst>
                <a:path w="319" h="274" extrusionOk="0">
                  <a:moveTo>
                    <a:pt x="181" y="1"/>
                  </a:moveTo>
                  <a:cubicBezTo>
                    <a:pt x="66" y="1"/>
                    <a:pt x="1" y="152"/>
                    <a:pt x="88" y="232"/>
                  </a:cubicBezTo>
                  <a:cubicBezTo>
                    <a:pt x="116" y="260"/>
                    <a:pt x="151" y="273"/>
                    <a:pt x="185" y="273"/>
                  </a:cubicBezTo>
                  <a:cubicBezTo>
                    <a:pt x="254" y="273"/>
                    <a:pt x="318" y="220"/>
                    <a:pt x="318" y="138"/>
                  </a:cubicBezTo>
                  <a:cubicBezTo>
                    <a:pt x="318" y="59"/>
                    <a:pt x="261" y="1"/>
                    <a:pt x="181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80" name="Google Shape;4106;p44">
              <a:extLst>
                <a:ext uri="{FF2B5EF4-FFF2-40B4-BE49-F238E27FC236}">
                  <a16:creationId xmlns:a16="http://schemas.microsoft.com/office/drawing/2014/main" id="{ACD18EA7-5766-8675-4894-03F75C510A0B}"/>
                </a:ext>
              </a:extLst>
            </p:cNvPr>
            <p:cNvSpPr/>
            <p:nvPr/>
          </p:nvSpPr>
          <p:spPr>
            <a:xfrm>
              <a:off x="4977700" y="2282475"/>
              <a:ext cx="7925" cy="6775"/>
            </a:xfrm>
            <a:custGeom>
              <a:avLst/>
              <a:gdLst/>
              <a:ahLst/>
              <a:cxnLst/>
              <a:rect l="l" t="t" r="r" b="b"/>
              <a:pathLst>
                <a:path w="317" h="271" extrusionOk="0">
                  <a:moveTo>
                    <a:pt x="171" y="0"/>
                  </a:moveTo>
                  <a:cubicBezTo>
                    <a:pt x="61" y="0"/>
                    <a:pt x="1" y="147"/>
                    <a:pt x="86" y="231"/>
                  </a:cubicBezTo>
                  <a:cubicBezTo>
                    <a:pt x="113" y="259"/>
                    <a:pt x="146" y="271"/>
                    <a:pt x="179" y="271"/>
                  </a:cubicBezTo>
                  <a:cubicBezTo>
                    <a:pt x="249" y="271"/>
                    <a:pt x="316" y="214"/>
                    <a:pt x="316" y="130"/>
                  </a:cubicBezTo>
                  <a:cubicBezTo>
                    <a:pt x="316" y="58"/>
                    <a:pt x="259" y="1"/>
                    <a:pt x="179" y="1"/>
                  </a:cubicBezTo>
                  <a:cubicBezTo>
                    <a:pt x="177" y="0"/>
                    <a:pt x="174" y="0"/>
                    <a:pt x="171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81" name="Google Shape;4107;p44">
              <a:extLst>
                <a:ext uri="{FF2B5EF4-FFF2-40B4-BE49-F238E27FC236}">
                  <a16:creationId xmlns:a16="http://schemas.microsoft.com/office/drawing/2014/main" id="{BCA3FE22-AADA-1ADD-4FD7-8DD7F21C3692}"/>
                </a:ext>
              </a:extLst>
            </p:cNvPr>
            <p:cNvSpPr/>
            <p:nvPr/>
          </p:nvSpPr>
          <p:spPr>
            <a:xfrm>
              <a:off x="4987050" y="2272550"/>
              <a:ext cx="7950" cy="6850"/>
            </a:xfrm>
            <a:custGeom>
              <a:avLst/>
              <a:gdLst/>
              <a:ahLst/>
              <a:cxnLst/>
              <a:rect l="l" t="t" r="r" b="b"/>
              <a:pathLst>
                <a:path w="318" h="274" extrusionOk="0">
                  <a:moveTo>
                    <a:pt x="180" y="1"/>
                  </a:moveTo>
                  <a:cubicBezTo>
                    <a:pt x="58" y="1"/>
                    <a:pt x="0" y="152"/>
                    <a:pt x="87" y="232"/>
                  </a:cubicBezTo>
                  <a:cubicBezTo>
                    <a:pt x="115" y="260"/>
                    <a:pt x="150" y="273"/>
                    <a:pt x="184" y="273"/>
                  </a:cubicBezTo>
                  <a:cubicBezTo>
                    <a:pt x="253" y="273"/>
                    <a:pt x="317" y="220"/>
                    <a:pt x="317" y="138"/>
                  </a:cubicBezTo>
                  <a:cubicBezTo>
                    <a:pt x="317" y="59"/>
                    <a:pt x="252" y="1"/>
                    <a:pt x="180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1282" name="Google Shape;4108;p44">
            <a:extLst>
              <a:ext uri="{FF2B5EF4-FFF2-40B4-BE49-F238E27FC236}">
                <a16:creationId xmlns:a16="http://schemas.microsoft.com/office/drawing/2014/main" id="{69D8E269-8EC3-3576-0F9D-9AC7E6F6F2B9}"/>
              </a:ext>
            </a:extLst>
          </p:cNvPr>
          <p:cNvGrpSpPr/>
          <p:nvPr/>
        </p:nvGrpSpPr>
        <p:grpSpPr>
          <a:xfrm>
            <a:off x="7740845" y="4540458"/>
            <a:ext cx="242569" cy="210293"/>
            <a:chOff x="5037700" y="2430325"/>
            <a:chExt cx="75950" cy="65850"/>
          </a:xfrm>
          <a:solidFill>
            <a:srgbClr val="2D1551"/>
          </a:solidFill>
        </p:grpSpPr>
        <p:sp>
          <p:nvSpPr>
            <p:cNvPr id="1283" name="Google Shape;4109;p44">
              <a:extLst>
                <a:ext uri="{FF2B5EF4-FFF2-40B4-BE49-F238E27FC236}">
                  <a16:creationId xmlns:a16="http://schemas.microsoft.com/office/drawing/2014/main" id="{8C6C50BA-B099-93B4-23D6-E2F525B085D3}"/>
                </a:ext>
              </a:extLst>
            </p:cNvPr>
            <p:cNvSpPr/>
            <p:nvPr/>
          </p:nvSpPr>
          <p:spPr>
            <a:xfrm>
              <a:off x="5059700" y="2430325"/>
              <a:ext cx="53950" cy="65850"/>
            </a:xfrm>
            <a:custGeom>
              <a:avLst/>
              <a:gdLst/>
              <a:ahLst/>
              <a:cxnLst/>
              <a:rect l="l" t="t" r="r" b="b"/>
              <a:pathLst>
                <a:path w="2158" h="2634" extrusionOk="0">
                  <a:moveTo>
                    <a:pt x="1" y="1"/>
                  </a:moveTo>
                  <a:lnTo>
                    <a:pt x="866" y="1321"/>
                  </a:lnTo>
                  <a:lnTo>
                    <a:pt x="1" y="2633"/>
                  </a:lnTo>
                  <a:lnTo>
                    <a:pt x="1292" y="2633"/>
                  </a:lnTo>
                  <a:lnTo>
                    <a:pt x="2157" y="1321"/>
                  </a:lnTo>
                  <a:lnTo>
                    <a:pt x="1292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84" name="Google Shape;4110;p44">
              <a:extLst>
                <a:ext uri="{FF2B5EF4-FFF2-40B4-BE49-F238E27FC236}">
                  <a16:creationId xmlns:a16="http://schemas.microsoft.com/office/drawing/2014/main" id="{EE0290E9-986F-E6AC-6FD2-4FBCFD36CD1F}"/>
                </a:ext>
              </a:extLst>
            </p:cNvPr>
            <p:cNvSpPr/>
            <p:nvPr/>
          </p:nvSpPr>
          <p:spPr>
            <a:xfrm>
              <a:off x="5037700" y="2430325"/>
              <a:ext cx="34100" cy="65850"/>
            </a:xfrm>
            <a:custGeom>
              <a:avLst/>
              <a:gdLst/>
              <a:ahLst/>
              <a:cxnLst/>
              <a:rect l="l" t="t" r="r" b="b"/>
              <a:pathLst>
                <a:path w="1364" h="2634" extrusionOk="0">
                  <a:moveTo>
                    <a:pt x="1" y="1"/>
                  </a:moveTo>
                  <a:lnTo>
                    <a:pt x="866" y="1321"/>
                  </a:lnTo>
                  <a:lnTo>
                    <a:pt x="1" y="2633"/>
                  </a:lnTo>
                  <a:lnTo>
                    <a:pt x="498" y="2633"/>
                  </a:lnTo>
                  <a:lnTo>
                    <a:pt x="1364" y="1321"/>
                  </a:lnTo>
                  <a:lnTo>
                    <a:pt x="498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1285" name="Google Shape;4111;p44">
            <a:extLst>
              <a:ext uri="{FF2B5EF4-FFF2-40B4-BE49-F238E27FC236}">
                <a16:creationId xmlns:a16="http://schemas.microsoft.com/office/drawing/2014/main" id="{630A4893-E370-E019-D23F-90CB286EAF21}"/>
              </a:ext>
            </a:extLst>
          </p:cNvPr>
          <p:cNvGrpSpPr/>
          <p:nvPr/>
        </p:nvGrpSpPr>
        <p:grpSpPr>
          <a:xfrm>
            <a:off x="6861165" y="4263078"/>
            <a:ext cx="293751" cy="165825"/>
            <a:chOff x="4756975" y="2341800"/>
            <a:chExt cx="91975" cy="51925"/>
          </a:xfrm>
          <a:solidFill>
            <a:srgbClr val="2D1551"/>
          </a:solidFill>
        </p:grpSpPr>
        <p:sp>
          <p:nvSpPr>
            <p:cNvPr id="1286" name="Google Shape;4112;p44">
              <a:extLst>
                <a:ext uri="{FF2B5EF4-FFF2-40B4-BE49-F238E27FC236}">
                  <a16:creationId xmlns:a16="http://schemas.microsoft.com/office/drawing/2014/main" id="{0996CEB7-E7D9-F47D-5D41-73213CE135F4}"/>
                </a:ext>
              </a:extLst>
            </p:cNvPr>
            <p:cNvSpPr/>
            <p:nvPr/>
          </p:nvSpPr>
          <p:spPr>
            <a:xfrm>
              <a:off x="4756975" y="2341800"/>
              <a:ext cx="10650" cy="9150"/>
            </a:xfrm>
            <a:custGeom>
              <a:avLst/>
              <a:gdLst/>
              <a:ahLst/>
              <a:cxnLst/>
              <a:rect l="l" t="t" r="r" b="b"/>
              <a:pathLst>
                <a:path w="426" h="366" extrusionOk="0">
                  <a:moveTo>
                    <a:pt x="245" y="0"/>
                  </a:moveTo>
                  <a:cubicBezTo>
                    <a:pt x="79" y="0"/>
                    <a:pt x="0" y="195"/>
                    <a:pt x="115" y="311"/>
                  </a:cubicBezTo>
                  <a:cubicBezTo>
                    <a:pt x="153" y="348"/>
                    <a:pt x="199" y="365"/>
                    <a:pt x="244" y="365"/>
                  </a:cubicBezTo>
                  <a:cubicBezTo>
                    <a:pt x="337" y="365"/>
                    <a:pt x="426" y="293"/>
                    <a:pt x="426" y="181"/>
                  </a:cubicBezTo>
                  <a:cubicBezTo>
                    <a:pt x="426" y="80"/>
                    <a:pt x="346" y="0"/>
                    <a:pt x="245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87" name="Google Shape;4113;p44">
              <a:extLst>
                <a:ext uri="{FF2B5EF4-FFF2-40B4-BE49-F238E27FC236}">
                  <a16:creationId xmlns:a16="http://schemas.microsoft.com/office/drawing/2014/main" id="{7D3E9D8F-FC67-2876-87A0-455F80113BBC}"/>
                </a:ext>
              </a:extLst>
            </p:cNvPr>
            <p:cNvSpPr/>
            <p:nvPr/>
          </p:nvSpPr>
          <p:spPr>
            <a:xfrm>
              <a:off x="4777350" y="2341800"/>
              <a:ext cx="10650" cy="9150"/>
            </a:xfrm>
            <a:custGeom>
              <a:avLst/>
              <a:gdLst/>
              <a:ahLst/>
              <a:cxnLst/>
              <a:rect l="l" t="t" r="r" b="b"/>
              <a:pathLst>
                <a:path w="426" h="366" extrusionOk="0">
                  <a:moveTo>
                    <a:pt x="245" y="0"/>
                  </a:moveTo>
                  <a:cubicBezTo>
                    <a:pt x="79" y="0"/>
                    <a:pt x="0" y="195"/>
                    <a:pt x="115" y="311"/>
                  </a:cubicBezTo>
                  <a:cubicBezTo>
                    <a:pt x="153" y="348"/>
                    <a:pt x="199" y="365"/>
                    <a:pt x="244" y="365"/>
                  </a:cubicBezTo>
                  <a:cubicBezTo>
                    <a:pt x="337" y="365"/>
                    <a:pt x="426" y="293"/>
                    <a:pt x="426" y="181"/>
                  </a:cubicBezTo>
                  <a:cubicBezTo>
                    <a:pt x="426" y="80"/>
                    <a:pt x="339" y="0"/>
                    <a:pt x="245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88" name="Google Shape;4114;p44">
              <a:extLst>
                <a:ext uri="{FF2B5EF4-FFF2-40B4-BE49-F238E27FC236}">
                  <a16:creationId xmlns:a16="http://schemas.microsoft.com/office/drawing/2014/main" id="{C656FC62-C5DA-7D92-E018-018192F93C86}"/>
                </a:ext>
              </a:extLst>
            </p:cNvPr>
            <p:cNvSpPr/>
            <p:nvPr/>
          </p:nvSpPr>
          <p:spPr>
            <a:xfrm>
              <a:off x="4797725" y="2341800"/>
              <a:ext cx="10475" cy="9150"/>
            </a:xfrm>
            <a:custGeom>
              <a:avLst/>
              <a:gdLst/>
              <a:ahLst/>
              <a:cxnLst/>
              <a:rect l="l" t="t" r="r" b="b"/>
              <a:pathLst>
                <a:path w="419" h="366" extrusionOk="0">
                  <a:moveTo>
                    <a:pt x="238" y="0"/>
                  </a:moveTo>
                  <a:cubicBezTo>
                    <a:pt x="79" y="0"/>
                    <a:pt x="0" y="195"/>
                    <a:pt x="115" y="311"/>
                  </a:cubicBezTo>
                  <a:cubicBezTo>
                    <a:pt x="151" y="348"/>
                    <a:pt x="195" y="365"/>
                    <a:pt x="239" y="365"/>
                  </a:cubicBezTo>
                  <a:cubicBezTo>
                    <a:pt x="330" y="365"/>
                    <a:pt x="418" y="293"/>
                    <a:pt x="418" y="181"/>
                  </a:cubicBezTo>
                  <a:cubicBezTo>
                    <a:pt x="418" y="80"/>
                    <a:pt x="339" y="0"/>
                    <a:pt x="238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89" name="Google Shape;4115;p44">
              <a:extLst>
                <a:ext uri="{FF2B5EF4-FFF2-40B4-BE49-F238E27FC236}">
                  <a16:creationId xmlns:a16="http://schemas.microsoft.com/office/drawing/2014/main" id="{E60D866C-4387-1E5A-E57E-D1512124C487}"/>
                </a:ext>
              </a:extLst>
            </p:cNvPr>
            <p:cNvSpPr/>
            <p:nvPr/>
          </p:nvSpPr>
          <p:spPr>
            <a:xfrm>
              <a:off x="4818100" y="2341800"/>
              <a:ext cx="10475" cy="9150"/>
            </a:xfrm>
            <a:custGeom>
              <a:avLst/>
              <a:gdLst/>
              <a:ahLst/>
              <a:cxnLst/>
              <a:rect l="l" t="t" r="r" b="b"/>
              <a:pathLst>
                <a:path w="419" h="366" extrusionOk="0">
                  <a:moveTo>
                    <a:pt x="238" y="0"/>
                  </a:moveTo>
                  <a:cubicBezTo>
                    <a:pt x="79" y="0"/>
                    <a:pt x="0" y="195"/>
                    <a:pt x="115" y="311"/>
                  </a:cubicBezTo>
                  <a:cubicBezTo>
                    <a:pt x="151" y="348"/>
                    <a:pt x="195" y="365"/>
                    <a:pt x="239" y="365"/>
                  </a:cubicBezTo>
                  <a:cubicBezTo>
                    <a:pt x="330" y="365"/>
                    <a:pt x="418" y="293"/>
                    <a:pt x="418" y="181"/>
                  </a:cubicBezTo>
                  <a:cubicBezTo>
                    <a:pt x="418" y="80"/>
                    <a:pt x="339" y="0"/>
                    <a:pt x="238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90" name="Google Shape;4116;p44">
              <a:extLst>
                <a:ext uri="{FF2B5EF4-FFF2-40B4-BE49-F238E27FC236}">
                  <a16:creationId xmlns:a16="http://schemas.microsoft.com/office/drawing/2014/main" id="{4B268CE5-EDED-C607-4D27-43AB875715DC}"/>
                </a:ext>
              </a:extLst>
            </p:cNvPr>
            <p:cNvSpPr/>
            <p:nvPr/>
          </p:nvSpPr>
          <p:spPr>
            <a:xfrm>
              <a:off x="4768675" y="2352625"/>
              <a:ext cx="8875" cy="9025"/>
            </a:xfrm>
            <a:custGeom>
              <a:avLst/>
              <a:gdLst/>
              <a:ahLst/>
              <a:cxnLst/>
              <a:rect l="l" t="t" r="r" b="b"/>
              <a:pathLst>
                <a:path w="355" h="361" extrusionOk="0">
                  <a:moveTo>
                    <a:pt x="174" y="0"/>
                  </a:moveTo>
                  <a:cubicBezTo>
                    <a:pt x="80" y="0"/>
                    <a:pt x="1" y="87"/>
                    <a:pt x="1" y="181"/>
                  </a:cubicBezTo>
                  <a:cubicBezTo>
                    <a:pt x="1" y="281"/>
                    <a:pt x="80" y="361"/>
                    <a:pt x="174" y="361"/>
                  </a:cubicBezTo>
                  <a:cubicBezTo>
                    <a:pt x="275" y="361"/>
                    <a:pt x="354" y="281"/>
                    <a:pt x="354" y="181"/>
                  </a:cubicBezTo>
                  <a:cubicBezTo>
                    <a:pt x="354" y="87"/>
                    <a:pt x="275" y="0"/>
                    <a:pt x="174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91" name="Google Shape;4117;p44">
              <a:extLst>
                <a:ext uri="{FF2B5EF4-FFF2-40B4-BE49-F238E27FC236}">
                  <a16:creationId xmlns:a16="http://schemas.microsoft.com/office/drawing/2014/main" id="{86191064-3399-52D2-855D-6F4D893D15B6}"/>
                </a:ext>
              </a:extLst>
            </p:cNvPr>
            <p:cNvSpPr/>
            <p:nvPr/>
          </p:nvSpPr>
          <p:spPr>
            <a:xfrm>
              <a:off x="4787425" y="2352625"/>
              <a:ext cx="10500" cy="9125"/>
            </a:xfrm>
            <a:custGeom>
              <a:avLst/>
              <a:gdLst/>
              <a:ahLst/>
              <a:cxnLst/>
              <a:rect l="l" t="t" r="r" b="b"/>
              <a:pathLst>
                <a:path w="420" h="365" extrusionOk="0">
                  <a:moveTo>
                    <a:pt x="239" y="0"/>
                  </a:moveTo>
                  <a:cubicBezTo>
                    <a:pt x="80" y="0"/>
                    <a:pt x="1" y="195"/>
                    <a:pt x="116" y="310"/>
                  </a:cubicBezTo>
                  <a:cubicBezTo>
                    <a:pt x="152" y="348"/>
                    <a:pt x="196" y="365"/>
                    <a:pt x="240" y="365"/>
                  </a:cubicBezTo>
                  <a:cubicBezTo>
                    <a:pt x="331" y="365"/>
                    <a:pt x="419" y="292"/>
                    <a:pt x="419" y="181"/>
                  </a:cubicBezTo>
                  <a:cubicBezTo>
                    <a:pt x="419" y="87"/>
                    <a:pt x="340" y="0"/>
                    <a:pt x="239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92" name="Google Shape;4118;p44">
              <a:extLst>
                <a:ext uri="{FF2B5EF4-FFF2-40B4-BE49-F238E27FC236}">
                  <a16:creationId xmlns:a16="http://schemas.microsoft.com/office/drawing/2014/main" id="{03BB27E0-52D9-7711-F5B8-3521D89EB53E}"/>
                </a:ext>
              </a:extLst>
            </p:cNvPr>
            <p:cNvSpPr/>
            <p:nvPr/>
          </p:nvSpPr>
          <p:spPr>
            <a:xfrm>
              <a:off x="4809250" y="2352625"/>
              <a:ext cx="9050" cy="9025"/>
            </a:xfrm>
            <a:custGeom>
              <a:avLst/>
              <a:gdLst/>
              <a:ahLst/>
              <a:cxnLst/>
              <a:rect l="l" t="t" r="r" b="b"/>
              <a:pathLst>
                <a:path w="362" h="361" extrusionOk="0">
                  <a:moveTo>
                    <a:pt x="181" y="0"/>
                  </a:moveTo>
                  <a:cubicBezTo>
                    <a:pt x="80" y="0"/>
                    <a:pt x="1" y="87"/>
                    <a:pt x="1" y="181"/>
                  </a:cubicBezTo>
                  <a:cubicBezTo>
                    <a:pt x="1" y="281"/>
                    <a:pt x="80" y="361"/>
                    <a:pt x="181" y="361"/>
                  </a:cubicBezTo>
                  <a:cubicBezTo>
                    <a:pt x="282" y="361"/>
                    <a:pt x="361" y="281"/>
                    <a:pt x="361" y="181"/>
                  </a:cubicBezTo>
                  <a:cubicBezTo>
                    <a:pt x="361" y="87"/>
                    <a:pt x="282" y="0"/>
                    <a:pt x="181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93" name="Google Shape;4119;p44">
              <a:extLst>
                <a:ext uri="{FF2B5EF4-FFF2-40B4-BE49-F238E27FC236}">
                  <a16:creationId xmlns:a16="http://schemas.microsoft.com/office/drawing/2014/main" id="{2B36E753-7FA2-737E-4085-169D2AADF144}"/>
                </a:ext>
              </a:extLst>
            </p:cNvPr>
            <p:cNvSpPr/>
            <p:nvPr/>
          </p:nvSpPr>
          <p:spPr>
            <a:xfrm>
              <a:off x="4829625" y="2352625"/>
              <a:ext cx="9050" cy="9025"/>
            </a:xfrm>
            <a:custGeom>
              <a:avLst/>
              <a:gdLst/>
              <a:ahLst/>
              <a:cxnLst/>
              <a:rect l="l" t="t" r="r" b="b"/>
              <a:pathLst>
                <a:path w="362" h="361" extrusionOk="0">
                  <a:moveTo>
                    <a:pt x="181" y="0"/>
                  </a:moveTo>
                  <a:cubicBezTo>
                    <a:pt x="80" y="0"/>
                    <a:pt x="1" y="87"/>
                    <a:pt x="1" y="181"/>
                  </a:cubicBezTo>
                  <a:cubicBezTo>
                    <a:pt x="1" y="281"/>
                    <a:pt x="80" y="361"/>
                    <a:pt x="181" y="361"/>
                  </a:cubicBezTo>
                  <a:cubicBezTo>
                    <a:pt x="282" y="361"/>
                    <a:pt x="361" y="281"/>
                    <a:pt x="361" y="181"/>
                  </a:cubicBezTo>
                  <a:cubicBezTo>
                    <a:pt x="361" y="87"/>
                    <a:pt x="282" y="0"/>
                    <a:pt x="181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94" name="Google Shape;4120;p44">
              <a:extLst>
                <a:ext uri="{FF2B5EF4-FFF2-40B4-BE49-F238E27FC236}">
                  <a16:creationId xmlns:a16="http://schemas.microsoft.com/office/drawing/2014/main" id="{8947B0D5-EE60-C4CE-04C2-58A6BF92BF6D}"/>
                </a:ext>
              </a:extLst>
            </p:cNvPr>
            <p:cNvSpPr/>
            <p:nvPr/>
          </p:nvSpPr>
          <p:spPr>
            <a:xfrm>
              <a:off x="4777350" y="2363250"/>
              <a:ext cx="10650" cy="9025"/>
            </a:xfrm>
            <a:custGeom>
              <a:avLst/>
              <a:gdLst/>
              <a:ahLst/>
              <a:cxnLst/>
              <a:rect l="l" t="t" r="r" b="b"/>
              <a:pathLst>
                <a:path w="426" h="361" extrusionOk="0">
                  <a:moveTo>
                    <a:pt x="245" y="1"/>
                  </a:moveTo>
                  <a:cubicBezTo>
                    <a:pt x="79" y="1"/>
                    <a:pt x="0" y="195"/>
                    <a:pt x="115" y="311"/>
                  </a:cubicBezTo>
                  <a:cubicBezTo>
                    <a:pt x="152" y="345"/>
                    <a:pt x="197" y="361"/>
                    <a:pt x="241" y="361"/>
                  </a:cubicBezTo>
                  <a:cubicBezTo>
                    <a:pt x="335" y="361"/>
                    <a:pt x="426" y="289"/>
                    <a:pt x="426" y="181"/>
                  </a:cubicBezTo>
                  <a:cubicBezTo>
                    <a:pt x="426" y="80"/>
                    <a:pt x="339" y="1"/>
                    <a:pt x="245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95" name="Google Shape;4121;p44">
              <a:extLst>
                <a:ext uri="{FF2B5EF4-FFF2-40B4-BE49-F238E27FC236}">
                  <a16:creationId xmlns:a16="http://schemas.microsoft.com/office/drawing/2014/main" id="{EB11A176-8074-0446-86DF-B8CDD33CB9AA}"/>
                </a:ext>
              </a:extLst>
            </p:cNvPr>
            <p:cNvSpPr/>
            <p:nvPr/>
          </p:nvSpPr>
          <p:spPr>
            <a:xfrm>
              <a:off x="4797725" y="2363250"/>
              <a:ext cx="10475" cy="9025"/>
            </a:xfrm>
            <a:custGeom>
              <a:avLst/>
              <a:gdLst/>
              <a:ahLst/>
              <a:cxnLst/>
              <a:rect l="l" t="t" r="r" b="b"/>
              <a:pathLst>
                <a:path w="419" h="361" extrusionOk="0">
                  <a:moveTo>
                    <a:pt x="238" y="1"/>
                  </a:moveTo>
                  <a:cubicBezTo>
                    <a:pt x="79" y="1"/>
                    <a:pt x="0" y="195"/>
                    <a:pt x="115" y="311"/>
                  </a:cubicBezTo>
                  <a:cubicBezTo>
                    <a:pt x="150" y="345"/>
                    <a:pt x="193" y="361"/>
                    <a:pt x="236" y="361"/>
                  </a:cubicBezTo>
                  <a:cubicBezTo>
                    <a:pt x="328" y="361"/>
                    <a:pt x="418" y="289"/>
                    <a:pt x="418" y="181"/>
                  </a:cubicBezTo>
                  <a:cubicBezTo>
                    <a:pt x="418" y="80"/>
                    <a:pt x="339" y="1"/>
                    <a:pt x="238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96" name="Google Shape;4122;p44">
              <a:extLst>
                <a:ext uri="{FF2B5EF4-FFF2-40B4-BE49-F238E27FC236}">
                  <a16:creationId xmlns:a16="http://schemas.microsoft.com/office/drawing/2014/main" id="{56B43B37-F7CA-245D-A7F3-2DA679415E8E}"/>
                </a:ext>
              </a:extLst>
            </p:cNvPr>
            <p:cNvSpPr/>
            <p:nvPr/>
          </p:nvSpPr>
          <p:spPr>
            <a:xfrm>
              <a:off x="4818100" y="2363250"/>
              <a:ext cx="10475" cy="9025"/>
            </a:xfrm>
            <a:custGeom>
              <a:avLst/>
              <a:gdLst/>
              <a:ahLst/>
              <a:cxnLst/>
              <a:rect l="l" t="t" r="r" b="b"/>
              <a:pathLst>
                <a:path w="419" h="361" extrusionOk="0">
                  <a:moveTo>
                    <a:pt x="238" y="1"/>
                  </a:moveTo>
                  <a:cubicBezTo>
                    <a:pt x="79" y="1"/>
                    <a:pt x="0" y="195"/>
                    <a:pt x="115" y="311"/>
                  </a:cubicBezTo>
                  <a:cubicBezTo>
                    <a:pt x="150" y="345"/>
                    <a:pt x="193" y="361"/>
                    <a:pt x="236" y="361"/>
                  </a:cubicBezTo>
                  <a:cubicBezTo>
                    <a:pt x="328" y="361"/>
                    <a:pt x="418" y="289"/>
                    <a:pt x="418" y="181"/>
                  </a:cubicBezTo>
                  <a:cubicBezTo>
                    <a:pt x="418" y="80"/>
                    <a:pt x="339" y="1"/>
                    <a:pt x="238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97" name="Google Shape;4123;p44">
              <a:extLst>
                <a:ext uri="{FF2B5EF4-FFF2-40B4-BE49-F238E27FC236}">
                  <a16:creationId xmlns:a16="http://schemas.microsoft.com/office/drawing/2014/main" id="{E881464E-9314-B7F0-FE44-7A0AE97B90BA}"/>
                </a:ext>
              </a:extLst>
            </p:cNvPr>
            <p:cNvSpPr/>
            <p:nvPr/>
          </p:nvSpPr>
          <p:spPr>
            <a:xfrm>
              <a:off x="4838475" y="2363250"/>
              <a:ext cx="10475" cy="9025"/>
            </a:xfrm>
            <a:custGeom>
              <a:avLst/>
              <a:gdLst/>
              <a:ahLst/>
              <a:cxnLst/>
              <a:rect l="l" t="t" r="r" b="b"/>
              <a:pathLst>
                <a:path w="419" h="361" extrusionOk="0">
                  <a:moveTo>
                    <a:pt x="238" y="1"/>
                  </a:moveTo>
                  <a:cubicBezTo>
                    <a:pt x="79" y="1"/>
                    <a:pt x="0" y="195"/>
                    <a:pt x="108" y="311"/>
                  </a:cubicBezTo>
                  <a:cubicBezTo>
                    <a:pt x="145" y="345"/>
                    <a:pt x="190" y="361"/>
                    <a:pt x="233" y="361"/>
                  </a:cubicBezTo>
                  <a:cubicBezTo>
                    <a:pt x="328" y="361"/>
                    <a:pt x="418" y="289"/>
                    <a:pt x="418" y="181"/>
                  </a:cubicBezTo>
                  <a:cubicBezTo>
                    <a:pt x="418" y="80"/>
                    <a:pt x="339" y="1"/>
                    <a:pt x="238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98" name="Google Shape;4124;p44">
              <a:extLst>
                <a:ext uri="{FF2B5EF4-FFF2-40B4-BE49-F238E27FC236}">
                  <a16:creationId xmlns:a16="http://schemas.microsoft.com/office/drawing/2014/main" id="{8A50A664-99B0-2E2F-6F0D-2C4D9AB9F447}"/>
                </a:ext>
              </a:extLst>
            </p:cNvPr>
            <p:cNvSpPr/>
            <p:nvPr/>
          </p:nvSpPr>
          <p:spPr>
            <a:xfrm>
              <a:off x="4768675" y="2374075"/>
              <a:ext cx="8875" cy="9050"/>
            </a:xfrm>
            <a:custGeom>
              <a:avLst/>
              <a:gdLst/>
              <a:ahLst/>
              <a:cxnLst/>
              <a:rect l="l" t="t" r="r" b="b"/>
              <a:pathLst>
                <a:path w="355" h="362" extrusionOk="0">
                  <a:moveTo>
                    <a:pt x="174" y="0"/>
                  </a:moveTo>
                  <a:cubicBezTo>
                    <a:pt x="80" y="0"/>
                    <a:pt x="1" y="80"/>
                    <a:pt x="1" y="181"/>
                  </a:cubicBezTo>
                  <a:cubicBezTo>
                    <a:pt x="1" y="282"/>
                    <a:pt x="80" y="361"/>
                    <a:pt x="174" y="361"/>
                  </a:cubicBezTo>
                  <a:cubicBezTo>
                    <a:pt x="275" y="361"/>
                    <a:pt x="354" y="282"/>
                    <a:pt x="354" y="181"/>
                  </a:cubicBezTo>
                  <a:cubicBezTo>
                    <a:pt x="354" y="80"/>
                    <a:pt x="275" y="0"/>
                    <a:pt x="174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99" name="Google Shape;4125;p44">
              <a:extLst>
                <a:ext uri="{FF2B5EF4-FFF2-40B4-BE49-F238E27FC236}">
                  <a16:creationId xmlns:a16="http://schemas.microsoft.com/office/drawing/2014/main" id="{3488C009-92A8-F06D-5F58-CA61117635F3}"/>
                </a:ext>
              </a:extLst>
            </p:cNvPr>
            <p:cNvSpPr/>
            <p:nvPr/>
          </p:nvSpPr>
          <p:spPr>
            <a:xfrm>
              <a:off x="4787425" y="2374075"/>
              <a:ext cx="10500" cy="9150"/>
            </a:xfrm>
            <a:custGeom>
              <a:avLst/>
              <a:gdLst/>
              <a:ahLst/>
              <a:cxnLst/>
              <a:rect l="l" t="t" r="r" b="b"/>
              <a:pathLst>
                <a:path w="420" h="366" extrusionOk="0">
                  <a:moveTo>
                    <a:pt x="239" y="0"/>
                  </a:moveTo>
                  <a:cubicBezTo>
                    <a:pt x="80" y="0"/>
                    <a:pt x="1" y="195"/>
                    <a:pt x="116" y="311"/>
                  </a:cubicBezTo>
                  <a:cubicBezTo>
                    <a:pt x="152" y="348"/>
                    <a:pt x="196" y="365"/>
                    <a:pt x="240" y="365"/>
                  </a:cubicBezTo>
                  <a:cubicBezTo>
                    <a:pt x="331" y="365"/>
                    <a:pt x="419" y="293"/>
                    <a:pt x="419" y="181"/>
                  </a:cubicBezTo>
                  <a:cubicBezTo>
                    <a:pt x="419" y="80"/>
                    <a:pt x="340" y="0"/>
                    <a:pt x="239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00" name="Google Shape;4126;p44">
              <a:extLst>
                <a:ext uri="{FF2B5EF4-FFF2-40B4-BE49-F238E27FC236}">
                  <a16:creationId xmlns:a16="http://schemas.microsoft.com/office/drawing/2014/main" id="{F3B149FE-D923-390C-CB23-B67388E53714}"/>
                </a:ext>
              </a:extLst>
            </p:cNvPr>
            <p:cNvSpPr/>
            <p:nvPr/>
          </p:nvSpPr>
          <p:spPr>
            <a:xfrm>
              <a:off x="4809250" y="2374075"/>
              <a:ext cx="9050" cy="9050"/>
            </a:xfrm>
            <a:custGeom>
              <a:avLst/>
              <a:gdLst/>
              <a:ahLst/>
              <a:cxnLst/>
              <a:rect l="l" t="t" r="r" b="b"/>
              <a:pathLst>
                <a:path w="362" h="362" extrusionOk="0">
                  <a:moveTo>
                    <a:pt x="181" y="0"/>
                  </a:moveTo>
                  <a:cubicBezTo>
                    <a:pt x="80" y="0"/>
                    <a:pt x="1" y="80"/>
                    <a:pt x="1" y="181"/>
                  </a:cubicBezTo>
                  <a:cubicBezTo>
                    <a:pt x="1" y="282"/>
                    <a:pt x="80" y="361"/>
                    <a:pt x="181" y="361"/>
                  </a:cubicBezTo>
                  <a:cubicBezTo>
                    <a:pt x="282" y="361"/>
                    <a:pt x="361" y="282"/>
                    <a:pt x="361" y="181"/>
                  </a:cubicBezTo>
                  <a:cubicBezTo>
                    <a:pt x="361" y="80"/>
                    <a:pt x="282" y="0"/>
                    <a:pt x="181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01" name="Google Shape;4127;p44">
              <a:extLst>
                <a:ext uri="{FF2B5EF4-FFF2-40B4-BE49-F238E27FC236}">
                  <a16:creationId xmlns:a16="http://schemas.microsoft.com/office/drawing/2014/main" id="{3D295846-C5E0-4FB9-F988-9322B27AF841}"/>
                </a:ext>
              </a:extLst>
            </p:cNvPr>
            <p:cNvSpPr/>
            <p:nvPr/>
          </p:nvSpPr>
          <p:spPr>
            <a:xfrm>
              <a:off x="4829625" y="2374075"/>
              <a:ext cx="9050" cy="9050"/>
            </a:xfrm>
            <a:custGeom>
              <a:avLst/>
              <a:gdLst/>
              <a:ahLst/>
              <a:cxnLst/>
              <a:rect l="l" t="t" r="r" b="b"/>
              <a:pathLst>
                <a:path w="362" h="362" extrusionOk="0">
                  <a:moveTo>
                    <a:pt x="181" y="0"/>
                  </a:moveTo>
                  <a:cubicBezTo>
                    <a:pt x="80" y="0"/>
                    <a:pt x="1" y="80"/>
                    <a:pt x="1" y="181"/>
                  </a:cubicBezTo>
                  <a:cubicBezTo>
                    <a:pt x="1" y="282"/>
                    <a:pt x="80" y="361"/>
                    <a:pt x="181" y="361"/>
                  </a:cubicBezTo>
                  <a:cubicBezTo>
                    <a:pt x="282" y="361"/>
                    <a:pt x="361" y="282"/>
                    <a:pt x="361" y="181"/>
                  </a:cubicBezTo>
                  <a:cubicBezTo>
                    <a:pt x="361" y="80"/>
                    <a:pt x="282" y="0"/>
                    <a:pt x="181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02" name="Google Shape;4128;p44">
              <a:extLst>
                <a:ext uri="{FF2B5EF4-FFF2-40B4-BE49-F238E27FC236}">
                  <a16:creationId xmlns:a16="http://schemas.microsoft.com/office/drawing/2014/main" id="{F1FA1F56-CA7A-FB8A-20B1-1B61B1C89162}"/>
                </a:ext>
              </a:extLst>
            </p:cNvPr>
            <p:cNvSpPr/>
            <p:nvPr/>
          </p:nvSpPr>
          <p:spPr>
            <a:xfrm>
              <a:off x="4756975" y="2384725"/>
              <a:ext cx="10650" cy="9000"/>
            </a:xfrm>
            <a:custGeom>
              <a:avLst/>
              <a:gdLst/>
              <a:ahLst/>
              <a:cxnLst/>
              <a:rect l="l" t="t" r="r" b="b"/>
              <a:pathLst>
                <a:path w="426" h="360" extrusionOk="0">
                  <a:moveTo>
                    <a:pt x="245" y="0"/>
                  </a:moveTo>
                  <a:cubicBezTo>
                    <a:pt x="79" y="0"/>
                    <a:pt x="0" y="195"/>
                    <a:pt x="115" y="310"/>
                  </a:cubicBezTo>
                  <a:cubicBezTo>
                    <a:pt x="152" y="344"/>
                    <a:pt x="197" y="360"/>
                    <a:pt x="241" y="360"/>
                  </a:cubicBezTo>
                  <a:cubicBezTo>
                    <a:pt x="335" y="360"/>
                    <a:pt x="426" y="289"/>
                    <a:pt x="426" y="180"/>
                  </a:cubicBezTo>
                  <a:cubicBezTo>
                    <a:pt x="426" y="79"/>
                    <a:pt x="346" y="0"/>
                    <a:pt x="245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03" name="Google Shape;4129;p44">
              <a:extLst>
                <a:ext uri="{FF2B5EF4-FFF2-40B4-BE49-F238E27FC236}">
                  <a16:creationId xmlns:a16="http://schemas.microsoft.com/office/drawing/2014/main" id="{0FCB31EA-BD06-2BCD-B6AA-5F0C7156FD8F}"/>
                </a:ext>
              </a:extLst>
            </p:cNvPr>
            <p:cNvSpPr/>
            <p:nvPr/>
          </p:nvSpPr>
          <p:spPr>
            <a:xfrm>
              <a:off x="4777350" y="2384725"/>
              <a:ext cx="10650" cy="9000"/>
            </a:xfrm>
            <a:custGeom>
              <a:avLst/>
              <a:gdLst/>
              <a:ahLst/>
              <a:cxnLst/>
              <a:rect l="l" t="t" r="r" b="b"/>
              <a:pathLst>
                <a:path w="426" h="360" extrusionOk="0">
                  <a:moveTo>
                    <a:pt x="245" y="0"/>
                  </a:moveTo>
                  <a:cubicBezTo>
                    <a:pt x="79" y="0"/>
                    <a:pt x="0" y="195"/>
                    <a:pt x="115" y="310"/>
                  </a:cubicBezTo>
                  <a:cubicBezTo>
                    <a:pt x="152" y="344"/>
                    <a:pt x="197" y="360"/>
                    <a:pt x="241" y="360"/>
                  </a:cubicBezTo>
                  <a:cubicBezTo>
                    <a:pt x="335" y="360"/>
                    <a:pt x="426" y="289"/>
                    <a:pt x="426" y="180"/>
                  </a:cubicBezTo>
                  <a:cubicBezTo>
                    <a:pt x="426" y="79"/>
                    <a:pt x="339" y="0"/>
                    <a:pt x="245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04" name="Google Shape;4130;p44">
              <a:extLst>
                <a:ext uri="{FF2B5EF4-FFF2-40B4-BE49-F238E27FC236}">
                  <a16:creationId xmlns:a16="http://schemas.microsoft.com/office/drawing/2014/main" id="{B2EF81A6-1302-A79F-F1B7-30626D472717}"/>
                </a:ext>
              </a:extLst>
            </p:cNvPr>
            <p:cNvSpPr/>
            <p:nvPr/>
          </p:nvSpPr>
          <p:spPr>
            <a:xfrm>
              <a:off x="4797725" y="2384725"/>
              <a:ext cx="10475" cy="9000"/>
            </a:xfrm>
            <a:custGeom>
              <a:avLst/>
              <a:gdLst/>
              <a:ahLst/>
              <a:cxnLst/>
              <a:rect l="l" t="t" r="r" b="b"/>
              <a:pathLst>
                <a:path w="419" h="360" extrusionOk="0">
                  <a:moveTo>
                    <a:pt x="238" y="0"/>
                  </a:moveTo>
                  <a:cubicBezTo>
                    <a:pt x="79" y="0"/>
                    <a:pt x="0" y="195"/>
                    <a:pt x="115" y="310"/>
                  </a:cubicBezTo>
                  <a:cubicBezTo>
                    <a:pt x="150" y="344"/>
                    <a:pt x="193" y="360"/>
                    <a:pt x="236" y="360"/>
                  </a:cubicBezTo>
                  <a:cubicBezTo>
                    <a:pt x="328" y="360"/>
                    <a:pt x="418" y="289"/>
                    <a:pt x="418" y="180"/>
                  </a:cubicBezTo>
                  <a:cubicBezTo>
                    <a:pt x="418" y="79"/>
                    <a:pt x="339" y="0"/>
                    <a:pt x="238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05" name="Google Shape;4131;p44">
              <a:extLst>
                <a:ext uri="{FF2B5EF4-FFF2-40B4-BE49-F238E27FC236}">
                  <a16:creationId xmlns:a16="http://schemas.microsoft.com/office/drawing/2014/main" id="{2AC1A465-ED6E-62A9-EFDF-5D1BFB81D4A1}"/>
                </a:ext>
              </a:extLst>
            </p:cNvPr>
            <p:cNvSpPr/>
            <p:nvPr/>
          </p:nvSpPr>
          <p:spPr>
            <a:xfrm>
              <a:off x="4818100" y="2384725"/>
              <a:ext cx="10475" cy="9000"/>
            </a:xfrm>
            <a:custGeom>
              <a:avLst/>
              <a:gdLst/>
              <a:ahLst/>
              <a:cxnLst/>
              <a:rect l="l" t="t" r="r" b="b"/>
              <a:pathLst>
                <a:path w="419" h="360" extrusionOk="0">
                  <a:moveTo>
                    <a:pt x="238" y="0"/>
                  </a:moveTo>
                  <a:cubicBezTo>
                    <a:pt x="79" y="0"/>
                    <a:pt x="0" y="195"/>
                    <a:pt x="115" y="310"/>
                  </a:cubicBezTo>
                  <a:cubicBezTo>
                    <a:pt x="150" y="344"/>
                    <a:pt x="193" y="360"/>
                    <a:pt x="236" y="360"/>
                  </a:cubicBezTo>
                  <a:cubicBezTo>
                    <a:pt x="328" y="360"/>
                    <a:pt x="418" y="289"/>
                    <a:pt x="418" y="180"/>
                  </a:cubicBezTo>
                  <a:cubicBezTo>
                    <a:pt x="418" y="79"/>
                    <a:pt x="339" y="0"/>
                    <a:pt x="238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1306" name="Google Shape;4132;p44">
            <a:extLst>
              <a:ext uri="{FF2B5EF4-FFF2-40B4-BE49-F238E27FC236}">
                <a16:creationId xmlns:a16="http://schemas.microsoft.com/office/drawing/2014/main" id="{E9C3AADA-5DE7-8D22-A31D-93BC1E4B0F6D}"/>
              </a:ext>
            </a:extLst>
          </p:cNvPr>
          <p:cNvGrpSpPr/>
          <p:nvPr/>
        </p:nvGrpSpPr>
        <p:grpSpPr>
          <a:xfrm>
            <a:off x="7445894" y="4810003"/>
            <a:ext cx="315148" cy="260911"/>
            <a:chOff x="4943575" y="2516350"/>
            <a:chExt cx="98675" cy="81700"/>
          </a:xfrm>
          <a:solidFill>
            <a:srgbClr val="2D1551"/>
          </a:solidFill>
        </p:grpSpPr>
        <p:sp>
          <p:nvSpPr>
            <p:cNvPr id="1307" name="Google Shape;4133;p44">
              <a:extLst>
                <a:ext uri="{FF2B5EF4-FFF2-40B4-BE49-F238E27FC236}">
                  <a16:creationId xmlns:a16="http://schemas.microsoft.com/office/drawing/2014/main" id="{1BB51263-DED3-80F5-B599-4EC65C7842E9}"/>
                </a:ext>
              </a:extLst>
            </p:cNvPr>
            <p:cNvSpPr/>
            <p:nvPr/>
          </p:nvSpPr>
          <p:spPr>
            <a:xfrm>
              <a:off x="5036450" y="2554750"/>
              <a:ext cx="5800" cy="4825"/>
            </a:xfrm>
            <a:custGeom>
              <a:avLst/>
              <a:gdLst/>
              <a:ahLst/>
              <a:cxnLst/>
              <a:rect l="l" t="t" r="r" b="b"/>
              <a:pathLst>
                <a:path w="232" h="193" extrusionOk="0">
                  <a:moveTo>
                    <a:pt x="130" y="0"/>
                  </a:moveTo>
                  <a:cubicBezTo>
                    <a:pt x="51" y="0"/>
                    <a:pt x="0" y="101"/>
                    <a:pt x="65" y="166"/>
                  </a:cubicBezTo>
                  <a:cubicBezTo>
                    <a:pt x="83" y="184"/>
                    <a:pt x="106" y="192"/>
                    <a:pt x="129" y="192"/>
                  </a:cubicBezTo>
                  <a:cubicBezTo>
                    <a:pt x="179" y="192"/>
                    <a:pt x="229" y="153"/>
                    <a:pt x="224" y="94"/>
                  </a:cubicBezTo>
                  <a:cubicBezTo>
                    <a:pt x="231" y="44"/>
                    <a:pt x="188" y="0"/>
                    <a:pt x="130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08" name="Google Shape;4134;p44">
              <a:extLst>
                <a:ext uri="{FF2B5EF4-FFF2-40B4-BE49-F238E27FC236}">
                  <a16:creationId xmlns:a16="http://schemas.microsoft.com/office/drawing/2014/main" id="{74C6EEFB-31C4-2F6D-C456-65E79D140629}"/>
                </a:ext>
              </a:extLst>
            </p:cNvPr>
            <p:cNvSpPr/>
            <p:nvPr/>
          </p:nvSpPr>
          <p:spPr>
            <a:xfrm>
              <a:off x="5028150" y="2547175"/>
              <a:ext cx="5625" cy="4725"/>
            </a:xfrm>
            <a:custGeom>
              <a:avLst/>
              <a:gdLst/>
              <a:ahLst/>
              <a:cxnLst/>
              <a:rect l="l" t="t" r="r" b="b"/>
              <a:pathLst>
                <a:path w="225" h="189" extrusionOk="0">
                  <a:moveTo>
                    <a:pt x="123" y="0"/>
                  </a:moveTo>
                  <a:cubicBezTo>
                    <a:pt x="37" y="0"/>
                    <a:pt x="0" y="101"/>
                    <a:pt x="58" y="159"/>
                  </a:cubicBezTo>
                  <a:cubicBezTo>
                    <a:pt x="79" y="180"/>
                    <a:pt x="103" y="189"/>
                    <a:pt x="126" y="189"/>
                  </a:cubicBezTo>
                  <a:cubicBezTo>
                    <a:pt x="177" y="189"/>
                    <a:pt x="224" y="146"/>
                    <a:pt x="224" y="87"/>
                  </a:cubicBezTo>
                  <a:cubicBezTo>
                    <a:pt x="217" y="36"/>
                    <a:pt x="181" y="0"/>
                    <a:pt x="123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09" name="Google Shape;4135;p44">
              <a:extLst>
                <a:ext uri="{FF2B5EF4-FFF2-40B4-BE49-F238E27FC236}">
                  <a16:creationId xmlns:a16="http://schemas.microsoft.com/office/drawing/2014/main" id="{D6E37549-DD38-9EA2-68AB-79F320B89EB8}"/>
                </a:ext>
              </a:extLst>
            </p:cNvPr>
            <p:cNvSpPr/>
            <p:nvPr/>
          </p:nvSpPr>
          <p:spPr>
            <a:xfrm>
              <a:off x="5028150" y="2554750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23" y="0"/>
                  </a:moveTo>
                  <a:cubicBezTo>
                    <a:pt x="44" y="0"/>
                    <a:pt x="0" y="101"/>
                    <a:pt x="58" y="166"/>
                  </a:cubicBezTo>
                  <a:cubicBezTo>
                    <a:pt x="76" y="184"/>
                    <a:pt x="99" y="192"/>
                    <a:pt x="123" y="192"/>
                  </a:cubicBezTo>
                  <a:cubicBezTo>
                    <a:pt x="173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23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10" name="Google Shape;4136;p44">
              <a:extLst>
                <a:ext uri="{FF2B5EF4-FFF2-40B4-BE49-F238E27FC236}">
                  <a16:creationId xmlns:a16="http://schemas.microsoft.com/office/drawing/2014/main" id="{E5ECD104-96CC-0822-032D-B8650EFF506B}"/>
                </a:ext>
              </a:extLst>
            </p:cNvPr>
            <p:cNvSpPr/>
            <p:nvPr/>
          </p:nvSpPr>
          <p:spPr>
            <a:xfrm>
              <a:off x="5028150" y="2562500"/>
              <a:ext cx="5625" cy="4800"/>
            </a:xfrm>
            <a:custGeom>
              <a:avLst/>
              <a:gdLst/>
              <a:ahLst/>
              <a:cxnLst/>
              <a:rect l="l" t="t" r="r" b="b"/>
              <a:pathLst>
                <a:path w="225" h="192" extrusionOk="0">
                  <a:moveTo>
                    <a:pt x="123" y="0"/>
                  </a:moveTo>
                  <a:cubicBezTo>
                    <a:pt x="37" y="0"/>
                    <a:pt x="0" y="101"/>
                    <a:pt x="58" y="166"/>
                  </a:cubicBezTo>
                  <a:cubicBezTo>
                    <a:pt x="77" y="183"/>
                    <a:pt x="100" y="191"/>
                    <a:pt x="122" y="191"/>
                  </a:cubicBezTo>
                  <a:cubicBezTo>
                    <a:pt x="174" y="191"/>
                    <a:pt x="224" y="148"/>
                    <a:pt x="224" y="87"/>
                  </a:cubicBezTo>
                  <a:cubicBezTo>
                    <a:pt x="217" y="37"/>
                    <a:pt x="181" y="0"/>
                    <a:pt x="123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11" name="Google Shape;4137;p44">
              <a:extLst>
                <a:ext uri="{FF2B5EF4-FFF2-40B4-BE49-F238E27FC236}">
                  <a16:creationId xmlns:a16="http://schemas.microsoft.com/office/drawing/2014/main" id="{0C7FADEC-DCCC-8E9E-664E-167DEF1FD8FF}"/>
                </a:ext>
              </a:extLst>
            </p:cNvPr>
            <p:cNvSpPr/>
            <p:nvPr/>
          </p:nvSpPr>
          <p:spPr>
            <a:xfrm>
              <a:off x="5019725" y="2539400"/>
              <a:ext cx="5575" cy="4750"/>
            </a:xfrm>
            <a:custGeom>
              <a:avLst/>
              <a:gdLst/>
              <a:ahLst/>
              <a:cxnLst/>
              <a:rect l="l" t="t" r="r" b="b"/>
              <a:pathLst>
                <a:path w="223" h="190" extrusionOk="0">
                  <a:moveTo>
                    <a:pt x="120" y="1"/>
                  </a:moveTo>
                  <a:cubicBezTo>
                    <a:pt x="39" y="1"/>
                    <a:pt x="0" y="104"/>
                    <a:pt x="56" y="160"/>
                  </a:cubicBezTo>
                  <a:cubicBezTo>
                    <a:pt x="77" y="181"/>
                    <a:pt x="101" y="190"/>
                    <a:pt x="125" y="190"/>
                  </a:cubicBezTo>
                  <a:cubicBezTo>
                    <a:pt x="175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8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12" name="Google Shape;4138;p44">
              <a:extLst>
                <a:ext uri="{FF2B5EF4-FFF2-40B4-BE49-F238E27FC236}">
                  <a16:creationId xmlns:a16="http://schemas.microsoft.com/office/drawing/2014/main" id="{657A863F-11A6-E8B5-ED04-22FC0AF30A8A}"/>
                </a:ext>
              </a:extLst>
            </p:cNvPr>
            <p:cNvSpPr/>
            <p:nvPr/>
          </p:nvSpPr>
          <p:spPr>
            <a:xfrm>
              <a:off x="5019675" y="2547175"/>
              <a:ext cx="5625" cy="4725"/>
            </a:xfrm>
            <a:custGeom>
              <a:avLst/>
              <a:gdLst/>
              <a:ahLst/>
              <a:cxnLst/>
              <a:rect l="l" t="t" r="r" b="b"/>
              <a:pathLst>
                <a:path w="225" h="189" extrusionOk="0">
                  <a:moveTo>
                    <a:pt x="130" y="0"/>
                  </a:moveTo>
                  <a:cubicBezTo>
                    <a:pt x="44" y="0"/>
                    <a:pt x="0" y="101"/>
                    <a:pt x="58" y="159"/>
                  </a:cubicBezTo>
                  <a:cubicBezTo>
                    <a:pt x="79" y="180"/>
                    <a:pt x="103" y="189"/>
                    <a:pt x="126" y="189"/>
                  </a:cubicBezTo>
                  <a:cubicBezTo>
                    <a:pt x="177" y="189"/>
                    <a:pt x="224" y="146"/>
                    <a:pt x="224" y="87"/>
                  </a:cubicBezTo>
                  <a:cubicBezTo>
                    <a:pt x="217" y="36"/>
                    <a:pt x="181" y="0"/>
                    <a:pt x="130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13" name="Google Shape;4139;p44">
              <a:extLst>
                <a:ext uri="{FF2B5EF4-FFF2-40B4-BE49-F238E27FC236}">
                  <a16:creationId xmlns:a16="http://schemas.microsoft.com/office/drawing/2014/main" id="{DAE263EF-CB3F-9ABA-E999-5E9C4AD99FFB}"/>
                </a:ext>
              </a:extLst>
            </p:cNvPr>
            <p:cNvSpPr/>
            <p:nvPr/>
          </p:nvSpPr>
          <p:spPr>
            <a:xfrm>
              <a:off x="5019675" y="2554750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0" y="0"/>
                  </a:moveTo>
                  <a:cubicBezTo>
                    <a:pt x="44" y="0"/>
                    <a:pt x="0" y="101"/>
                    <a:pt x="58" y="166"/>
                  </a:cubicBezTo>
                  <a:cubicBezTo>
                    <a:pt x="79" y="184"/>
                    <a:pt x="102" y="192"/>
                    <a:pt x="126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0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14" name="Google Shape;4140;p44">
              <a:extLst>
                <a:ext uri="{FF2B5EF4-FFF2-40B4-BE49-F238E27FC236}">
                  <a16:creationId xmlns:a16="http://schemas.microsoft.com/office/drawing/2014/main" id="{93E0F304-3330-6408-CE37-0EA4A8DE6054}"/>
                </a:ext>
              </a:extLst>
            </p:cNvPr>
            <p:cNvSpPr/>
            <p:nvPr/>
          </p:nvSpPr>
          <p:spPr>
            <a:xfrm>
              <a:off x="5019675" y="2562500"/>
              <a:ext cx="5625" cy="4800"/>
            </a:xfrm>
            <a:custGeom>
              <a:avLst/>
              <a:gdLst/>
              <a:ahLst/>
              <a:cxnLst/>
              <a:rect l="l" t="t" r="r" b="b"/>
              <a:pathLst>
                <a:path w="225" h="192" extrusionOk="0">
                  <a:moveTo>
                    <a:pt x="130" y="0"/>
                  </a:moveTo>
                  <a:cubicBezTo>
                    <a:pt x="44" y="0"/>
                    <a:pt x="0" y="101"/>
                    <a:pt x="58" y="166"/>
                  </a:cubicBezTo>
                  <a:cubicBezTo>
                    <a:pt x="77" y="183"/>
                    <a:pt x="100" y="191"/>
                    <a:pt x="122" y="191"/>
                  </a:cubicBezTo>
                  <a:cubicBezTo>
                    <a:pt x="174" y="191"/>
                    <a:pt x="224" y="148"/>
                    <a:pt x="224" y="87"/>
                  </a:cubicBezTo>
                  <a:cubicBezTo>
                    <a:pt x="217" y="37"/>
                    <a:pt x="181" y="0"/>
                    <a:pt x="130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15" name="Google Shape;4141;p44">
              <a:extLst>
                <a:ext uri="{FF2B5EF4-FFF2-40B4-BE49-F238E27FC236}">
                  <a16:creationId xmlns:a16="http://schemas.microsoft.com/office/drawing/2014/main" id="{40149996-DF5A-8B0C-15B4-C1EE3D1B3589}"/>
                </a:ext>
              </a:extLst>
            </p:cNvPr>
            <p:cNvSpPr/>
            <p:nvPr/>
          </p:nvSpPr>
          <p:spPr>
            <a:xfrm>
              <a:off x="5019725" y="2570225"/>
              <a:ext cx="5575" cy="4750"/>
            </a:xfrm>
            <a:custGeom>
              <a:avLst/>
              <a:gdLst/>
              <a:ahLst/>
              <a:cxnLst/>
              <a:rect l="l" t="t" r="r" b="b"/>
              <a:pathLst>
                <a:path w="223" h="190" extrusionOk="0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0" y="104"/>
                    <a:pt x="56" y="160"/>
                  </a:cubicBezTo>
                  <a:cubicBezTo>
                    <a:pt x="77" y="181"/>
                    <a:pt x="101" y="190"/>
                    <a:pt x="124" y="190"/>
                  </a:cubicBezTo>
                  <a:cubicBezTo>
                    <a:pt x="175" y="190"/>
                    <a:pt x="222" y="147"/>
                    <a:pt x="222" y="88"/>
                  </a:cubicBezTo>
                  <a:cubicBezTo>
                    <a:pt x="215" y="41"/>
                    <a:pt x="184" y="1"/>
                    <a:pt x="139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16" name="Google Shape;4142;p44">
              <a:extLst>
                <a:ext uri="{FF2B5EF4-FFF2-40B4-BE49-F238E27FC236}">
                  <a16:creationId xmlns:a16="http://schemas.microsoft.com/office/drawing/2014/main" id="{9CA9FC58-E181-AE83-4CD9-27487C870A8E}"/>
                </a:ext>
              </a:extLst>
            </p:cNvPr>
            <p:cNvSpPr/>
            <p:nvPr/>
          </p:nvSpPr>
          <p:spPr>
            <a:xfrm>
              <a:off x="5011200" y="2531675"/>
              <a:ext cx="5750" cy="4900"/>
            </a:xfrm>
            <a:custGeom>
              <a:avLst/>
              <a:gdLst/>
              <a:ahLst/>
              <a:cxnLst/>
              <a:rect l="l" t="t" r="r" b="b"/>
              <a:pathLst>
                <a:path w="230" h="196" extrusionOk="0">
                  <a:moveTo>
                    <a:pt x="130" y="0"/>
                  </a:moveTo>
                  <a:cubicBezTo>
                    <a:pt x="44" y="0"/>
                    <a:pt x="1" y="108"/>
                    <a:pt x="65" y="166"/>
                  </a:cubicBezTo>
                  <a:cubicBezTo>
                    <a:pt x="84" y="187"/>
                    <a:pt x="107" y="195"/>
                    <a:pt x="130" y="195"/>
                  </a:cubicBezTo>
                  <a:cubicBezTo>
                    <a:pt x="180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17" name="Google Shape;4143;p44">
              <a:extLst>
                <a:ext uri="{FF2B5EF4-FFF2-40B4-BE49-F238E27FC236}">
                  <a16:creationId xmlns:a16="http://schemas.microsoft.com/office/drawing/2014/main" id="{94BE7D8D-135E-CD79-3266-B53BDB564AED}"/>
                </a:ext>
              </a:extLst>
            </p:cNvPr>
            <p:cNvSpPr/>
            <p:nvPr/>
          </p:nvSpPr>
          <p:spPr>
            <a:xfrm>
              <a:off x="5011250" y="2539400"/>
              <a:ext cx="5575" cy="4750"/>
            </a:xfrm>
            <a:custGeom>
              <a:avLst/>
              <a:gdLst/>
              <a:ahLst/>
              <a:cxnLst/>
              <a:rect l="l" t="t" r="r" b="b"/>
              <a:pathLst>
                <a:path w="223" h="190" extrusionOk="0">
                  <a:moveTo>
                    <a:pt x="120" y="1"/>
                  </a:moveTo>
                  <a:cubicBezTo>
                    <a:pt x="39" y="1"/>
                    <a:pt x="0" y="104"/>
                    <a:pt x="56" y="160"/>
                  </a:cubicBezTo>
                  <a:cubicBezTo>
                    <a:pt x="77" y="181"/>
                    <a:pt x="101" y="190"/>
                    <a:pt x="125" y="190"/>
                  </a:cubicBezTo>
                  <a:cubicBezTo>
                    <a:pt x="175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8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18" name="Google Shape;4144;p44">
              <a:extLst>
                <a:ext uri="{FF2B5EF4-FFF2-40B4-BE49-F238E27FC236}">
                  <a16:creationId xmlns:a16="http://schemas.microsoft.com/office/drawing/2014/main" id="{9C4BBF70-8831-A34F-D0BF-044D3DEBBAC8}"/>
                </a:ext>
              </a:extLst>
            </p:cNvPr>
            <p:cNvSpPr/>
            <p:nvPr/>
          </p:nvSpPr>
          <p:spPr>
            <a:xfrm>
              <a:off x="5011200" y="2547175"/>
              <a:ext cx="5750" cy="4725"/>
            </a:xfrm>
            <a:custGeom>
              <a:avLst/>
              <a:gdLst/>
              <a:ahLst/>
              <a:cxnLst/>
              <a:rect l="l" t="t" r="r" b="b"/>
              <a:pathLst>
                <a:path w="230" h="189" extrusionOk="0">
                  <a:moveTo>
                    <a:pt x="130" y="0"/>
                  </a:moveTo>
                  <a:cubicBezTo>
                    <a:pt x="44" y="0"/>
                    <a:pt x="1" y="101"/>
                    <a:pt x="65" y="159"/>
                  </a:cubicBezTo>
                  <a:cubicBezTo>
                    <a:pt x="84" y="180"/>
                    <a:pt x="107" y="189"/>
                    <a:pt x="130" y="189"/>
                  </a:cubicBezTo>
                  <a:cubicBezTo>
                    <a:pt x="180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19" name="Google Shape;4145;p44">
              <a:extLst>
                <a:ext uri="{FF2B5EF4-FFF2-40B4-BE49-F238E27FC236}">
                  <a16:creationId xmlns:a16="http://schemas.microsoft.com/office/drawing/2014/main" id="{F9DA463E-CA07-49CB-0C0E-3143087C4BED}"/>
                </a:ext>
              </a:extLst>
            </p:cNvPr>
            <p:cNvSpPr/>
            <p:nvPr/>
          </p:nvSpPr>
          <p:spPr>
            <a:xfrm>
              <a:off x="5011200" y="2554750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0" y="0"/>
                  </a:moveTo>
                  <a:cubicBezTo>
                    <a:pt x="44" y="0"/>
                    <a:pt x="1" y="101"/>
                    <a:pt x="58" y="166"/>
                  </a:cubicBezTo>
                  <a:cubicBezTo>
                    <a:pt x="79" y="184"/>
                    <a:pt x="103" y="192"/>
                    <a:pt x="126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0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20" name="Google Shape;4146;p44">
              <a:extLst>
                <a:ext uri="{FF2B5EF4-FFF2-40B4-BE49-F238E27FC236}">
                  <a16:creationId xmlns:a16="http://schemas.microsoft.com/office/drawing/2014/main" id="{92B6D8AA-6B39-071A-DD9B-FAAA3D686909}"/>
                </a:ext>
              </a:extLst>
            </p:cNvPr>
            <p:cNvSpPr/>
            <p:nvPr/>
          </p:nvSpPr>
          <p:spPr>
            <a:xfrm>
              <a:off x="5011200" y="2562500"/>
              <a:ext cx="5750" cy="4800"/>
            </a:xfrm>
            <a:custGeom>
              <a:avLst/>
              <a:gdLst/>
              <a:ahLst/>
              <a:cxnLst/>
              <a:rect l="l" t="t" r="r" b="b"/>
              <a:pathLst>
                <a:path w="230" h="192" extrusionOk="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2" y="183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7"/>
                    <a:pt x="181" y="0"/>
                    <a:pt x="130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21" name="Google Shape;4147;p44">
              <a:extLst>
                <a:ext uri="{FF2B5EF4-FFF2-40B4-BE49-F238E27FC236}">
                  <a16:creationId xmlns:a16="http://schemas.microsoft.com/office/drawing/2014/main" id="{3E6CE9E9-2D31-3027-59E0-067746E2C1CA}"/>
                </a:ext>
              </a:extLst>
            </p:cNvPr>
            <p:cNvSpPr/>
            <p:nvPr/>
          </p:nvSpPr>
          <p:spPr>
            <a:xfrm>
              <a:off x="5011250" y="2570225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63" y="160"/>
                  </a:cubicBezTo>
                  <a:cubicBezTo>
                    <a:pt x="82" y="181"/>
                    <a:pt x="105" y="190"/>
                    <a:pt x="128" y="190"/>
                  </a:cubicBezTo>
                  <a:cubicBezTo>
                    <a:pt x="178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39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22" name="Google Shape;4148;p44">
              <a:extLst>
                <a:ext uri="{FF2B5EF4-FFF2-40B4-BE49-F238E27FC236}">
                  <a16:creationId xmlns:a16="http://schemas.microsoft.com/office/drawing/2014/main" id="{9694C82B-8007-2EEA-8FD0-16EF75AA0FB2}"/>
                </a:ext>
              </a:extLst>
            </p:cNvPr>
            <p:cNvSpPr/>
            <p:nvPr/>
          </p:nvSpPr>
          <p:spPr>
            <a:xfrm>
              <a:off x="5011200" y="2577825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0" y="1"/>
                  </a:moveTo>
                  <a:cubicBezTo>
                    <a:pt x="44" y="1"/>
                    <a:pt x="1" y="101"/>
                    <a:pt x="58" y="166"/>
                  </a:cubicBezTo>
                  <a:cubicBezTo>
                    <a:pt x="79" y="185"/>
                    <a:pt x="103" y="193"/>
                    <a:pt x="126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0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23" name="Google Shape;4149;p44">
              <a:extLst>
                <a:ext uri="{FF2B5EF4-FFF2-40B4-BE49-F238E27FC236}">
                  <a16:creationId xmlns:a16="http://schemas.microsoft.com/office/drawing/2014/main" id="{CE402D05-E118-527E-DE21-F50EC3A31BA1}"/>
                </a:ext>
              </a:extLst>
            </p:cNvPr>
            <p:cNvSpPr/>
            <p:nvPr/>
          </p:nvSpPr>
          <p:spPr>
            <a:xfrm>
              <a:off x="5002725" y="2524100"/>
              <a:ext cx="5750" cy="4775"/>
            </a:xfrm>
            <a:custGeom>
              <a:avLst/>
              <a:gdLst/>
              <a:ahLst/>
              <a:cxnLst/>
              <a:rect l="l" t="t" r="r" b="b"/>
              <a:pathLst>
                <a:path w="230" h="191" extrusionOk="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3" y="183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24" name="Google Shape;4150;p44">
              <a:extLst>
                <a:ext uri="{FF2B5EF4-FFF2-40B4-BE49-F238E27FC236}">
                  <a16:creationId xmlns:a16="http://schemas.microsoft.com/office/drawing/2014/main" id="{77F15FDA-1EBB-B145-4952-1427805A8E22}"/>
                </a:ext>
              </a:extLst>
            </p:cNvPr>
            <p:cNvSpPr/>
            <p:nvPr/>
          </p:nvSpPr>
          <p:spPr>
            <a:xfrm>
              <a:off x="5002725" y="2531675"/>
              <a:ext cx="5750" cy="4900"/>
            </a:xfrm>
            <a:custGeom>
              <a:avLst/>
              <a:gdLst/>
              <a:ahLst/>
              <a:cxnLst/>
              <a:rect l="l" t="t" r="r" b="b"/>
              <a:pathLst>
                <a:path w="230" h="196" extrusionOk="0">
                  <a:moveTo>
                    <a:pt x="130" y="0"/>
                  </a:moveTo>
                  <a:cubicBezTo>
                    <a:pt x="44" y="0"/>
                    <a:pt x="1" y="108"/>
                    <a:pt x="65" y="166"/>
                  </a:cubicBezTo>
                  <a:cubicBezTo>
                    <a:pt x="84" y="187"/>
                    <a:pt x="107" y="195"/>
                    <a:pt x="130" y="195"/>
                  </a:cubicBezTo>
                  <a:cubicBezTo>
                    <a:pt x="180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25" name="Google Shape;4151;p44">
              <a:extLst>
                <a:ext uri="{FF2B5EF4-FFF2-40B4-BE49-F238E27FC236}">
                  <a16:creationId xmlns:a16="http://schemas.microsoft.com/office/drawing/2014/main" id="{E55DE66F-6D2D-ABED-4110-D0A4C9AB31B1}"/>
                </a:ext>
              </a:extLst>
            </p:cNvPr>
            <p:cNvSpPr/>
            <p:nvPr/>
          </p:nvSpPr>
          <p:spPr>
            <a:xfrm>
              <a:off x="5002775" y="2539400"/>
              <a:ext cx="5575" cy="4750"/>
            </a:xfrm>
            <a:custGeom>
              <a:avLst/>
              <a:gdLst/>
              <a:ahLst/>
              <a:cxnLst/>
              <a:rect l="l" t="t" r="r" b="b"/>
              <a:pathLst>
                <a:path w="223" h="190" extrusionOk="0">
                  <a:moveTo>
                    <a:pt x="120" y="1"/>
                  </a:moveTo>
                  <a:cubicBezTo>
                    <a:pt x="39" y="1"/>
                    <a:pt x="0" y="104"/>
                    <a:pt x="56" y="160"/>
                  </a:cubicBezTo>
                  <a:cubicBezTo>
                    <a:pt x="77" y="181"/>
                    <a:pt x="101" y="190"/>
                    <a:pt x="125" y="190"/>
                  </a:cubicBezTo>
                  <a:cubicBezTo>
                    <a:pt x="175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8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26" name="Google Shape;4152;p44">
              <a:extLst>
                <a:ext uri="{FF2B5EF4-FFF2-40B4-BE49-F238E27FC236}">
                  <a16:creationId xmlns:a16="http://schemas.microsoft.com/office/drawing/2014/main" id="{7B833FEC-0414-C931-925A-6917B488E48C}"/>
                </a:ext>
              </a:extLst>
            </p:cNvPr>
            <p:cNvSpPr/>
            <p:nvPr/>
          </p:nvSpPr>
          <p:spPr>
            <a:xfrm>
              <a:off x="5002725" y="2547175"/>
              <a:ext cx="5750" cy="4725"/>
            </a:xfrm>
            <a:custGeom>
              <a:avLst/>
              <a:gdLst/>
              <a:ahLst/>
              <a:cxnLst/>
              <a:rect l="l" t="t" r="r" b="b"/>
              <a:pathLst>
                <a:path w="230" h="189" extrusionOk="0">
                  <a:moveTo>
                    <a:pt x="130" y="0"/>
                  </a:moveTo>
                  <a:cubicBezTo>
                    <a:pt x="44" y="0"/>
                    <a:pt x="1" y="101"/>
                    <a:pt x="65" y="159"/>
                  </a:cubicBezTo>
                  <a:cubicBezTo>
                    <a:pt x="84" y="180"/>
                    <a:pt x="107" y="189"/>
                    <a:pt x="130" y="189"/>
                  </a:cubicBezTo>
                  <a:cubicBezTo>
                    <a:pt x="180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27" name="Google Shape;4153;p44">
              <a:extLst>
                <a:ext uri="{FF2B5EF4-FFF2-40B4-BE49-F238E27FC236}">
                  <a16:creationId xmlns:a16="http://schemas.microsoft.com/office/drawing/2014/main" id="{DD76C92D-8D40-2E7B-CEB5-A5EA284792D7}"/>
                </a:ext>
              </a:extLst>
            </p:cNvPr>
            <p:cNvSpPr/>
            <p:nvPr/>
          </p:nvSpPr>
          <p:spPr>
            <a:xfrm>
              <a:off x="5002725" y="2554750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0" y="0"/>
                  </a:moveTo>
                  <a:cubicBezTo>
                    <a:pt x="44" y="0"/>
                    <a:pt x="1" y="101"/>
                    <a:pt x="58" y="166"/>
                  </a:cubicBezTo>
                  <a:cubicBezTo>
                    <a:pt x="79" y="184"/>
                    <a:pt x="103" y="192"/>
                    <a:pt x="126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0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28" name="Google Shape;4154;p44">
              <a:extLst>
                <a:ext uri="{FF2B5EF4-FFF2-40B4-BE49-F238E27FC236}">
                  <a16:creationId xmlns:a16="http://schemas.microsoft.com/office/drawing/2014/main" id="{E77D60FC-0D5D-9E63-C6AF-224B27577F0E}"/>
                </a:ext>
              </a:extLst>
            </p:cNvPr>
            <p:cNvSpPr/>
            <p:nvPr/>
          </p:nvSpPr>
          <p:spPr>
            <a:xfrm>
              <a:off x="5002725" y="2562500"/>
              <a:ext cx="5750" cy="4800"/>
            </a:xfrm>
            <a:custGeom>
              <a:avLst/>
              <a:gdLst/>
              <a:ahLst/>
              <a:cxnLst/>
              <a:rect l="l" t="t" r="r" b="b"/>
              <a:pathLst>
                <a:path w="230" h="192" extrusionOk="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3" y="183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7"/>
                    <a:pt x="181" y="0"/>
                    <a:pt x="130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29" name="Google Shape;4155;p44">
              <a:extLst>
                <a:ext uri="{FF2B5EF4-FFF2-40B4-BE49-F238E27FC236}">
                  <a16:creationId xmlns:a16="http://schemas.microsoft.com/office/drawing/2014/main" id="{7E1315E8-215E-8ACA-44F1-A63DBA264D64}"/>
                </a:ext>
              </a:extLst>
            </p:cNvPr>
            <p:cNvSpPr/>
            <p:nvPr/>
          </p:nvSpPr>
          <p:spPr>
            <a:xfrm>
              <a:off x="5002775" y="2570225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63" y="160"/>
                  </a:cubicBezTo>
                  <a:cubicBezTo>
                    <a:pt x="82" y="181"/>
                    <a:pt x="105" y="190"/>
                    <a:pt x="128" y="190"/>
                  </a:cubicBezTo>
                  <a:cubicBezTo>
                    <a:pt x="178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39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30" name="Google Shape;4156;p44">
              <a:extLst>
                <a:ext uri="{FF2B5EF4-FFF2-40B4-BE49-F238E27FC236}">
                  <a16:creationId xmlns:a16="http://schemas.microsoft.com/office/drawing/2014/main" id="{59B11934-12C5-B332-5D0F-122D2D080411}"/>
                </a:ext>
              </a:extLst>
            </p:cNvPr>
            <p:cNvSpPr/>
            <p:nvPr/>
          </p:nvSpPr>
          <p:spPr>
            <a:xfrm>
              <a:off x="5002725" y="2577825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0" y="1"/>
                  </a:moveTo>
                  <a:cubicBezTo>
                    <a:pt x="44" y="1"/>
                    <a:pt x="1" y="101"/>
                    <a:pt x="58" y="166"/>
                  </a:cubicBezTo>
                  <a:cubicBezTo>
                    <a:pt x="79" y="185"/>
                    <a:pt x="103" y="193"/>
                    <a:pt x="126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0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31" name="Google Shape;4157;p44">
              <a:extLst>
                <a:ext uri="{FF2B5EF4-FFF2-40B4-BE49-F238E27FC236}">
                  <a16:creationId xmlns:a16="http://schemas.microsoft.com/office/drawing/2014/main" id="{253A6EE8-7CA5-D3C3-A5FD-DB2EE5BBE86F}"/>
                </a:ext>
              </a:extLst>
            </p:cNvPr>
            <p:cNvSpPr/>
            <p:nvPr/>
          </p:nvSpPr>
          <p:spPr>
            <a:xfrm>
              <a:off x="5002725" y="2585575"/>
              <a:ext cx="5750" cy="4800"/>
            </a:xfrm>
            <a:custGeom>
              <a:avLst/>
              <a:gdLst/>
              <a:ahLst/>
              <a:cxnLst/>
              <a:rect l="l" t="t" r="r" b="b"/>
              <a:pathLst>
                <a:path w="230" h="192" extrusionOk="0">
                  <a:moveTo>
                    <a:pt x="130" y="1"/>
                  </a:moveTo>
                  <a:cubicBezTo>
                    <a:pt x="44" y="1"/>
                    <a:pt x="1" y="102"/>
                    <a:pt x="65" y="167"/>
                  </a:cubicBezTo>
                  <a:cubicBezTo>
                    <a:pt x="83" y="184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7"/>
                    <a:pt x="181" y="1"/>
                    <a:pt x="130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32" name="Google Shape;4158;p44">
              <a:extLst>
                <a:ext uri="{FF2B5EF4-FFF2-40B4-BE49-F238E27FC236}">
                  <a16:creationId xmlns:a16="http://schemas.microsoft.com/office/drawing/2014/main" id="{ECC93A5F-7738-05B0-E0B7-7D27E7BBFE69}"/>
                </a:ext>
              </a:extLst>
            </p:cNvPr>
            <p:cNvSpPr/>
            <p:nvPr/>
          </p:nvSpPr>
          <p:spPr>
            <a:xfrm>
              <a:off x="4994250" y="2516350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4" y="184"/>
                    <a:pt x="106" y="192"/>
                    <a:pt x="128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33" name="Google Shape;4159;p44">
              <a:extLst>
                <a:ext uri="{FF2B5EF4-FFF2-40B4-BE49-F238E27FC236}">
                  <a16:creationId xmlns:a16="http://schemas.microsoft.com/office/drawing/2014/main" id="{2D1EA680-2F1E-4183-8883-313B6073A880}"/>
                </a:ext>
              </a:extLst>
            </p:cNvPr>
            <p:cNvSpPr/>
            <p:nvPr/>
          </p:nvSpPr>
          <p:spPr>
            <a:xfrm>
              <a:off x="4994250" y="2524100"/>
              <a:ext cx="5750" cy="4775"/>
            </a:xfrm>
            <a:custGeom>
              <a:avLst/>
              <a:gdLst/>
              <a:ahLst/>
              <a:cxnLst/>
              <a:rect l="l" t="t" r="r" b="b"/>
              <a:pathLst>
                <a:path w="230" h="191" extrusionOk="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3" y="183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34" name="Google Shape;4160;p44">
              <a:extLst>
                <a:ext uri="{FF2B5EF4-FFF2-40B4-BE49-F238E27FC236}">
                  <a16:creationId xmlns:a16="http://schemas.microsoft.com/office/drawing/2014/main" id="{5AEC0412-4E09-EA7D-0087-1BEF3574D55C}"/>
                </a:ext>
              </a:extLst>
            </p:cNvPr>
            <p:cNvSpPr/>
            <p:nvPr/>
          </p:nvSpPr>
          <p:spPr>
            <a:xfrm>
              <a:off x="4994250" y="2531675"/>
              <a:ext cx="5750" cy="4900"/>
            </a:xfrm>
            <a:custGeom>
              <a:avLst/>
              <a:gdLst/>
              <a:ahLst/>
              <a:cxnLst/>
              <a:rect l="l" t="t" r="r" b="b"/>
              <a:pathLst>
                <a:path w="230" h="196" extrusionOk="0">
                  <a:moveTo>
                    <a:pt x="130" y="0"/>
                  </a:moveTo>
                  <a:cubicBezTo>
                    <a:pt x="44" y="0"/>
                    <a:pt x="1" y="108"/>
                    <a:pt x="65" y="166"/>
                  </a:cubicBezTo>
                  <a:cubicBezTo>
                    <a:pt x="84" y="187"/>
                    <a:pt x="107" y="195"/>
                    <a:pt x="130" y="195"/>
                  </a:cubicBezTo>
                  <a:cubicBezTo>
                    <a:pt x="180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35" name="Google Shape;4161;p44">
              <a:extLst>
                <a:ext uri="{FF2B5EF4-FFF2-40B4-BE49-F238E27FC236}">
                  <a16:creationId xmlns:a16="http://schemas.microsoft.com/office/drawing/2014/main" id="{22182A50-0DFC-3083-6957-5E978E20A9C2}"/>
                </a:ext>
              </a:extLst>
            </p:cNvPr>
            <p:cNvSpPr/>
            <p:nvPr/>
          </p:nvSpPr>
          <p:spPr>
            <a:xfrm>
              <a:off x="4994300" y="2539400"/>
              <a:ext cx="5575" cy="4750"/>
            </a:xfrm>
            <a:custGeom>
              <a:avLst/>
              <a:gdLst/>
              <a:ahLst/>
              <a:cxnLst/>
              <a:rect l="l" t="t" r="r" b="b"/>
              <a:pathLst>
                <a:path w="223" h="190" extrusionOk="0">
                  <a:moveTo>
                    <a:pt x="120" y="1"/>
                  </a:moveTo>
                  <a:cubicBezTo>
                    <a:pt x="39" y="1"/>
                    <a:pt x="1" y="104"/>
                    <a:pt x="63" y="160"/>
                  </a:cubicBezTo>
                  <a:cubicBezTo>
                    <a:pt x="82" y="181"/>
                    <a:pt x="105" y="190"/>
                    <a:pt x="127" y="190"/>
                  </a:cubicBezTo>
                  <a:cubicBezTo>
                    <a:pt x="175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8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36" name="Google Shape;4162;p44">
              <a:extLst>
                <a:ext uri="{FF2B5EF4-FFF2-40B4-BE49-F238E27FC236}">
                  <a16:creationId xmlns:a16="http://schemas.microsoft.com/office/drawing/2014/main" id="{4F94CE82-AE2C-FC7B-E12E-43139B1E8B51}"/>
                </a:ext>
              </a:extLst>
            </p:cNvPr>
            <p:cNvSpPr/>
            <p:nvPr/>
          </p:nvSpPr>
          <p:spPr>
            <a:xfrm>
              <a:off x="4994250" y="2547175"/>
              <a:ext cx="5750" cy="4725"/>
            </a:xfrm>
            <a:custGeom>
              <a:avLst/>
              <a:gdLst/>
              <a:ahLst/>
              <a:cxnLst/>
              <a:rect l="l" t="t" r="r" b="b"/>
              <a:pathLst>
                <a:path w="230" h="189" extrusionOk="0">
                  <a:moveTo>
                    <a:pt x="130" y="0"/>
                  </a:moveTo>
                  <a:cubicBezTo>
                    <a:pt x="44" y="0"/>
                    <a:pt x="1" y="101"/>
                    <a:pt x="65" y="159"/>
                  </a:cubicBezTo>
                  <a:cubicBezTo>
                    <a:pt x="84" y="180"/>
                    <a:pt x="107" y="189"/>
                    <a:pt x="130" y="189"/>
                  </a:cubicBezTo>
                  <a:cubicBezTo>
                    <a:pt x="180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37" name="Google Shape;4163;p44">
              <a:extLst>
                <a:ext uri="{FF2B5EF4-FFF2-40B4-BE49-F238E27FC236}">
                  <a16:creationId xmlns:a16="http://schemas.microsoft.com/office/drawing/2014/main" id="{E7CEC8B1-82F8-AFD1-DD6E-86186C5C9ACA}"/>
                </a:ext>
              </a:extLst>
            </p:cNvPr>
            <p:cNvSpPr/>
            <p:nvPr/>
          </p:nvSpPr>
          <p:spPr>
            <a:xfrm>
              <a:off x="4994250" y="2554750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4" y="184"/>
                    <a:pt x="106" y="192"/>
                    <a:pt x="128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0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38" name="Google Shape;4164;p44">
              <a:extLst>
                <a:ext uri="{FF2B5EF4-FFF2-40B4-BE49-F238E27FC236}">
                  <a16:creationId xmlns:a16="http://schemas.microsoft.com/office/drawing/2014/main" id="{2B7CBEF4-AA85-2D12-D4F2-08D388E1A026}"/>
                </a:ext>
              </a:extLst>
            </p:cNvPr>
            <p:cNvSpPr/>
            <p:nvPr/>
          </p:nvSpPr>
          <p:spPr>
            <a:xfrm>
              <a:off x="4994250" y="2562500"/>
              <a:ext cx="5750" cy="4800"/>
            </a:xfrm>
            <a:custGeom>
              <a:avLst/>
              <a:gdLst/>
              <a:ahLst/>
              <a:cxnLst/>
              <a:rect l="l" t="t" r="r" b="b"/>
              <a:pathLst>
                <a:path w="230" h="192" extrusionOk="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3" y="183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7"/>
                    <a:pt x="181" y="0"/>
                    <a:pt x="130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39" name="Google Shape;4165;p44">
              <a:extLst>
                <a:ext uri="{FF2B5EF4-FFF2-40B4-BE49-F238E27FC236}">
                  <a16:creationId xmlns:a16="http://schemas.microsoft.com/office/drawing/2014/main" id="{D520D64B-6F4C-2713-FD4E-DAA36CE3EC69}"/>
                </a:ext>
              </a:extLst>
            </p:cNvPr>
            <p:cNvSpPr/>
            <p:nvPr/>
          </p:nvSpPr>
          <p:spPr>
            <a:xfrm>
              <a:off x="4994300" y="2570225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63" y="160"/>
                  </a:cubicBezTo>
                  <a:cubicBezTo>
                    <a:pt x="82" y="181"/>
                    <a:pt x="105" y="190"/>
                    <a:pt x="128" y="190"/>
                  </a:cubicBezTo>
                  <a:cubicBezTo>
                    <a:pt x="178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39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40" name="Google Shape;4166;p44">
              <a:extLst>
                <a:ext uri="{FF2B5EF4-FFF2-40B4-BE49-F238E27FC236}">
                  <a16:creationId xmlns:a16="http://schemas.microsoft.com/office/drawing/2014/main" id="{D8965494-714E-3D22-DE99-5FEC8AADF9BE}"/>
                </a:ext>
              </a:extLst>
            </p:cNvPr>
            <p:cNvSpPr/>
            <p:nvPr/>
          </p:nvSpPr>
          <p:spPr>
            <a:xfrm>
              <a:off x="4994250" y="2577825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0" y="1"/>
                  </a:moveTo>
                  <a:cubicBezTo>
                    <a:pt x="44" y="1"/>
                    <a:pt x="1" y="101"/>
                    <a:pt x="65" y="166"/>
                  </a:cubicBezTo>
                  <a:cubicBezTo>
                    <a:pt x="84" y="185"/>
                    <a:pt x="106" y="193"/>
                    <a:pt x="128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0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41" name="Google Shape;4167;p44">
              <a:extLst>
                <a:ext uri="{FF2B5EF4-FFF2-40B4-BE49-F238E27FC236}">
                  <a16:creationId xmlns:a16="http://schemas.microsoft.com/office/drawing/2014/main" id="{7EB27445-BC08-FCAF-45FE-D35B62D18A20}"/>
                </a:ext>
              </a:extLst>
            </p:cNvPr>
            <p:cNvSpPr/>
            <p:nvPr/>
          </p:nvSpPr>
          <p:spPr>
            <a:xfrm>
              <a:off x="4994250" y="2585575"/>
              <a:ext cx="5750" cy="4800"/>
            </a:xfrm>
            <a:custGeom>
              <a:avLst/>
              <a:gdLst/>
              <a:ahLst/>
              <a:cxnLst/>
              <a:rect l="l" t="t" r="r" b="b"/>
              <a:pathLst>
                <a:path w="230" h="192" extrusionOk="0">
                  <a:moveTo>
                    <a:pt x="130" y="1"/>
                  </a:moveTo>
                  <a:cubicBezTo>
                    <a:pt x="44" y="1"/>
                    <a:pt x="1" y="102"/>
                    <a:pt x="65" y="167"/>
                  </a:cubicBezTo>
                  <a:cubicBezTo>
                    <a:pt x="83" y="184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7"/>
                    <a:pt x="181" y="1"/>
                    <a:pt x="130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42" name="Google Shape;4168;p44">
              <a:extLst>
                <a:ext uri="{FF2B5EF4-FFF2-40B4-BE49-F238E27FC236}">
                  <a16:creationId xmlns:a16="http://schemas.microsoft.com/office/drawing/2014/main" id="{3D21D31B-3961-F158-81C8-9DB363361945}"/>
                </a:ext>
              </a:extLst>
            </p:cNvPr>
            <p:cNvSpPr/>
            <p:nvPr/>
          </p:nvSpPr>
          <p:spPr>
            <a:xfrm>
              <a:off x="4994250" y="2593150"/>
              <a:ext cx="5750" cy="4900"/>
            </a:xfrm>
            <a:custGeom>
              <a:avLst/>
              <a:gdLst/>
              <a:ahLst/>
              <a:cxnLst/>
              <a:rect l="l" t="t" r="r" b="b"/>
              <a:pathLst>
                <a:path w="230" h="196" extrusionOk="0">
                  <a:moveTo>
                    <a:pt x="130" y="1"/>
                  </a:moveTo>
                  <a:cubicBezTo>
                    <a:pt x="44" y="1"/>
                    <a:pt x="1" y="109"/>
                    <a:pt x="65" y="166"/>
                  </a:cubicBezTo>
                  <a:cubicBezTo>
                    <a:pt x="84" y="187"/>
                    <a:pt x="107" y="196"/>
                    <a:pt x="130" y="196"/>
                  </a:cubicBezTo>
                  <a:cubicBezTo>
                    <a:pt x="180" y="196"/>
                    <a:pt x="229" y="154"/>
                    <a:pt x="224" y="94"/>
                  </a:cubicBezTo>
                  <a:cubicBezTo>
                    <a:pt x="224" y="44"/>
                    <a:pt x="181" y="1"/>
                    <a:pt x="130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43" name="Google Shape;4169;p44">
              <a:extLst>
                <a:ext uri="{FF2B5EF4-FFF2-40B4-BE49-F238E27FC236}">
                  <a16:creationId xmlns:a16="http://schemas.microsoft.com/office/drawing/2014/main" id="{FEC1E8B6-FA30-C937-A485-EE1EA7AF035E}"/>
                </a:ext>
              </a:extLst>
            </p:cNvPr>
            <p:cNvSpPr/>
            <p:nvPr/>
          </p:nvSpPr>
          <p:spPr>
            <a:xfrm>
              <a:off x="4985775" y="2531675"/>
              <a:ext cx="5750" cy="4900"/>
            </a:xfrm>
            <a:custGeom>
              <a:avLst/>
              <a:gdLst/>
              <a:ahLst/>
              <a:cxnLst/>
              <a:rect l="l" t="t" r="r" b="b"/>
              <a:pathLst>
                <a:path w="230" h="196" extrusionOk="0">
                  <a:moveTo>
                    <a:pt x="130" y="0"/>
                  </a:moveTo>
                  <a:cubicBezTo>
                    <a:pt x="44" y="0"/>
                    <a:pt x="1" y="108"/>
                    <a:pt x="65" y="166"/>
                  </a:cubicBezTo>
                  <a:cubicBezTo>
                    <a:pt x="86" y="187"/>
                    <a:pt x="110" y="195"/>
                    <a:pt x="133" y="195"/>
                  </a:cubicBezTo>
                  <a:cubicBezTo>
                    <a:pt x="183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44" name="Google Shape;4170;p44">
              <a:extLst>
                <a:ext uri="{FF2B5EF4-FFF2-40B4-BE49-F238E27FC236}">
                  <a16:creationId xmlns:a16="http://schemas.microsoft.com/office/drawing/2014/main" id="{15FA2D07-D56F-58FB-2EBF-8EBB518D0DB1}"/>
                </a:ext>
              </a:extLst>
            </p:cNvPr>
            <p:cNvSpPr/>
            <p:nvPr/>
          </p:nvSpPr>
          <p:spPr>
            <a:xfrm>
              <a:off x="4985825" y="2539400"/>
              <a:ext cx="5575" cy="4750"/>
            </a:xfrm>
            <a:custGeom>
              <a:avLst/>
              <a:gdLst/>
              <a:ahLst/>
              <a:cxnLst/>
              <a:rect l="l" t="t" r="r" b="b"/>
              <a:pathLst>
                <a:path w="223" h="190" extrusionOk="0">
                  <a:moveTo>
                    <a:pt x="120" y="1"/>
                  </a:moveTo>
                  <a:cubicBezTo>
                    <a:pt x="39" y="1"/>
                    <a:pt x="1" y="104"/>
                    <a:pt x="63" y="160"/>
                  </a:cubicBezTo>
                  <a:cubicBezTo>
                    <a:pt x="82" y="181"/>
                    <a:pt x="105" y="190"/>
                    <a:pt x="127" y="190"/>
                  </a:cubicBezTo>
                  <a:cubicBezTo>
                    <a:pt x="175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8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45" name="Google Shape;4171;p44">
              <a:extLst>
                <a:ext uri="{FF2B5EF4-FFF2-40B4-BE49-F238E27FC236}">
                  <a16:creationId xmlns:a16="http://schemas.microsoft.com/office/drawing/2014/main" id="{2A5CB7D2-CF6F-B7F7-A0A3-425F9EB5A150}"/>
                </a:ext>
              </a:extLst>
            </p:cNvPr>
            <p:cNvSpPr/>
            <p:nvPr/>
          </p:nvSpPr>
          <p:spPr>
            <a:xfrm>
              <a:off x="4985775" y="2547175"/>
              <a:ext cx="5750" cy="4725"/>
            </a:xfrm>
            <a:custGeom>
              <a:avLst/>
              <a:gdLst/>
              <a:ahLst/>
              <a:cxnLst/>
              <a:rect l="l" t="t" r="r" b="b"/>
              <a:pathLst>
                <a:path w="230" h="189" extrusionOk="0">
                  <a:moveTo>
                    <a:pt x="130" y="0"/>
                  </a:moveTo>
                  <a:cubicBezTo>
                    <a:pt x="44" y="0"/>
                    <a:pt x="1" y="101"/>
                    <a:pt x="65" y="159"/>
                  </a:cubicBezTo>
                  <a:cubicBezTo>
                    <a:pt x="86" y="180"/>
                    <a:pt x="110" y="189"/>
                    <a:pt x="133" y="189"/>
                  </a:cubicBezTo>
                  <a:cubicBezTo>
                    <a:pt x="183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46" name="Google Shape;4172;p44">
              <a:extLst>
                <a:ext uri="{FF2B5EF4-FFF2-40B4-BE49-F238E27FC236}">
                  <a16:creationId xmlns:a16="http://schemas.microsoft.com/office/drawing/2014/main" id="{3090EEEB-A7B7-70B6-8B60-A11D5795D888}"/>
                </a:ext>
              </a:extLst>
            </p:cNvPr>
            <p:cNvSpPr/>
            <p:nvPr/>
          </p:nvSpPr>
          <p:spPr>
            <a:xfrm>
              <a:off x="4985775" y="2554750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4" y="184"/>
                    <a:pt x="106" y="192"/>
                    <a:pt x="128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0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47" name="Google Shape;4173;p44">
              <a:extLst>
                <a:ext uri="{FF2B5EF4-FFF2-40B4-BE49-F238E27FC236}">
                  <a16:creationId xmlns:a16="http://schemas.microsoft.com/office/drawing/2014/main" id="{DE08E5EB-FC11-882A-C74E-57BA2492BC89}"/>
                </a:ext>
              </a:extLst>
            </p:cNvPr>
            <p:cNvSpPr/>
            <p:nvPr/>
          </p:nvSpPr>
          <p:spPr>
            <a:xfrm>
              <a:off x="4985775" y="2562500"/>
              <a:ext cx="5750" cy="4800"/>
            </a:xfrm>
            <a:custGeom>
              <a:avLst/>
              <a:gdLst/>
              <a:ahLst/>
              <a:cxnLst/>
              <a:rect l="l" t="t" r="r" b="b"/>
              <a:pathLst>
                <a:path w="230" h="192" extrusionOk="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5" y="183"/>
                    <a:pt x="107" y="191"/>
                    <a:pt x="129" y="191"/>
                  </a:cubicBezTo>
                  <a:cubicBezTo>
                    <a:pt x="181" y="191"/>
                    <a:pt x="229" y="148"/>
                    <a:pt x="224" y="87"/>
                  </a:cubicBezTo>
                  <a:cubicBezTo>
                    <a:pt x="224" y="37"/>
                    <a:pt x="181" y="0"/>
                    <a:pt x="130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48" name="Google Shape;4174;p44">
              <a:extLst>
                <a:ext uri="{FF2B5EF4-FFF2-40B4-BE49-F238E27FC236}">
                  <a16:creationId xmlns:a16="http://schemas.microsoft.com/office/drawing/2014/main" id="{2DC45D42-0BFE-5094-2E2E-33DE839E93E5}"/>
                </a:ext>
              </a:extLst>
            </p:cNvPr>
            <p:cNvSpPr/>
            <p:nvPr/>
          </p:nvSpPr>
          <p:spPr>
            <a:xfrm>
              <a:off x="4985825" y="2570225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63" y="160"/>
                  </a:cubicBezTo>
                  <a:cubicBezTo>
                    <a:pt x="84" y="181"/>
                    <a:pt x="108" y="190"/>
                    <a:pt x="131" y="190"/>
                  </a:cubicBezTo>
                  <a:cubicBezTo>
                    <a:pt x="181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39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49" name="Google Shape;4175;p44">
              <a:extLst>
                <a:ext uri="{FF2B5EF4-FFF2-40B4-BE49-F238E27FC236}">
                  <a16:creationId xmlns:a16="http://schemas.microsoft.com/office/drawing/2014/main" id="{FB602859-ACF4-279B-5F52-756E02E023FC}"/>
                </a:ext>
              </a:extLst>
            </p:cNvPr>
            <p:cNvSpPr/>
            <p:nvPr/>
          </p:nvSpPr>
          <p:spPr>
            <a:xfrm>
              <a:off x="4985775" y="2577825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0" y="1"/>
                  </a:moveTo>
                  <a:cubicBezTo>
                    <a:pt x="44" y="1"/>
                    <a:pt x="1" y="101"/>
                    <a:pt x="65" y="166"/>
                  </a:cubicBezTo>
                  <a:cubicBezTo>
                    <a:pt x="84" y="185"/>
                    <a:pt x="106" y="193"/>
                    <a:pt x="128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0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50" name="Google Shape;4176;p44">
              <a:extLst>
                <a:ext uri="{FF2B5EF4-FFF2-40B4-BE49-F238E27FC236}">
                  <a16:creationId xmlns:a16="http://schemas.microsoft.com/office/drawing/2014/main" id="{A1C61181-3DAA-7F97-3087-FD956FB67130}"/>
                </a:ext>
              </a:extLst>
            </p:cNvPr>
            <p:cNvSpPr/>
            <p:nvPr/>
          </p:nvSpPr>
          <p:spPr>
            <a:xfrm>
              <a:off x="4977300" y="2531675"/>
              <a:ext cx="5750" cy="4900"/>
            </a:xfrm>
            <a:custGeom>
              <a:avLst/>
              <a:gdLst/>
              <a:ahLst/>
              <a:cxnLst/>
              <a:rect l="l" t="t" r="r" b="b"/>
              <a:pathLst>
                <a:path w="230" h="196" extrusionOk="0">
                  <a:moveTo>
                    <a:pt x="130" y="0"/>
                  </a:moveTo>
                  <a:cubicBezTo>
                    <a:pt x="44" y="0"/>
                    <a:pt x="1" y="108"/>
                    <a:pt x="65" y="166"/>
                  </a:cubicBezTo>
                  <a:cubicBezTo>
                    <a:pt x="86" y="187"/>
                    <a:pt x="110" y="195"/>
                    <a:pt x="133" y="195"/>
                  </a:cubicBezTo>
                  <a:cubicBezTo>
                    <a:pt x="183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51" name="Google Shape;4177;p44">
              <a:extLst>
                <a:ext uri="{FF2B5EF4-FFF2-40B4-BE49-F238E27FC236}">
                  <a16:creationId xmlns:a16="http://schemas.microsoft.com/office/drawing/2014/main" id="{D7EDCBCD-B2FF-B0A0-1ECE-0D2BD5A550C8}"/>
                </a:ext>
              </a:extLst>
            </p:cNvPr>
            <p:cNvSpPr/>
            <p:nvPr/>
          </p:nvSpPr>
          <p:spPr>
            <a:xfrm>
              <a:off x="4977350" y="2539400"/>
              <a:ext cx="5575" cy="4750"/>
            </a:xfrm>
            <a:custGeom>
              <a:avLst/>
              <a:gdLst/>
              <a:ahLst/>
              <a:cxnLst/>
              <a:rect l="l" t="t" r="r" b="b"/>
              <a:pathLst>
                <a:path w="223" h="190" extrusionOk="0">
                  <a:moveTo>
                    <a:pt x="120" y="1"/>
                  </a:moveTo>
                  <a:cubicBezTo>
                    <a:pt x="39" y="1"/>
                    <a:pt x="1" y="104"/>
                    <a:pt x="63" y="160"/>
                  </a:cubicBezTo>
                  <a:cubicBezTo>
                    <a:pt x="82" y="181"/>
                    <a:pt x="105" y="190"/>
                    <a:pt x="127" y="190"/>
                  </a:cubicBezTo>
                  <a:cubicBezTo>
                    <a:pt x="175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8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52" name="Google Shape;4178;p44">
              <a:extLst>
                <a:ext uri="{FF2B5EF4-FFF2-40B4-BE49-F238E27FC236}">
                  <a16:creationId xmlns:a16="http://schemas.microsoft.com/office/drawing/2014/main" id="{B9C53529-7802-245E-AD92-06232EFE058B}"/>
                </a:ext>
              </a:extLst>
            </p:cNvPr>
            <p:cNvSpPr/>
            <p:nvPr/>
          </p:nvSpPr>
          <p:spPr>
            <a:xfrm>
              <a:off x="4977300" y="2547175"/>
              <a:ext cx="5750" cy="4725"/>
            </a:xfrm>
            <a:custGeom>
              <a:avLst/>
              <a:gdLst/>
              <a:ahLst/>
              <a:cxnLst/>
              <a:rect l="l" t="t" r="r" b="b"/>
              <a:pathLst>
                <a:path w="230" h="189" extrusionOk="0">
                  <a:moveTo>
                    <a:pt x="130" y="0"/>
                  </a:moveTo>
                  <a:cubicBezTo>
                    <a:pt x="44" y="0"/>
                    <a:pt x="1" y="101"/>
                    <a:pt x="65" y="159"/>
                  </a:cubicBezTo>
                  <a:cubicBezTo>
                    <a:pt x="86" y="180"/>
                    <a:pt x="110" y="189"/>
                    <a:pt x="133" y="189"/>
                  </a:cubicBezTo>
                  <a:cubicBezTo>
                    <a:pt x="183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53" name="Google Shape;4179;p44">
              <a:extLst>
                <a:ext uri="{FF2B5EF4-FFF2-40B4-BE49-F238E27FC236}">
                  <a16:creationId xmlns:a16="http://schemas.microsoft.com/office/drawing/2014/main" id="{6194493C-687A-A334-C52E-EFE2C30BE7B6}"/>
                </a:ext>
              </a:extLst>
            </p:cNvPr>
            <p:cNvSpPr/>
            <p:nvPr/>
          </p:nvSpPr>
          <p:spPr>
            <a:xfrm>
              <a:off x="4977300" y="2554750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4" y="184"/>
                    <a:pt x="106" y="192"/>
                    <a:pt x="128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0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54" name="Google Shape;4180;p44">
              <a:extLst>
                <a:ext uri="{FF2B5EF4-FFF2-40B4-BE49-F238E27FC236}">
                  <a16:creationId xmlns:a16="http://schemas.microsoft.com/office/drawing/2014/main" id="{47A8C29D-02DC-1E8C-57B6-DD5989798CE5}"/>
                </a:ext>
              </a:extLst>
            </p:cNvPr>
            <p:cNvSpPr/>
            <p:nvPr/>
          </p:nvSpPr>
          <p:spPr>
            <a:xfrm>
              <a:off x="4977300" y="2562500"/>
              <a:ext cx="5750" cy="4800"/>
            </a:xfrm>
            <a:custGeom>
              <a:avLst/>
              <a:gdLst/>
              <a:ahLst/>
              <a:cxnLst/>
              <a:rect l="l" t="t" r="r" b="b"/>
              <a:pathLst>
                <a:path w="230" h="192" extrusionOk="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5" y="183"/>
                    <a:pt x="107" y="191"/>
                    <a:pt x="129" y="191"/>
                  </a:cubicBezTo>
                  <a:cubicBezTo>
                    <a:pt x="181" y="191"/>
                    <a:pt x="229" y="148"/>
                    <a:pt x="224" y="87"/>
                  </a:cubicBezTo>
                  <a:cubicBezTo>
                    <a:pt x="224" y="37"/>
                    <a:pt x="181" y="0"/>
                    <a:pt x="130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55" name="Google Shape;4181;p44">
              <a:extLst>
                <a:ext uri="{FF2B5EF4-FFF2-40B4-BE49-F238E27FC236}">
                  <a16:creationId xmlns:a16="http://schemas.microsoft.com/office/drawing/2014/main" id="{4A87B053-06AB-AD93-5689-B223BCB4467F}"/>
                </a:ext>
              </a:extLst>
            </p:cNvPr>
            <p:cNvSpPr/>
            <p:nvPr/>
          </p:nvSpPr>
          <p:spPr>
            <a:xfrm>
              <a:off x="4977350" y="2570225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63" y="160"/>
                  </a:cubicBezTo>
                  <a:cubicBezTo>
                    <a:pt x="84" y="181"/>
                    <a:pt x="108" y="190"/>
                    <a:pt x="131" y="190"/>
                  </a:cubicBezTo>
                  <a:cubicBezTo>
                    <a:pt x="181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39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56" name="Google Shape;4182;p44">
              <a:extLst>
                <a:ext uri="{FF2B5EF4-FFF2-40B4-BE49-F238E27FC236}">
                  <a16:creationId xmlns:a16="http://schemas.microsoft.com/office/drawing/2014/main" id="{06A2D0D3-CF4A-F29C-0982-CDFC9E2B9B70}"/>
                </a:ext>
              </a:extLst>
            </p:cNvPr>
            <p:cNvSpPr/>
            <p:nvPr/>
          </p:nvSpPr>
          <p:spPr>
            <a:xfrm>
              <a:off x="4977300" y="2577825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0" y="1"/>
                  </a:moveTo>
                  <a:cubicBezTo>
                    <a:pt x="44" y="1"/>
                    <a:pt x="1" y="101"/>
                    <a:pt x="65" y="166"/>
                  </a:cubicBezTo>
                  <a:cubicBezTo>
                    <a:pt x="84" y="185"/>
                    <a:pt x="106" y="193"/>
                    <a:pt x="128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0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57" name="Google Shape;4183;p44">
              <a:extLst>
                <a:ext uri="{FF2B5EF4-FFF2-40B4-BE49-F238E27FC236}">
                  <a16:creationId xmlns:a16="http://schemas.microsoft.com/office/drawing/2014/main" id="{185FC562-9FB0-E98D-50C2-444AD1743629}"/>
                </a:ext>
              </a:extLst>
            </p:cNvPr>
            <p:cNvSpPr/>
            <p:nvPr/>
          </p:nvSpPr>
          <p:spPr>
            <a:xfrm>
              <a:off x="4968825" y="2531675"/>
              <a:ext cx="5750" cy="4900"/>
            </a:xfrm>
            <a:custGeom>
              <a:avLst/>
              <a:gdLst/>
              <a:ahLst/>
              <a:cxnLst/>
              <a:rect l="l" t="t" r="r" b="b"/>
              <a:pathLst>
                <a:path w="230" h="196" extrusionOk="0">
                  <a:moveTo>
                    <a:pt x="130" y="0"/>
                  </a:moveTo>
                  <a:cubicBezTo>
                    <a:pt x="44" y="0"/>
                    <a:pt x="1" y="108"/>
                    <a:pt x="66" y="166"/>
                  </a:cubicBezTo>
                  <a:cubicBezTo>
                    <a:pt x="86" y="187"/>
                    <a:pt x="110" y="195"/>
                    <a:pt x="133" y="195"/>
                  </a:cubicBezTo>
                  <a:cubicBezTo>
                    <a:pt x="183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58" name="Google Shape;4184;p44">
              <a:extLst>
                <a:ext uri="{FF2B5EF4-FFF2-40B4-BE49-F238E27FC236}">
                  <a16:creationId xmlns:a16="http://schemas.microsoft.com/office/drawing/2014/main" id="{235C9461-A9F1-6F54-EE42-84F83749AE32}"/>
                </a:ext>
              </a:extLst>
            </p:cNvPr>
            <p:cNvSpPr/>
            <p:nvPr/>
          </p:nvSpPr>
          <p:spPr>
            <a:xfrm>
              <a:off x="4968875" y="2539400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21" y="1"/>
                  </a:moveTo>
                  <a:cubicBezTo>
                    <a:pt x="46" y="1"/>
                    <a:pt x="1" y="104"/>
                    <a:pt x="64" y="160"/>
                  </a:cubicBezTo>
                  <a:cubicBezTo>
                    <a:pt x="82" y="181"/>
                    <a:pt x="106" y="190"/>
                    <a:pt x="129" y="190"/>
                  </a:cubicBezTo>
                  <a:cubicBezTo>
                    <a:pt x="179" y="190"/>
                    <a:pt x="227" y="149"/>
                    <a:pt x="222" y="95"/>
                  </a:cubicBezTo>
                  <a:cubicBezTo>
                    <a:pt x="222" y="37"/>
                    <a:pt x="186" y="1"/>
                    <a:pt x="128" y="1"/>
                  </a:cubicBezTo>
                  <a:cubicBezTo>
                    <a:pt x="126" y="1"/>
                    <a:pt x="123" y="1"/>
                    <a:pt x="121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59" name="Google Shape;4185;p44">
              <a:extLst>
                <a:ext uri="{FF2B5EF4-FFF2-40B4-BE49-F238E27FC236}">
                  <a16:creationId xmlns:a16="http://schemas.microsoft.com/office/drawing/2014/main" id="{05A79846-F2A2-1E5E-C973-C23CEF937760}"/>
                </a:ext>
              </a:extLst>
            </p:cNvPr>
            <p:cNvSpPr/>
            <p:nvPr/>
          </p:nvSpPr>
          <p:spPr>
            <a:xfrm>
              <a:off x="4968825" y="2547175"/>
              <a:ext cx="5750" cy="4725"/>
            </a:xfrm>
            <a:custGeom>
              <a:avLst/>
              <a:gdLst/>
              <a:ahLst/>
              <a:cxnLst/>
              <a:rect l="l" t="t" r="r" b="b"/>
              <a:pathLst>
                <a:path w="230" h="189" extrusionOk="0">
                  <a:moveTo>
                    <a:pt x="130" y="0"/>
                  </a:moveTo>
                  <a:cubicBezTo>
                    <a:pt x="44" y="0"/>
                    <a:pt x="1" y="101"/>
                    <a:pt x="66" y="159"/>
                  </a:cubicBezTo>
                  <a:cubicBezTo>
                    <a:pt x="86" y="180"/>
                    <a:pt x="110" y="189"/>
                    <a:pt x="133" y="189"/>
                  </a:cubicBezTo>
                  <a:cubicBezTo>
                    <a:pt x="183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60" name="Google Shape;4186;p44">
              <a:extLst>
                <a:ext uri="{FF2B5EF4-FFF2-40B4-BE49-F238E27FC236}">
                  <a16:creationId xmlns:a16="http://schemas.microsoft.com/office/drawing/2014/main" id="{FCDD405B-3287-9D50-6D16-ED5D6FE80064}"/>
                </a:ext>
              </a:extLst>
            </p:cNvPr>
            <p:cNvSpPr/>
            <p:nvPr/>
          </p:nvSpPr>
          <p:spPr>
            <a:xfrm>
              <a:off x="4968825" y="2554750"/>
              <a:ext cx="5800" cy="4825"/>
            </a:xfrm>
            <a:custGeom>
              <a:avLst/>
              <a:gdLst/>
              <a:ahLst/>
              <a:cxnLst/>
              <a:rect l="l" t="t" r="r" b="b"/>
              <a:pathLst>
                <a:path w="232" h="193" extrusionOk="0">
                  <a:moveTo>
                    <a:pt x="130" y="0"/>
                  </a:moveTo>
                  <a:cubicBezTo>
                    <a:pt x="51" y="0"/>
                    <a:pt x="1" y="101"/>
                    <a:pt x="66" y="166"/>
                  </a:cubicBezTo>
                  <a:cubicBezTo>
                    <a:pt x="84" y="184"/>
                    <a:pt x="107" y="192"/>
                    <a:pt x="130" y="192"/>
                  </a:cubicBezTo>
                  <a:cubicBezTo>
                    <a:pt x="180" y="192"/>
                    <a:pt x="229" y="153"/>
                    <a:pt x="224" y="94"/>
                  </a:cubicBezTo>
                  <a:cubicBezTo>
                    <a:pt x="231" y="44"/>
                    <a:pt x="188" y="0"/>
                    <a:pt x="130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61" name="Google Shape;4187;p44">
              <a:extLst>
                <a:ext uri="{FF2B5EF4-FFF2-40B4-BE49-F238E27FC236}">
                  <a16:creationId xmlns:a16="http://schemas.microsoft.com/office/drawing/2014/main" id="{41EF8790-0077-2300-F605-5294AE08DF93}"/>
                </a:ext>
              </a:extLst>
            </p:cNvPr>
            <p:cNvSpPr/>
            <p:nvPr/>
          </p:nvSpPr>
          <p:spPr>
            <a:xfrm>
              <a:off x="4968825" y="2562500"/>
              <a:ext cx="5750" cy="4800"/>
            </a:xfrm>
            <a:custGeom>
              <a:avLst/>
              <a:gdLst/>
              <a:ahLst/>
              <a:cxnLst/>
              <a:rect l="l" t="t" r="r" b="b"/>
              <a:pathLst>
                <a:path w="230" h="192" extrusionOk="0">
                  <a:moveTo>
                    <a:pt x="130" y="0"/>
                  </a:moveTo>
                  <a:cubicBezTo>
                    <a:pt x="44" y="0"/>
                    <a:pt x="1" y="101"/>
                    <a:pt x="66" y="166"/>
                  </a:cubicBezTo>
                  <a:cubicBezTo>
                    <a:pt x="85" y="183"/>
                    <a:pt x="107" y="191"/>
                    <a:pt x="129" y="191"/>
                  </a:cubicBezTo>
                  <a:cubicBezTo>
                    <a:pt x="181" y="191"/>
                    <a:pt x="229" y="148"/>
                    <a:pt x="224" y="87"/>
                  </a:cubicBezTo>
                  <a:cubicBezTo>
                    <a:pt x="224" y="37"/>
                    <a:pt x="181" y="0"/>
                    <a:pt x="130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62" name="Google Shape;4188;p44">
              <a:extLst>
                <a:ext uri="{FF2B5EF4-FFF2-40B4-BE49-F238E27FC236}">
                  <a16:creationId xmlns:a16="http://schemas.microsoft.com/office/drawing/2014/main" id="{6E74E36E-F35D-6AEB-F221-E40A3B27A93F}"/>
                </a:ext>
              </a:extLst>
            </p:cNvPr>
            <p:cNvSpPr/>
            <p:nvPr/>
          </p:nvSpPr>
          <p:spPr>
            <a:xfrm>
              <a:off x="4968875" y="2570225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64" y="160"/>
                  </a:cubicBezTo>
                  <a:cubicBezTo>
                    <a:pt x="84" y="181"/>
                    <a:pt x="108" y="190"/>
                    <a:pt x="131" y="190"/>
                  </a:cubicBezTo>
                  <a:cubicBezTo>
                    <a:pt x="181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39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63" name="Google Shape;4189;p44">
              <a:extLst>
                <a:ext uri="{FF2B5EF4-FFF2-40B4-BE49-F238E27FC236}">
                  <a16:creationId xmlns:a16="http://schemas.microsoft.com/office/drawing/2014/main" id="{FEB5CC38-3DD7-B47C-DA3A-09AF4BD7DEA2}"/>
                </a:ext>
              </a:extLst>
            </p:cNvPr>
            <p:cNvSpPr/>
            <p:nvPr/>
          </p:nvSpPr>
          <p:spPr>
            <a:xfrm>
              <a:off x="4968825" y="2577825"/>
              <a:ext cx="5800" cy="4825"/>
            </a:xfrm>
            <a:custGeom>
              <a:avLst/>
              <a:gdLst/>
              <a:ahLst/>
              <a:cxnLst/>
              <a:rect l="l" t="t" r="r" b="b"/>
              <a:pathLst>
                <a:path w="232" h="193" extrusionOk="0">
                  <a:moveTo>
                    <a:pt x="130" y="1"/>
                  </a:moveTo>
                  <a:cubicBezTo>
                    <a:pt x="51" y="1"/>
                    <a:pt x="1" y="101"/>
                    <a:pt x="66" y="166"/>
                  </a:cubicBezTo>
                  <a:cubicBezTo>
                    <a:pt x="84" y="185"/>
                    <a:pt x="107" y="193"/>
                    <a:pt x="130" y="193"/>
                  </a:cubicBezTo>
                  <a:cubicBezTo>
                    <a:pt x="180" y="193"/>
                    <a:pt x="229" y="154"/>
                    <a:pt x="224" y="94"/>
                  </a:cubicBezTo>
                  <a:cubicBezTo>
                    <a:pt x="231" y="44"/>
                    <a:pt x="188" y="1"/>
                    <a:pt x="130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64" name="Google Shape;4190;p44">
              <a:extLst>
                <a:ext uri="{FF2B5EF4-FFF2-40B4-BE49-F238E27FC236}">
                  <a16:creationId xmlns:a16="http://schemas.microsoft.com/office/drawing/2014/main" id="{1FBB0E77-9BA9-F496-F913-2ACEF0A51020}"/>
                </a:ext>
              </a:extLst>
            </p:cNvPr>
            <p:cNvSpPr/>
            <p:nvPr/>
          </p:nvSpPr>
          <p:spPr>
            <a:xfrm>
              <a:off x="4960525" y="2531675"/>
              <a:ext cx="5625" cy="4900"/>
            </a:xfrm>
            <a:custGeom>
              <a:avLst/>
              <a:gdLst/>
              <a:ahLst/>
              <a:cxnLst/>
              <a:rect l="l" t="t" r="r" b="b"/>
              <a:pathLst>
                <a:path w="225" h="196" extrusionOk="0">
                  <a:moveTo>
                    <a:pt x="123" y="0"/>
                  </a:moveTo>
                  <a:cubicBezTo>
                    <a:pt x="37" y="0"/>
                    <a:pt x="1" y="108"/>
                    <a:pt x="59" y="166"/>
                  </a:cubicBezTo>
                  <a:cubicBezTo>
                    <a:pt x="79" y="187"/>
                    <a:pt x="103" y="195"/>
                    <a:pt x="126" y="195"/>
                  </a:cubicBezTo>
                  <a:cubicBezTo>
                    <a:pt x="177" y="195"/>
                    <a:pt x="224" y="153"/>
                    <a:pt x="224" y="94"/>
                  </a:cubicBezTo>
                  <a:cubicBezTo>
                    <a:pt x="217" y="43"/>
                    <a:pt x="181" y="0"/>
                    <a:pt x="123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65" name="Google Shape;4191;p44">
              <a:extLst>
                <a:ext uri="{FF2B5EF4-FFF2-40B4-BE49-F238E27FC236}">
                  <a16:creationId xmlns:a16="http://schemas.microsoft.com/office/drawing/2014/main" id="{DE9B0912-6FA6-F5A4-8C84-D52D2F88A1A4}"/>
                </a:ext>
              </a:extLst>
            </p:cNvPr>
            <p:cNvSpPr/>
            <p:nvPr/>
          </p:nvSpPr>
          <p:spPr>
            <a:xfrm>
              <a:off x="4960575" y="2539400"/>
              <a:ext cx="5575" cy="4750"/>
            </a:xfrm>
            <a:custGeom>
              <a:avLst/>
              <a:gdLst/>
              <a:ahLst/>
              <a:cxnLst/>
              <a:rect l="l" t="t" r="r" b="b"/>
              <a:pathLst>
                <a:path w="223" h="190" extrusionOk="0">
                  <a:moveTo>
                    <a:pt x="114" y="1"/>
                  </a:moveTo>
                  <a:cubicBezTo>
                    <a:pt x="39" y="1"/>
                    <a:pt x="1" y="104"/>
                    <a:pt x="57" y="160"/>
                  </a:cubicBezTo>
                  <a:cubicBezTo>
                    <a:pt x="75" y="181"/>
                    <a:pt x="99" y="190"/>
                    <a:pt x="122" y="190"/>
                  </a:cubicBezTo>
                  <a:cubicBezTo>
                    <a:pt x="172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1" y="1"/>
                  </a:cubicBezTo>
                  <a:cubicBezTo>
                    <a:pt x="119" y="1"/>
                    <a:pt x="116" y="1"/>
                    <a:pt x="114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66" name="Google Shape;4192;p44">
              <a:extLst>
                <a:ext uri="{FF2B5EF4-FFF2-40B4-BE49-F238E27FC236}">
                  <a16:creationId xmlns:a16="http://schemas.microsoft.com/office/drawing/2014/main" id="{DAC0262E-FE31-9092-BC1F-B1D5FC63F1CA}"/>
                </a:ext>
              </a:extLst>
            </p:cNvPr>
            <p:cNvSpPr/>
            <p:nvPr/>
          </p:nvSpPr>
          <p:spPr>
            <a:xfrm>
              <a:off x="4960525" y="2547175"/>
              <a:ext cx="5625" cy="4725"/>
            </a:xfrm>
            <a:custGeom>
              <a:avLst/>
              <a:gdLst/>
              <a:ahLst/>
              <a:cxnLst/>
              <a:rect l="l" t="t" r="r" b="b"/>
              <a:pathLst>
                <a:path w="225" h="189" extrusionOk="0">
                  <a:moveTo>
                    <a:pt x="123" y="0"/>
                  </a:moveTo>
                  <a:cubicBezTo>
                    <a:pt x="37" y="0"/>
                    <a:pt x="1" y="101"/>
                    <a:pt x="59" y="159"/>
                  </a:cubicBezTo>
                  <a:cubicBezTo>
                    <a:pt x="79" y="180"/>
                    <a:pt x="103" y="189"/>
                    <a:pt x="126" y="189"/>
                  </a:cubicBezTo>
                  <a:cubicBezTo>
                    <a:pt x="177" y="189"/>
                    <a:pt x="224" y="146"/>
                    <a:pt x="224" y="87"/>
                  </a:cubicBezTo>
                  <a:cubicBezTo>
                    <a:pt x="217" y="36"/>
                    <a:pt x="181" y="0"/>
                    <a:pt x="123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67" name="Google Shape;4193;p44">
              <a:extLst>
                <a:ext uri="{FF2B5EF4-FFF2-40B4-BE49-F238E27FC236}">
                  <a16:creationId xmlns:a16="http://schemas.microsoft.com/office/drawing/2014/main" id="{30FB4076-308C-8E07-9800-BC388C4DD7C5}"/>
                </a:ext>
              </a:extLst>
            </p:cNvPr>
            <p:cNvSpPr/>
            <p:nvPr/>
          </p:nvSpPr>
          <p:spPr>
            <a:xfrm>
              <a:off x="4960525" y="2554750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23" y="0"/>
                  </a:moveTo>
                  <a:cubicBezTo>
                    <a:pt x="44" y="0"/>
                    <a:pt x="1" y="101"/>
                    <a:pt x="59" y="166"/>
                  </a:cubicBezTo>
                  <a:cubicBezTo>
                    <a:pt x="77" y="184"/>
                    <a:pt x="100" y="192"/>
                    <a:pt x="123" y="192"/>
                  </a:cubicBezTo>
                  <a:cubicBezTo>
                    <a:pt x="173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23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68" name="Google Shape;4194;p44">
              <a:extLst>
                <a:ext uri="{FF2B5EF4-FFF2-40B4-BE49-F238E27FC236}">
                  <a16:creationId xmlns:a16="http://schemas.microsoft.com/office/drawing/2014/main" id="{342D8E74-8AAD-9BA8-EA6D-8A628F38355C}"/>
                </a:ext>
              </a:extLst>
            </p:cNvPr>
            <p:cNvSpPr/>
            <p:nvPr/>
          </p:nvSpPr>
          <p:spPr>
            <a:xfrm>
              <a:off x="4960525" y="2562500"/>
              <a:ext cx="5625" cy="4800"/>
            </a:xfrm>
            <a:custGeom>
              <a:avLst/>
              <a:gdLst/>
              <a:ahLst/>
              <a:cxnLst/>
              <a:rect l="l" t="t" r="r" b="b"/>
              <a:pathLst>
                <a:path w="225" h="192" extrusionOk="0">
                  <a:moveTo>
                    <a:pt x="123" y="0"/>
                  </a:moveTo>
                  <a:cubicBezTo>
                    <a:pt x="37" y="0"/>
                    <a:pt x="1" y="101"/>
                    <a:pt x="59" y="166"/>
                  </a:cubicBezTo>
                  <a:cubicBezTo>
                    <a:pt x="78" y="183"/>
                    <a:pt x="100" y="191"/>
                    <a:pt x="122" y="191"/>
                  </a:cubicBezTo>
                  <a:cubicBezTo>
                    <a:pt x="174" y="191"/>
                    <a:pt x="224" y="148"/>
                    <a:pt x="224" y="87"/>
                  </a:cubicBezTo>
                  <a:cubicBezTo>
                    <a:pt x="217" y="37"/>
                    <a:pt x="181" y="0"/>
                    <a:pt x="123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69" name="Google Shape;4195;p44">
              <a:extLst>
                <a:ext uri="{FF2B5EF4-FFF2-40B4-BE49-F238E27FC236}">
                  <a16:creationId xmlns:a16="http://schemas.microsoft.com/office/drawing/2014/main" id="{5B552EBA-5F87-91AA-DE82-F53FF35268BB}"/>
                </a:ext>
              </a:extLst>
            </p:cNvPr>
            <p:cNvSpPr/>
            <p:nvPr/>
          </p:nvSpPr>
          <p:spPr>
            <a:xfrm>
              <a:off x="4960575" y="2570225"/>
              <a:ext cx="5575" cy="4750"/>
            </a:xfrm>
            <a:custGeom>
              <a:avLst/>
              <a:gdLst/>
              <a:ahLst/>
              <a:cxnLst/>
              <a:rect l="l" t="t" r="r" b="b"/>
              <a:pathLst>
                <a:path w="223" h="190" extrusionOk="0">
                  <a:moveTo>
                    <a:pt x="134" y="1"/>
                  </a:moveTo>
                  <a:cubicBezTo>
                    <a:pt x="130" y="1"/>
                    <a:pt x="126" y="1"/>
                    <a:pt x="121" y="2"/>
                  </a:cubicBezTo>
                  <a:cubicBezTo>
                    <a:pt x="119" y="1"/>
                    <a:pt x="116" y="1"/>
                    <a:pt x="113" y="1"/>
                  </a:cubicBezTo>
                  <a:cubicBezTo>
                    <a:pt x="33" y="1"/>
                    <a:pt x="1" y="104"/>
                    <a:pt x="57" y="160"/>
                  </a:cubicBezTo>
                  <a:cubicBezTo>
                    <a:pt x="77" y="181"/>
                    <a:pt x="101" y="190"/>
                    <a:pt x="124" y="190"/>
                  </a:cubicBezTo>
                  <a:cubicBezTo>
                    <a:pt x="175" y="190"/>
                    <a:pt x="222" y="147"/>
                    <a:pt x="222" y="88"/>
                  </a:cubicBezTo>
                  <a:cubicBezTo>
                    <a:pt x="216" y="41"/>
                    <a:pt x="184" y="1"/>
                    <a:pt x="134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70" name="Google Shape;4196;p44">
              <a:extLst>
                <a:ext uri="{FF2B5EF4-FFF2-40B4-BE49-F238E27FC236}">
                  <a16:creationId xmlns:a16="http://schemas.microsoft.com/office/drawing/2014/main" id="{0AAE4E79-BC91-826B-2325-4BB66ED9D08E}"/>
                </a:ext>
              </a:extLst>
            </p:cNvPr>
            <p:cNvSpPr/>
            <p:nvPr/>
          </p:nvSpPr>
          <p:spPr>
            <a:xfrm>
              <a:off x="4960525" y="2577825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23" y="1"/>
                  </a:moveTo>
                  <a:cubicBezTo>
                    <a:pt x="44" y="1"/>
                    <a:pt x="1" y="101"/>
                    <a:pt x="59" y="166"/>
                  </a:cubicBezTo>
                  <a:cubicBezTo>
                    <a:pt x="77" y="185"/>
                    <a:pt x="100" y="193"/>
                    <a:pt x="123" y="193"/>
                  </a:cubicBezTo>
                  <a:cubicBezTo>
                    <a:pt x="173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23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71" name="Google Shape;4197;p44">
              <a:extLst>
                <a:ext uri="{FF2B5EF4-FFF2-40B4-BE49-F238E27FC236}">
                  <a16:creationId xmlns:a16="http://schemas.microsoft.com/office/drawing/2014/main" id="{9B74427E-6C7A-FBDD-78CC-916839889ABE}"/>
                </a:ext>
              </a:extLst>
            </p:cNvPr>
            <p:cNvSpPr/>
            <p:nvPr/>
          </p:nvSpPr>
          <p:spPr>
            <a:xfrm>
              <a:off x="4952050" y="2531675"/>
              <a:ext cx="5625" cy="4900"/>
            </a:xfrm>
            <a:custGeom>
              <a:avLst/>
              <a:gdLst/>
              <a:ahLst/>
              <a:cxnLst/>
              <a:rect l="l" t="t" r="r" b="b"/>
              <a:pathLst>
                <a:path w="225" h="196" extrusionOk="0">
                  <a:moveTo>
                    <a:pt x="131" y="0"/>
                  </a:moveTo>
                  <a:cubicBezTo>
                    <a:pt x="44" y="0"/>
                    <a:pt x="1" y="108"/>
                    <a:pt x="59" y="166"/>
                  </a:cubicBezTo>
                  <a:cubicBezTo>
                    <a:pt x="79" y="187"/>
                    <a:pt x="103" y="195"/>
                    <a:pt x="126" y="195"/>
                  </a:cubicBezTo>
                  <a:cubicBezTo>
                    <a:pt x="177" y="195"/>
                    <a:pt x="224" y="153"/>
                    <a:pt x="224" y="94"/>
                  </a:cubicBezTo>
                  <a:cubicBezTo>
                    <a:pt x="217" y="43"/>
                    <a:pt x="181" y="0"/>
                    <a:pt x="131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72" name="Google Shape;4198;p44">
              <a:extLst>
                <a:ext uri="{FF2B5EF4-FFF2-40B4-BE49-F238E27FC236}">
                  <a16:creationId xmlns:a16="http://schemas.microsoft.com/office/drawing/2014/main" id="{02E60DEF-01B4-BF0D-593A-B9DDAD4DDB10}"/>
                </a:ext>
              </a:extLst>
            </p:cNvPr>
            <p:cNvSpPr/>
            <p:nvPr/>
          </p:nvSpPr>
          <p:spPr>
            <a:xfrm>
              <a:off x="4952100" y="2539400"/>
              <a:ext cx="5575" cy="4750"/>
            </a:xfrm>
            <a:custGeom>
              <a:avLst/>
              <a:gdLst/>
              <a:ahLst/>
              <a:cxnLst/>
              <a:rect l="l" t="t" r="r" b="b"/>
              <a:pathLst>
                <a:path w="223" h="190" extrusionOk="0">
                  <a:moveTo>
                    <a:pt x="120" y="1"/>
                  </a:moveTo>
                  <a:cubicBezTo>
                    <a:pt x="39" y="1"/>
                    <a:pt x="1" y="104"/>
                    <a:pt x="57" y="160"/>
                  </a:cubicBezTo>
                  <a:cubicBezTo>
                    <a:pt x="77" y="181"/>
                    <a:pt x="102" y="190"/>
                    <a:pt x="125" y="190"/>
                  </a:cubicBezTo>
                  <a:cubicBezTo>
                    <a:pt x="176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9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73" name="Google Shape;4199;p44">
              <a:extLst>
                <a:ext uri="{FF2B5EF4-FFF2-40B4-BE49-F238E27FC236}">
                  <a16:creationId xmlns:a16="http://schemas.microsoft.com/office/drawing/2014/main" id="{DFA93459-91DA-857E-9317-F333F25DF0A5}"/>
                </a:ext>
              </a:extLst>
            </p:cNvPr>
            <p:cNvSpPr/>
            <p:nvPr/>
          </p:nvSpPr>
          <p:spPr>
            <a:xfrm>
              <a:off x="4952050" y="2547175"/>
              <a:ext cx="5625" cy="4725"/>
            </a:xfrm>
            <a:custGeom>
              <a:avLst/>
              <a:gdLst/>
              <a:ahLst/>
              <a:cxnLst/>
              <a:rect l="l" t="t" r="r" b="b"/>
              <a:pathLst>
                <a:path w="225" h="189" extrusionOk="0">
                  <a:moveTo>
                    <a:pt x="131" y="0"/>
                  </a:moveTo>
                  <a:cubicBezTo>
                    <a:pt x="44" y="0"/>
                    <a:pt x="1" y="101"/>
                    <a:pt x="59" y="159"/>
                  </a:cubicBezTo>
                  <a:cubicBezTo>
                    <a:pt x="79" y="180"/>
                    <a:pt x="103" y="189"/>
                    <a:pt x="126" y="189"/>
                  </a:cubicBezTo>
                  <a:cubicBezTo>
                    <a:pt x="177" y="189"/>
                    <a:pt x="224" y="146"/>
                    <a:pt x="224" y="87"/>
                  </a:cubicBezTo>
                  <a:cubicBezTo>
                    <a:pt x="217" y="36"/>
                    <a:pt x="181" y="0"/>
                    <a:pt x="131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74" name="Google Shape;4200;p44">
              <a:extLst>
                <a:ext uri="{FF2B5EF4-FFF2-40B4-BE49-F238E27FC236}">
                  <a16:creationId xmlns:a16="http://schemas.microsoft.com/office/drawing/2014/main" id="{4320BDCA-862A-192C-FE2B-2F7C786570AB}"/>
                </a:ext>
              </a:extLst>
            </p:cNvPr>
            <p:cNvSpPr/>
            <p:nvPr/>
          </p:nvSpPr>
          <p:spPr>
            <a:xfrm>
              <a:off x="4952050" y="2554750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1" y="0"/>
                  </a:moveTo>
                  <a:cubicBezTo>
                    <a:pt x="44" y="0"/>
                    <a:pt x="1" y="101"/>
                    <a:pt x="59" y="166"/>
                  </a:cubicBezTo>
                  <a:cubicBezTo>
                    <a:pt x="79" y="184"/>
                    <a:pt x="103" y="192"/>
                    <a:pt x="126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1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75" name="Google Shape;4201;p44">
              <a:extLst>
                <a:ext uri="{FF2B5EF4-FFF2-40B4-BE49-F238E27FC236}">
                  <a16:creationId xmlns:a16="http://schemas.microsoft.com/office/drawing/2014/main" id="{47D637B8-7EC4-7D62-3402-52D3609B2260}"/>
                </a:ext>
              </a:extLst>
            </p:cNvPr>
            <p:cNvSpPr/>
            <p:nvPr/>
          </p:nvSpPr>
          <p:spPr>
            <a:xfrm>
              <a:off x="4952050" y="2562500"/>
              <a:ext cx="5625" cy="4800"/>
            </a:xfrm>
            <a:custGeom>
              <a:avLst/>
              <a:gdLst/>
              <a:ahLst/>
              <a:cxnLst/>
              <a:rect l="l" t="t" r="r" b="b"/>
              <a:pathLst>
                <a:path w="225" h="192" extrusionOk="0">
                  <a:moveTo>
                    <a:pt x="131" y="0"/>
                  </a:moveTo>
                  <a:cubicBezTo>
                    <a:pt x="44" y="0"/>
                    <a:pt x="1" y="101"/>
                    <a:pt x="59" y="166"/>
                  </a:cubicBezTo>
                  <a:cubicBezTo>
                    <a:pt x="78" y="183"/>
                    <a:pt x="100" y="191"/>
                    <a:pt x="122" y="191"/>
                  </a:cubicBezTo>
                  <a:cubicBezTo>
                    <a:pt x="174" y="191"/>
                    <a:pt x="224" y="148"/>
                    <a:pt x="224" y="87"/>
                  </a:cubicBezTo>
                  <a:cubicBezTo>
                    <a:pt x="217" y="37"/>
                    <a:pt x="181" y="0"/>
                    <a:pt x="131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76" name="Google Shape;4202;p44">
              <a:extLst>
                <a:ext uri="{FF2B5EF4-FFF2-40B4-BE49-F238E27FC236}">
                  <a16:creationId xmlns:a16="http://schemas.microsoft.com/office/drawing/2014/main" id="{E2826C7E-5844-43D7-A835-73ECFBD94EE4}"/>
                </a:ext>
              </a:extLst>
            </p:cNvPr>
            <p:cNvSpPr/>
            <p:nvPr/>
          </p:nvSpPr>
          <p:spPr>
            <a:xfrm>
              <a:off x="4952100" y="2570225"/>
              <a:ext cx="5575" cy="4750"/>
            </a:xfrm>
            <a:custGeom>
              <a:avLst/>
              <a:gdLst/>
              <a:ahLst/>
              <a:cxnLst/>
              <a:rect l="l" t="t" r="r" b="b"/>
              <a:pathLst>
                <a:path w="223" h="190" extrusionOk="0">
                  <a:moveTo>
                    <a:pt x="140" y="1"/>
                  </a:moveTo>
                  <a:cubicBezTo>
                    <a:pt x="136" y="1"/>
                    <a:pt x="132" y="1"/>
                    <a:pt x="129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57" y="160"/>
                  </a:cubicBezTo>
                  <a:cubicBezTo>
                    <a:pt x="77" y="181"/>
                    <a:pt x="101" y="190"/>
                    <a:pt x="124" y="190"/>
                  </a:cubicBezTo>
                  <a:cubicBezTo>
                    <a:pt x="175" y="190"/>
                    <a:pt x="222" y="147"/>
                    <a:pt x="222" y="88"/>
                  </a:cubicBezTo>
                  <a:cubicBezTo>
                    <a:pt x="216" y="41"/>
                    <a:pt x="184" y="1"/>
                    <a:pt x="140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77" name="Google Shape;4203;p44">
              <a:extLst>
                <a:ext uri="{FF2B5EF4-FFF2-40B4-BE49-F238E27FC236}">
                  <a16:creationId xmlns:a16="http://schemas.microsoft.com/office/drawing/2014/main" id="{12FD2531-90D5-23F5-CD37-2BDA34AD8972}"/>
                </a:ext>
              </a:extLst>
            </p:cNvPr>
            <p:cNvSpPr/>
            <p:nvPr/>
          </p:nvSpPr>
          <p:spPr>
            <a:xfrm>
              <a:off x="4952050" y="2577825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1" y="1"/>
                  </a:moveTo>
                  <a:cubicBezTo>
                    <a:pt x="44" y="1"/>
                    <a:pt x="1" y="101"/>
                    <a:pt x="59" y="166"/>
                  </a:cubicBezTo>
                  <a:cubicBezTo>
                    <a:pt x="79" y="185"/>
                    <a:pt x="103" y="193"/>
                    <a:pt x="126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1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78" name="Google Shape;4204;p44">
              <a:extLst>
                <a:ext uri="{FF2B5EF4-FFF2-40B4-BE49-F238E27FC236}">
                  <a16:creationId xmlns:a16="http://schemas.microsoft.com/office/drawing/2014/main" id="{E6923C70-FE8A-C5BE-7A97-896F93A3A775}"/>
                </a:ext>
              </a:extLst>
            </p:cNvPr>
            <p:cNvSpPr/>
            <p:nvPr/>
          </p:nvSpPr>
          <p:spPr>
            <a:xfrm>
              <a:off x="4943575" y="2531675"/>
              <a:ext cx="5750" cy="4900"/>
            </a:xfrm>
            <a:custGeom>
              <a:avLst/>
              <a:gdLst/>
              <a:ahLst/>
              <a:cxnLst/>
              <a:rect l="l" t="t" r="r" b="b"/>
              <a:pathLst>
                <a:path w="230" h="196" extrusionOk="0">
                  <a:moveTo>
                    <a:pt x="131" y="0"/>
                  </a:moveTo>
                  <a:cubicBezTo>
                    <a:pt x="44" y="0"/>
                    <a:pt x="1" y="108"/>
                    <a:pt x="66" y="166"/>
                  </a:cubicBezTo>
                  <a:cubicBezTo>
                    <a:pt x="84" y="187"/>
                    <a:pt x="107" y="195"/>
                    <a:pt x="130" y="195"/>
                  </a:cubicBezTo>
                  <a:cubicBezTo>
                    <a:pt x="180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1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79" name="Google Shape;4205;p44">
              <a:extLst>
                <a:ext uri="{FF2B5EF4-FFF2-40B4-BE49-F238E27FC236}">
                  <a16:creationId xmlns:a16="http://schemas.microsoft.com/office/drawing/2014/main" id="{70026B69-2ED2-941B-A041-AA1165844BD7}"/>
                </a:ext>
              </a:extLst>
            </p:cNvPr>
            <p:cNvSpPr/>
            <p:nvPr/>
          </p:nvSpPr>
          <p:spPr>
            <a:xfrm>
              <a:off x="4943625" y="2539400"/>
              <a:ext cx="5575" cy="4750"/>
            </a:xfrm>
            <a:custGeom>
              <a:avLst/>
              <a:gdLst/>
              <a:ahLst/>
              <a:cxnLst/>
              <a:rect l="l" t="t" r="r" b="b"/>
              <a:pathLst>
                <a:path w="223" h="190" extrusionOk="0">
                  <a:moveTo>
                    <a:pt x="121" y="1"/>
                  </a:moveTo>
                  <a:cubicBezTo>
                    <a:pt x="39" y="1"/>
                    <a:pt x="1" y="104"/>
                    <a:pt x="57" y="160"/>
                  </a:cubicBezTo>
                  <a:cubicBezTo>
                    <a:pt x="77" y="181"/>
                    <a:pt x="102" y="190"/>
                    <a:pt x="125" y="190"/>
                  </a:cubicBezTo>
                  <a:cubicBezTo>
                    <a:pt x="176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9" y="1"/>
                  </a:cubicBezTo>
                  <a:cubicBezTo>
                    <a:pt x="126" y="1"/>
                    <a:pt x="123" y="1"/>
                    <a:pt x="121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80" name="Google Shape;4206;p44">
              <a:extLst>
                <a:ext uri="{FF2B5EF4-FFF2-40B4-BE49-F238E27FC236}">
                  <a16:creationId xmlns:a16="http://schemas.microsoft.com/office/drawing/2014/main" id="{4C97186D-521B-0AE0-ACF3-9F8B0D3CBF95}"/>
                </a:ext>
              </a:extLst>
            </p:cNvPr>
            <p:cNvSpPr/>
            <p:nvPr/>
          </p:nvSpPr>
          <p:spPr>
            <a:xfrm>
              <a:off x="4943575" y="2547175"/>
              <a:ext cx="5750" cy="4725"/>
            </a:xfrm>
            <a:custGeom>
              <a:avLst/>
              <a:gdLst/>
              <a:ahLst/>
              <a:cxnLst/>
              <a:rect l="l" t="t" r="r" b="b"/>
              <a:pathLst>
                <a:path w="230" h="189" extrusionOk="0">
                  <a:moveTo>
                    <a:pt x="131" y="0"/>
                  </a:moveTo>
                  <a:cubicBezTo>
                    <a:pt x="44" y="0"/>
                    <a:pt x="1" y="101"/>
                    <a:pt x="66" y="159"/>
                  </a:cubicBezTo>
                  <a:cubicBezTo>
                    <a:pt x="84" y="180"/>
                    <a:pt x="107" y="189"/>
                    <a:pt x="130" y="189"/>
                  </a:cubicBezTo>
                  <a:cubicBezTo>
                    <a:pt x="180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1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81" name="Google Shape;4207;p44">
              <a:extLst>
                <a:ext uri="{FF2B5EF4-FFF2-40B4-BE49-F238E27FC236}">
                  <a16:creationId xmlns:a16="http://schemas.microsoft.com/office/drawing/2014/main" id="{D4878CFF-ABAA-7790-2C30-D976BA23A1F1}"/>
                </a:ext>
              </a:extLst>
            </p:cNvPr>
            <p:cNvSpPr/>
            <p:nvPr/>
          </p:nvSpPr>
          <p:spPr>
            <a:xfrm>
              <a:off x="4943575" y="2554750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1" y="0"/>
                  </a:moveTo>
                  <a:cubicBezTo>
                    <a:pt x="44" y="0"/>
                    <a:pt x="1" y="101"/>
                    <a:pt x="59" y="166"/>
                  </a:cubicBezTo>
                  <a:cubicBezTo>
                    <a:pt x="79" y="184"/>
                    <a:pt x="103" y="192"/>
                    <a:pt x="126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1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82" name="Google Shape;4208;p44">
              <a:extLst>
                <a:ext uri="{FF2B5EF4-FFF2-40B4-BE49-F238E27FC236}">
                  <a16:creationId xmlns:a16="http://schemas.microsoft.com/office/drawing/2014/main" id="{27B4BCE5-F373-121D-8134-F620C534DF9C}"/>
                </a:ext>
              </a:extLst>
            </p:cNvPr>
            <p:cNvSpPr/>
            <p:nvPr/>
          </p:nvSpPr>
          <p:spPr>
            <a:xfrm>
              <a:off x="4943575" y="2562500"/>
              <a:ext cx="5750" cy="4800"/>
            </a:xfrm>
            <a:custGeom>
              <a:avLst/>
              <a:gdLst/>
              <a:ahLst/>
              <a:cxnLst/>
              <a:rect l="l" t="t" r="r" b="b"/>
              <a:pathLst>
                <a:path w="230" h="192" extrusionOk="0">
                  <a:moveTo>
                    <a:pt x="131" y="0"/>
                  </a:moveTo>
                  <a:cubicBezTo>
                    <a:pt x="44" y="0"/>
                    <a:pt x="1" y="101"/>
                    <a:pt x="66" y="166"/>
                  </a:cubicBezTo>
                  <a:cubicBezTo>
                    <a:pt x="83" y="183"/>
                    <a:pt x="104" y="191"/>
                    <a:pt x="126" y="191"/>
                  </a:cubicBezTo>
                  <a:cubicBezTo>
                    <a:pt x="177" y="191"/>
                    <a:pt x="230" y="148"/>
                    <a:pt x="224" y="87"/>
                  </a:cubicBezTo>
                  <a:cubicBezTo>
                    <a:pt x="224" y="37"/>
                    <a:pt x="181" y="0"/>
                    <a:pt x="131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83" name="Google Shape;4209;p44">
              <a:extLst>
                <a:ext uri="{FF2B5EF4-FFF2-40B4-BE49-F238E27FC236}">
                  <a16:creationId xmlns:a16="http://schemas.microsoft.com/office/drawing/2014/main" id="{30C9B05F-303B-65B3-C636-79C98ED6351A}"/>
                </a:ext>
              </a:extLst>
            </p:cNvPr>
            <p:cNvSpPr/>
            <p:nvPr/>
          </p:nvSpPr>
          <p:spPr>
            <a:xfrm>
              <a:off x="4943625" y="2570225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40" y="1"/>
                  </a:moveTo>
                  <a:cubicBezTo>
                    <a:pt x="136" y="1"/>
                    <a:pt x="132" y="1"/>
                    <a:pt x="129" y="2"/>
                  </a:cubicBezTo>
                  <a:cubicBezTo>
                    <a:pt x="126" y="1"/>
                    <a:pt x="123" y="1"/>
                    <a:pt x="121" y="1"/>
                  </a:cubicBezTo>
                  <a:cubicBezTo>
                    <a:pt x="39" y="1"/>
                    <a:pt x="1" y="104"/>
                    <a:pt x="64" y="160"/>
                  </a:cubicBezTo>
                  <a:cubicBezTo>
                    <a:pt x="82" y="181"/>
                    <a:pt x="105" y="190"/>
                    <a:pt x="128" y="190"/>
                  </a:cubicBezTo>
                  <a:cubicBezTo>
                    <a:pt x="178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40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84" name="Google Shape;4210;p44">
              <a:extLst>
                <a:ext uri="{FF2B5EF4-FFF2-40B4-BE49-F238E27FC236}">
                  <a16:creationId xmlns:a16="http://schemas.microsoft.com/office/drawing/2014/main" id="{A90CC880-AA10-27CA-3928-045CF33357EB}"/>
                </a:ext>
              </a:extLst>
            </p:cNvPr>
            <p:cNvSpPr/>
            <p:nvPr/>
          </p:nvSpPr>
          <p:spPr>
            <a:xfrm>
              <a:off x="4943575" y="2577825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1" y="1"/>
                  </a:moveTo>
                  <a:cubicBezTo>
                    <a:pt x="44" y="1"/>
                    <a:pt x="1" y="101"/>
                    <a:pt x="59" y="166"/>
                  </a:cubicBezTo>
                  <a:cubicBezTo>
                    <a:pt x="79" y="185"/>
                    <a:pt x="103" y="193"/>
                    <a:pt x="126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1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1385" name="Google Shape;3805;p44">
            <a:extLst>
              <a:ext uri="{FF2B5EF4-FFF2-40B4-BE49-F238E27FC236}">
                <a16:creationId xmlns:a16="http://schemas.microsoft.com/office/drawing/2014/main" id="{07072E7E-1702-B7E3-AE16-779746EBD553}"/>
              </a:ext>
            </a:extLst>
          </p:cNvPr>
          <p:cNvGrpSpPr/>
          <p:nvPr/>
        </p:nvGrpSpPr>
        <p:grpSpPr>
          <a:xfrm>
            <a:off x="4233645" y="5381578"/>
            <a:ext cx="679184" cy="678280"/>
            <a:chOff x="3514800" y="5145975"/>
            <a:chExt cx="233525" cy="233225"/>
          </a:xfrm>
          <a:solidFill>
            <a:schemeClr val="bg1">
              <a:alpha val="23645"/>
            </a:schemeClr>
          </a:solidFill>
        </p:grpSpPr>
        <p:sp>
          <p:nvSpPr>
            <p:cNvPr id="1386" name="Google Shape;3806;p44">
              <a:extLst>
                <a:ext uri="{FF2B5EF4-FFF2-40B4-BE49-F238E27FC236}">
                  <a16:creationId xmlns:a16="http://schemas.microsoft.com/office/drawing/2014/main" id="{25361AD4-9221-9B2A-F0D0-1BD1EE152CD7}"/>
                </a:ext>
              </a:extLst>
            </p:cNvPr>
            <p:cNvSpPr/>
            <p:nvPr/>
          </p:nvSpPr>
          <p:spPr>
            <a:xfrm>
              <a:off x="3582075" y="5225575"/>
              <a:ext cx="86550" cy="74250"/>
            </a:xfrm>
            <a:custGeom>
              <a:avLst/>
              <a:gdLst/>
              <a:ahLst/>
              <a:cxnLst/>
              <a:rect l="l" t="t" r="r" b="b"/>
              <a:pathLst>
                <a:path w="3462" h="2970" extrusionOk="0">
                  <a:moveTo>
                    <a:pt x="1968" y="0"/>
                  </a:moveTo>
                  <a:cubicBezTo>
                    <a:pt x="1600" y="0"/>
                    <a:pt x="1226" y="138"/>
                    <a:pt x="923" y="445"/>
                  </a:cubicBezTo>
                  <a:cubicBezTo>
                    <a:pt x="0" y="1383"/>
                    <a:pt x="664" y="2969"/>
                    <a:pt x="1976" y="2969"/>
                  </a:cubicBezTo>
                  <a:cubicBezTo>
                    <a:pt x="2020" y="2969"/>
                    <a:pt x="2063" y="2962"/>
                    <a:pt x="2106" y="2962"/>
                  </a:cubicBezTo>
                  <a:cubicBezTo>
                    <a:pt x="2734" y="2904"/>
                    <a:pt x="3253" y="2465"/>
                    <a:pt x="3412" y="1851"/>
                  </a:cubicBezTo>
                  <a:cubicBezTo>
                    <a:pt x="3426" y="1801"/>
                    <a:pt x="3440" y="1743"/>
                    <a:pt x="3448" y="1686"/>
                  </a:cubicBezTo>
                  <a:cubicBezTo>
                    <a:pt x="3455" y="1621"/>
                    <a:pt x="3462" y="1556"/>
                    <a:pt x="3462" y="1484"/>
                  </a:cubicBezTo>
                  <a:cubicBezTo>
                    <a:pt x="3462" y="1476"/>
                    <a:pt x="3455" y="1469"/>
                    <a:pt x="3455" y="1462"/>
                  </a:cubicBezTo>
                  <a:cubicBezTo>
                    <a:pt x="3445" y="579"/>
                    <a:pt x="2721" y="0"/>
                    <a:pt x="1968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87" name="Google Shape;3807;p44">
              <a:extLst>
                <a:ext uri="{FF2B5EF4-FFF2-40B4-BE49-F238E27FC236}">
                  <a16:creationId xmlns:a16="http://schemas.microsoft.com/office/drawing/2014/main" id="{4686D2B5-0CF2-AE65-3EB7-22349F5BC7A8}"/>
                </a:ext>
              </a:extLst>
            </p:cNvPr>
            <p:cNvSpPr/>
            <p:nvPr/>
          </p:nvSpPr>
          <p:spPr>
            <a:xfrm>
              <a:off x="3577025" y="5145975"/>
              <a:ext cx="51750" cy="71500"/>
            </a:xfrm>
            <a:custGeom>
              <a:avLst/>
              <a:gdLst/>
              <a:ahLst/>
              <a:cxnLst/>
              <a:rect l="l" t="t" r="r" b="b"/>
              <a:pathLst>
                <a:path w="2070" h="2860" extrusionOk="0">
                  <a:moveTo>
                    <a:pt x="1816" y="1"/>
                  </a:moveTo>
                  <a:cubicBezTo>
                    <a:pt x="1812" y="1"/>
                    <a:pt x="1807" y="1"/>
                    <a:pt x="1803" y="1"/>
                  </a:cubicBezTo>
                  <a:cubicBezTo>
                    <a:pt x="1241" y="52"/>
                    <a:pt x="692" y="196"/>
                    <a:pt x="180" y="434"/>
                  </a:cubicBezTo>
                  <a:cubicBezTo>
                    <a:pt x="51" y="499"/>
                    <a:pt x="0" y="658"/>
                    <a:pt x="79" y="780"/>
                  </a:cubicBezTo>
                  <a:lnTo>
                    <a:pt x="1132" y="2612"/>
                  </a:lnTo>
                  <a:cubicBezTo>
                    <a:pt x="1225" y="2768"/>
                    <a:pt x="1388" y="2860"/>
                    <a:pt x="1560" y="2860"/>
                  </a:cubicBezTo>
                  <a:cubicBezTo>
                    <a:pt x="1602" y="2860"/>
                    <a:pt x="1645" y="2854"/>
                    <a:pt x="1688" y="2843"/>
                  </a:cubicBezTo>
                  <a:lnTo>
                    <a:pt x="1702" y="2843"/>
                  </a:lnTo>
                  <a:cubicBezTo>
                    <a:pt x="1789" y="2814"/>
                    <a:pt x="1875" y="2764"/>
                    <a:pt x="1933" y="2699"/>
                  </a:cubicBezTo>
                  <a:cubicBezTo>
                    <a:pt x="1940" y="2691"/>
                    <a:pt x="1955" y="2677"/>
                    <a:pt x="1962" y="2670"/>
                  </a:cubicBezTo>
                  <a:cubicBezTo>
                    <a:pt x="2027" y="2583"/>
                    <a:pt x="2063" y="2475"/>
                    <a:pt x="2063" y="2367"/>
                  </a:cubicBezTo>
                  <a:lnTo>
                    <a:pt x="2063" y="254"/>
                  </a:lnTo>
                  <a:cubicBezTo>
                    <a:pt x="2070" y="114"/>
                    <a:pt x="1955" y="1"/>
                    <a:pt x="1816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88" name="Google Shape;3808;p44">
              <a:extLst>
                <a:ext uri="{FF2B5EF4-FFF2-40B4-BE49-F238E27FC236}">
                  <a16:creationId xmlns:a16="http://schemas.microsoft.com/office/drawing/2014/main" id="{12288130-258E-6C0D-B274-4559B59ED2DA}"/>
                </a:ext>
              </a:extLst>
            </p:cNvPr>
            <p:cNvSpPr/>
            <p:nvPr/>
          </p:nvSpPr>
          <p:spPr>
            <a:xfrm>
              <a:off x="3659950" y="5165500"/>
              <a:ext cx="69800" cy="67525"/>
            </a:xfrm>
            <a:custGeom>
              <a:avLst/>
              <a:gdLst/>
              <a:ahLst/>
              <a:cxnLst/>
              <a:rect l="l" t="t" r="r" b="b"/>
              <a:pathLst>
                <a:path w="2792" h="2701" extrusionOk="0">
                  <a:moveTo>
                    <a:pt x="1385" y="0"/>
                  </a:moveTo>
                  <a:cubicBezTo>
                    <a:pt x="1300" y="0"/>
                    <a:pt x="1215" y="43"/>
                    <a:pt x="1169" y="122"/>
                  </a:cubicBezTo>
                  <a:lnTo>
                    <a:pt x="116" y="1954"/>
                  </a:lnTo>
                  <a:cubicBezTo>
                    <a:pt x="1" y="2148"/>
                    <a:pt x="37" y="2394"/>
                    <a:pt x="196" y="2552"/>
                  </a:cubicBezTo>
                  <a:lnTo>
                    <a:pt x="203" y="2552"/>
                  </a:lnTo>
                  <a:cubicBezTo>
                    <a:pt x="300" y="2650"/>
                    <a:pt x="430" y="2701"/>
                    <a:pt x="561" y="2701"/>
                  </a:cubicBezTo>
                  <a:cubicBezTo>
                    <a:pt x="643" y="2701"/>
                    <a:pt x="726" y="2681"/>
                    <a:pt x="801" y="2639"/>
                  </a:cubicBezTo>
                  <a:lnTo>
                    <a:pt x="1573" y="2192"/>
                  </a:lnTo>
                  <a:lnTo>
                    <a:pt x="1609" y="2170"/>
                  </a:lnTo>
                  <a:lnTo>
                    <a:pt x="2590" y="1600"/>
                  </a:lnTo>
                  <a:lnTo>
                    <a:pt x="2633" y="1579"/>
                  </a:lnTo>
                  <a:cubicBezTo>
                    <a:pt x="2756" y="1507"/>
                    <a:pt x="2792" y="1348"/>
                    <a:pt x="2713" y="1232"/>
                  </a:cubicBezTo>
                  <a:cubicBezTo>
                    <a:pt x="2388" y="764"/>
                    <a:pt x="1984" y="360"/>
                    <a:pt x="1523" y="42"/>
                  </a:cubicBezTo>
                  <a:cubicBezTo>
                    <a:pt x="1481" y="14"/>
                    <a:pt x="1433" y="0"/>
                    <a:pt x="1385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89" name="Google Shape;3809;p44">
              <a:extLst>
                <a:ext uri="{FF2B5EF4-FFF2-40B4-BE49-F238E27FC236}">
                  <a16:creationId xmlns:a16="http://schemas.microsoft.com/office/drawing/2014/main" id="{A4129747-1736-CDB0-070B-DCFE629BCC78}"/>
                </a:ext>
              </a:extLst>
            </p:cNvPr>
            <p:cNvSpPr/>
            <p:nvPr/>
          </p:nvSpPr>
          <p:spPr>
            <a:xfrm>
              <a:off x="3675650" y="5209125"/>
              <a:ext cx="72675" cy="50675"/>
            </a:xfrm>
            <a:custGeom>
              <a:avLst/>
              <a:gdLst/>
              <a:ahLst/>
              <a:cxnLst/>
              <a:rect l="l" t="t" r="r" b="b"/>
              <a:pathLst>
                <a:path w="2907" h="2027" extrusionOk="0">
                  <a:moveTo>
                    <a:pt x="2248" y="1"/>
                  </a:moveTo>
                  <a:cubicBezTo>
                    <a:pt x="2204" y="1"/>
                    <a:pt x="2161" y="12"/>
                    <a:pt x="2121" y="36"/>
                  </a:cubicBezTo>
                  <a:lnTo>
                    <a:pt x="289" y="1089"/>
                  </a:lnTo>
                  <a:cubicBezTo>
                    <a:pt x="94" y="1204"/>
                    <a:pt x="0" y="1435"/>
                    <a:pt x="58" y="1644"/>
                  </a:cubicBezTo>
                  <a:cubicBezTo>
                    <a:pt x="58" y="1651"/>
                    <a:pt x="58" y="1658"/>
                    <a:pt x="58" y="1658"/>
                  </a:cubicBezTo>
                  <a:cubicBezTo>
                    <a:pt x="116" y="1875"/>
                    <a:pt x="310" y="2026"/>
                    <a:pt x="534" y="2026"/>
                  </a:cubicBezTo>
                  <a:lnTo>
                    <a:pt x="2647" y="2026"/>
                  </a:lnTo>
                  <a:cubicBezTo>
                    <a:pt x="2791" y="2026"/>
                    <a:pt x="2907" y="1904"/>
                    <a:pt x="2900" y="1759"/>
                  </a:cubicBezTo>
                  <a:cubicBezTo>
                    <a:pt x="2892" y="1666"/>
                    <a:pt x="2878" y="1572"/>
                    <a:pt x="2864" y="1485"/>
                  </a:cubicBezTo>
                  <a:cubicBezTo>
                    <a:pt x="2864" y="1471"/>
                    <a:pt x="2864" y="1456"/>
                    <a:pt x="2864" y="1435"/>
                  </a:cubicBezTo>
                  <a:cubicBezTo>
                    <a:pt x="2791" y="988"/>
                    <a:pt x="2654" y="548"/>
                    <a:pt x="2467" y="137"/>
                  </a:cubicBezTo>
                  <a:cubicBezTo>
                    <a:pt x="2423" y="49"/>
                    <a:pt x="2337" y="1"/>
                    <a:pt x="2248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90" name="Google Shape;3810;p44">
              <a:extLst>
                <a:ext uri="{FF2B5EF4-FFF2-40B4-BE49-F238E27FC236}">
                  <a16:creationId xmlns:a16="http://schemas.microsoft.com/office/drawing/2014/main" id="{C502CCCB-4B99-AFD8-1F83-34B82998B0BE}"/>
                </a:ext>
              </a:extLst>
            </p:cNvPr>
            <p:cNvSpPr/>
            <p:nvPr/>
          </p:nvSpPr>
          <p:spPr>
            <a:xfrm>
              <a:off x="3533375" y="5292425"/>
              <a:ext cx="69625" cy="67600"/>
            </a:xfrm>
            <a:custGeom>
              <a:avLst/>
              <a:gdLst/>
              <a:ahLst/>
              <a:cxnLst/>
              <a:rect l="l" t="t" r="r" b="b"/>
              <a:pathLst>
                <a:path w="2785" h="2704" extrusionOk="0">
                  <a:moveTo>
                    <a:pt x="2237" y="1"/>
                  </a:moveTo>
                  <a:cubicBezTo>
                    <a:pt x="2153" y="1"/>
                    <a:pt x="2068" y="22"/>
                    <a:pt x="1991" y="65"/>
                  </a:cubicBezTo>
                  <a:lnTo>
                    <a:pt x="1739" y="209"/>
                  </a:lnTo>
                  <a:lnTo>
                    <a:pt x="671" y="829"/>
                  </a:lnTo>
                  <a:lnTo>
                    <a:pt x="159" y="1125"/>
                  </a:lnTo>
                  <a:cubicBezTo>
                    <a:pt x="37" y="1197"/>
                    <a:pt x="1" y="1356"/>
                    <a:pt x="80" y="1478"/>
                  </a:cubicBezTo>
                  <a:cubicBezTo>
                    <a:pt x="397" y="1940"/>
                    <a:pt x="801" y="2344"/>
                    <a:pt x="1270" y="2661"/>
                  </a:cubicBezTo>
                  <a:cubicBezTo>
                    <a:pt x="1312" y="2690"/>
                    <a:pt x="1359" y="2703"/>
                    <a:pt x="1405" y="2703"/>
                  </a:cubicBezTo>
                  <a:cubicBezTo>
                    <a:pt x="1488" y="2703"/>
                    <a:pt x="1570" y="2660"/>
                    <a:pt x="1616" y="2582"/>
                  </a:cubicBezTo>
                  <a:lnTo>
                    <a:pt x="1623" y="2575"/>
                  </a:lnTo>
                  <a:lnTo>
                    <a:pt x="1688" y="2459"/>
                  </a:lnTo>
                  <a:lnTo>
                    <a:pt x="2078" y="1781"/>
                  </a:lnTo>
                  <a:lnTo>
                    <a:pt x="2143" y="1673"/>
                  </a:lnTo>
                  <a:lnTo>
                    <a:pt x="2676" y="750"/>
                  </a:lnTo>
                  <a:cubicBezTo>
                    <a:pt x="2785" y="555"/>
                    <a:pt x="2749" y="310"/>
                    <a:pt x="2590" y="151"/>
                  </a:cubicBezTo>
                  <a:cubicBezTo>
                    <a:pt x="2494" y="51"/>
                    <a:pt x="2366" y="1"/>
                    <a:pt x="2237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91" name="Google Shape;3811;p44">
              <a:extLst>
                <a:ext uri="{FF2B5EF4-FFF2-40B4-BE49-F238E27FC236}">
                  <a16:creationId xmlns:a16="http://schemas.microsoft.com/office/drawing/2014/main" id="{38840423-3A8E-98AA-1235-5FD1497E5A2E}"/>
                </a:ext>
              </a:extLst>
            </p:cNvPr>
            <p:cNvSpPr/>
            <p:nvPr/>
          </p:nvSpPr>
          <p:spPr>
            <a:xfrm>
              <a:off x="3577025" y="5307750"/>
              <a:ext cx="51575" cy="71450"/>
            </a:xfrm>
            <a:custGeom>
              <a:avLst/>
              <a:gdLst/>
              <a:ahLst/>
              <a:cxnLst/>
              <a:rect l="l" t="t" r="r" b="b"/>
              <a:pathLst>
                <a:path w="2063" h="2858" extrusionOk="0">
                  <a:moveTo>
                    <a:pt x="1549" y="1"/>
                  </a:moveTo>
                  <a:cubicBezTo>
                    <a:pt x="1379" y="1"/>
                    <a:pt x="1218" y="92"/>
                    <a:pt x="1132" y="245"/>
                  </a:cubicBezTo>
                  <a:lnTo>
                    <a:pt x="72" y="2077"/>
                  </a:lnTo>
                  <a:cubicBezTo>
                    <a:pt x="0" y="2207"/>
                    <a:pt x="51" y="2365"/>
                    <a:pt x="180" y="2423"/>
                  </a:cubicBezTo>
                  <a:cubicBezTo>
                    <a:pt x="512" y="2582"/>
                    <a:pt x="866" y="2704"/>
                    <a:pt x="1233" y="2777"/>
                  </a:cubicBezTo>
                  <a:cubicBezTo>
                    <a:pt x="1349" y="2798"/>
                    <a:pt x="1464" y="2820"/>
                    <a:pt x="1587" y="2834"/>
                  </a:cubicBezTo>
                  <a:cubicBezTo>
                    <a:pt x="1623" y="2841"/>
                    <a:pt x="1681" y="2849"/>
                    <a:pt x="1709" y="2849"/>
                  </a:cubicBezTo>
                  <a:cubicBezTo>
                    <a:pt x="1738" y="2856"/>
                    <a:pt x="1767" y="2856"/>
                    <a:pt x="1803" y="2856"/>
                  </a:cubicBezTo>
                  <a:cubicBezTo>
                    <a:pt x="1813" y="2857"/>
                    <a:pt x="1822" y="2858"/>
                    <a:pt x="1832" y="2858"/>
                  </a:cubicBezTo>
                  <a:cubicBezTo>
                    <a:pt x="1880" y="2858"/>
                    <a:pt x="1926" y="2843"/>
                    <a:pt x="1962" y="2813"/>
                  </a:cubicBezTo>
                  <a:cubicBezTo>
                    <a:pt x="1976" y="2798"/>
                    <a:pt x="1991" y="2784"/>
                    <a:pt x="2005" y="2769"/>
                  </a:cubicBezTo>
                  <a:cubicBezTo>
                    <a:pt x="2041" y="2726"/>
                    <a:pt x="2063" y="2668"/>
                    <a:pt x="2063" y="2611"/>
                  </a:cubicBezTo>
                  <a:lnTo>
                    <a:pt x="2063" y="497"/>
                  </a:lnTo>
                  <a:cubicBezTo>
                    <a:pt x="2063" y="274"/>
                    <a:pt x="1919" y="79"/>
                    <a:pt x="1695" y="21"/>
                  </a:cubicBezTo>
                  <a:lnTo>
                    <a:pt x="1688" y="21"/>
                  </a:lnTo>
                  <a:cubicBezTo>
                    <a:pt x="1642" y="8"/>
                    <a:pt x="1595" y="1"/>
                    <a:pt x="1549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92" name="Google Shape;3812;p44">
              <a:extLst>
                <a:ext uri="{FF2B5EF4-FFF2-40B4-BE49-F238E27FC236}">
                  <a16:creationId xmlns:a16="http://schemas.microsoft.com/office/drawing/2014/main" id="{1584C15D-E6CC-CD9F-9FAC-1FE5FBBB1AA3}"/>
                </a:ext>
              </a:extLst>
            </p:cNvPr>
            <p:cNvSpPr/>
            <p:nvPr/>
          </p:nvSpPr>
          <p:spPr>
            <a:xfrm>
              <a:off x="3634350" y="5307850"/>
              <a:ext cx="51600" cy="71325"/>
            </a:xfrm>
            <a:custGeom>
              <a:avLst/>
              <a:gdLst/>
              <a:ahLst/>
              <a:cxnLst/>
              <a:rect l="l" t="t" r="r" b="b"/>
              <a:pathLst>
                <a:path w="2064" h="2853" extrusionOk="0">
                  <a:moveTo>
                    <a:pt x="511" y="0"/>
                  </a:moveTo>
                  <a:cubicBezTo>
                    <a:pt x="469" y="0"/>
                    <a:pt x="426" y="6"/>
                    <a:pt x="383" y="17"/>
                  </a:cubicBezTo>
                  <a:lnTo>
                    <a:pt x="368" y="17"/>
                  </a:lnTo>
                  <a:cubicBezTo>
                    <a:pt x="152" y="75"/>
                    <a:pt x="1" y="270"/>
                    <a:pt x="1" y="493"/>
                  </a:cubicBezTo>
                  <a:lnTo>
                    <a:pt x="1" y="2607"/>
                  </a:lnTo>
                  <a:cubicBezTo>
                    <a:pt x="1" y="2746"/>
                    <a:pt x="116" y="2852"/>
                    <a:pt x="254" y="2852"/>
                  </a:cubicBezTo>
                  <a:cubicBezTo>
                    <a:pt x="258" y="2852"/>
                    <a:pt x="263" y="2852"/>
                    <a:pt x="267" y="2852"/>
                  </a:cubicBezTo>
                  <a:cubicBezTo>
                    <a:pt x="448" y="2837"/>
                    <a:pt x="621" y="2809"/>
                    <a:pt x="794" y="2780"/>
                  </a:cubicBezTo>
                  <a:lnTo>
                    <a:pt x="852" y="2765"/>
                  </a:lnTo>
                  <a:cubicBezTo>
                    <a:pt x="1212" y="2693"/>
                    <a:pt x="1559" y="2578"/>
                    <a:pt x="1890" y="2419"/>
                  </a:cubicBezTo>
                  <a:cubicBezTo>
                    <a:pt x="2020" y="2361"/>
                    <a:pt x="2063" y="2203"/>
                    <a:pt x="1991" y="2073"/>
                  </a:cubicBezTo>
                  <a:lnTo>
                    <a:pt x="1934" y="1972"/>
                  </a:lnTo>
                  <a:lnTo>
                    <a:pt x="1847" y="1820"/>
                  </a:lnTo>
                  <a:lnTo>
                    <a:pt x="938" y="241"/>
                  </a:lnTo>
                  <a:cubicBezTo>
                    <a:pt x="846" y="91"/>
                    <a:pt x="684" y="0"/>
                    <a:pt x="511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93" name="Google Shape;3813;p44">
              <a:extLst>
                <a:ext uri="{FF2B5EF4-FFF2-40B4-BE49-F238E27FC236}">
                  <a16:creationId xmlns:a16="http://schemas.microsoft.com/office/drawing/2014/main" id="{3B5CD7DF-847C-5469-B04C-89407130FE9D}"/>
                </a:ext>
              </a:extLst>
            </p:cNvPr>
            <p:cNvSpPr/>
            <p:nvPr/>
          </p:nvSpPr>
          <p:spPr>
            <a:xfrm>
              <a:off x="3660150" y="5292325"/>
              <a:ext cx="69600" cy="67700"/>
            </a:xfrm>
            <a:custGeom>
              <a:avLst/>
              <a:gdLst/>
              <a:ahLst/>
              <a:cxnLst/>
              <a:rect l="l" t="t" r="r" b="b"/>
              <a:pathLst>
                <a:path w="2784" h="2708" extrusionOk="0">
                  <a:moveTo>
                    <a:pt x="547" y="1"/>
                  </a:moveTo>
                  <a:cubicBezTo>
                    <a:pt x="418" y="1"/>
                    <a:pt x="291" y="52"/>
                    <a:pt x="195" y="148"/>
                  </a:cubicBezTo>
                  <a:lnTo>
                    <a:pt x="195" y="155"/>
                  </a:lnTo>
                  <a:cubicBezTo>
                    <a:pt x="29" y="314"/>
                    <a:pt x="0" y="559"/>
                    <a:pt x="108" y="754"/>
                  </a:cubicBezTo>
                  <a:lnTo>
                    <a:pt x="1168" y="2586"/>
                  </a:lnTo>
                  <a:cubicBezTo>
                    <a:pt x="1215" y="2664"/>
                    <a:pt x="1296" y="2707"/>
                    <a:pt x="1381" y="2707"/>
                  </a:cubicBezTo>
                  <a:cubicBezTo>
                    <a:pt x="1429" y="2707"/>
                    <a:pt x="1478" y="2694"/>
                    <a:pt x="1522" y="2665"/>
                  </a:cubicBezTo>
                  <a:cubicBezTo>
                    <a:pt x="1601" y="2600"/>
                    <a:pt x="1680" y="2542"/>
                    <a:pt x="1760" y="2485"/>
                  </a:cubicBezTo>
                  <a:lnTo>
                    <a:pt x="1810" y="2441"/>
                  </a:lnTo>
                  <a:cubicBezTo>
                    <a:pt x="2099" y="2203"/>
                    <a:pt x="2358" y="1937"/>
                    <a:pt x="2582" y="1641"/>
                  </a:cubicBezTo>
                  <a:cubicBezTo>
                    <a:pt x="2625" y="1590"/>
                    <a:pt x="2661" y="1533"/>
                    <a:pt x="2705" y="1475"/>
                  </a:cubicBezTo>
                  <a:cubicBezTo>
                    <a:pt x="2784" y="1360"/>
                    <a:pt x="2748" y="1194"/>
                    <a:pt x="2625" y="1122"/>
                  </a:cubicBezTo>
                  <a:lnTo>
                    <a:pt x="793" y="69"/>
                  </a:lnTo>
                  <a:cubicBezTo>
                    <a:pt x="716" y="23"/>
                    <a:pt x="631" y="1"/>
                    <a:pt x="547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94" name="Google Shape;3814;p44">
              <a:extLst>
                <a:ext uri="{FF2B5EF4-FFF2-40B4-BE49-F238E27FC236}">
                  <a16:creationId xmlns:a16="http://schemas.microsoft.com/office/drawing/2014/main" id="{1A32F4D2-4422-B4AF-98A2-8AC8B529AC5C}"/>
                </a:ext>
              </a:extLst>
            </p:cNvPr>
            <p:cNvSpPr/>
            <p:nvPr/>
          </p:nvSpPr>
          <p:spPr>
            <a:xfrm>
              <a:off x="3675475" y="5265725"/>
              <a:ext cx="72675" cy="50550"/>
            </a:xfrm>
            <a:custGeom>
              <a:avLst/>
              <a:gdLst/>
              <a:ahLst/>
              <a:cxnLst/>
              <a:rect l="l" t="t" r="r" b="b"/>
              <a:pathLst>
                <a:path w="2907" h="2022" extrusionOk="0">
                  <a:moveTo>
                    <a:pt x="534" y="0"/>
                  </a:moveTo>
                  <a:cubicBezTo>
                    <a:pt x="310" y="0"/>
                    <a:pt x="115" y="152"/>
                    <a:pt x="65" y="368"/>
                  </a:cubicBezTo>
                  <a:cubicBezTo>
                    <a:pt x="65" y="368"/>
                    <a:pt x="65" y="375"/>
                    <a:pt x="65" y="375"/>
                  </a:cubicBezTo>
                  <a:cubicBezTo>
                    <a:pt x="0" y="592"/>
                    <a:pt x="94" y="822"/>
                    <a:pt x="289" y="938"/>
                  </a:cubicBezTo>
                  <a:lnTo>
                    <a:pt x="1890" y="1847"/>
                  </a:lnTo>
                  <a:lnTo>
                    <a:pt x="2041" y="1940"/>
                  </a:lnTo>
                  <a:lnTo>
                    <a:pt x="2128" y="1984"/>
                  </a:lnTo>
                  <a:cubicBezTo>
                    <a:pt x="2168" y="2010"/>
                    <a:pt x="2212" y="2022"/>
                    <a:pt x="2254" y="2022"/>
                  </a:cubicBezTo>
                  <a:cubicBezTo>
                    <a:pt x="2343" y="2022"/>
                    <a:pt x="2428" y="1970"/>
                    <a:pt x="2467" y="1883"/>
                  </a:cubicBezTo>
                  <a:cubicBezTo>
                    <a:pt x="2582" y="1645"/>
                    <a:pt x="2676" y="1399"/>
                    <a:pt x="2748" y="1147"/>
                  </a:cubicBezTo>
                  <a:lnTo>
                    <a:pt x="2762" y="1089"/>
                  </a:lnTo>
                  <a:cubicBezTo>
                    <a:pt x="2835" y="822"/>
                    <a:pt x="2878" y="541"/>
                    <a:pt x="2907" y="260"/>
                  </a:cubicBezTo>
                  <a:cubicBezTo>
                    <a:pt x="2907" y="209"/>
                    <a:pt x="2892" y="166"/>
                    <a:pt x="2863" y="123"/>
                  </a:cubicBezTo>
                  <a:cubicBezTo>
                    <a:pt x="2820" y="44"/>
                    <a:pt x="2741" y="0"/>
                    <a:pt x="2654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95" name="Google Shape;3815;p44">
              <a:extLst>
                <a:ext uri="{FF2B5EF4-FFF2-40B4-BE49-F238E27FC236}">
                  <a16:creationId xmlns:a16="http://schemas.microsoft.com/office/drawing/2014/main" id="{4FFDD69D-5578-FA58-D093-B528AC8894FC}"/>
                </a:ext>
              </a:extLst>
            </p:cNvPr>
            <p:cNvSpPr/>
            <p:nvPr/>
          </p:nvSpPr>
          <p:spPr>
            <a:xfrm>
              <a:off x="3533375" y="5165600"/>
              <a:ext cx="68900" cy="67525"/>
            </a:xfrm>
            <a:custGeom>
              <a:avLst/>
              <a:gdLst/>
              <a:ahLst/>
              <a:cxnLst/>
              <a:rect l="l" t="t" r="r" b="b"/>
              <a:pathLst>
                <a:path w="2756" h="2701" extrusionOk="0">
                  <a:moveTo>
                    <a:pt x="1407" y="0"/>
                  </a:moveTo>
                  <a:cubicBezTo>
                    <a:pt x="1359" y="0"/>
                    <a:pt x="1311" y="15"/>
                    <a:pt x="1270" y="46"/>
                  </a:cubicBezTo>
                  <a:cubicBezTo>
                    <a:pt x="801" y="363"/>
                    <a:pt x="405" y="767"/>
                    <a:pt x="80" y="1228"/>
                  </a:cubicBezTo>
                  <a:cubicBezTo>
                    <a:pt x="1" y="1351"/>
                    <a:pt x="37" y="1510"/>
                    <a:pt x="159" y="1582"/>
                  </a:cubicBezTo>
                  <a:lnTo>
                    <a:pt x="1919" y="2599"/>
                  </a:lnTo>
                  <a:lnTo>
                    <a:pt x="1991" y="2635"/>
                  </a:lnTo>
                  <a:lnTo>
                    <a:pt x="2027" y="2657"/>
                  </a:lnTo>
                  <a:cubicBezTo>
                    <a:pt x="2092" y="2687"/>
                    <a:pt x="2162" y="2701"/>
                    <a:pt x="2231" y="2701"/>
                  </a:cubicBezTo>
                  <a:cubicBezTo>
                    <a:pt x="2361" y="2701"/>
                    <a:pt x="2491" y="2650"/>
                    <a:pt x="2590" y="2556"/>
                  </a:cubicBezTo>
                  <a:lnTo>
                    <a:pt x="2590" y="2548"/>
                  </a:lnTo>
                  <a:cubicBezTo>
                    <a:pt x="2705" y="2440"/>
                    <a:pt x="2756" y="2281"/>
                    <a:pt x="2734" y="2130"/>
                  </a:cubicBezTo>
                  <a:cubicBezTo>
                    <a:pt x="2734" y="2108"/>
                    <a:pt x="2727" y="2087"/>
                    <a:pt x="2727" y="2065"/>
                  </a:cubicBezTo>
                  <a:cubicBezTo>
                    <a:pt x="2713" y="2029"/>
                    <a:pt x="2698" y="1986"/>
                    <a:pt x="2676" y="1957"/>
                  </a:cubicBezTo>
                  <a:lnTo>
                    <a:pt x="1623" y="125"/>
                  </a:lnTo>
                  <a:cubicBezTo>
                    <a:pt x="1577" y="46"/>
                    <a:pt x="1492" y="0"/>
                    <a:pt x="1407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96" name="Google Shape;3816;p44">
              <a:extLst>
                <a:ext uri="{FF2B5EF4-FFF2-40B4-BE49-F238E27FC236}">
                  <a16:creationId xmlns:a16="http://schemas.microsoft.com/office/drawing/2014/main" id="{F43409C8-502D-EE42-AEEE-4B2941B3BF56}"/>
                </a:ext>
              </a:extLst>
            </p:cNvPr>
            <p:cNvSpPr/>
            <p:nvPr/>
          </p:nvSpPr>
          <p:spPr>
            <a:xfrm>
              <a:off x="3634350" y="5146325"/>
              <a:ext cx="51600" cy="71325"/>
            </a:xfrm>
            <a:custGeom>
              <a:avLst/>
              <a:gdLst/>
              <a:ahLst/>
              <a:cxnLst/>
              <a:rect l="l" t="t" r="r" b="b"/>
              <a:pathLst>
                <a:path w="2064" h="2853" extrusionOk="0">
                  <a:moveTo>
                    <a:pt x="243" y="0"/>
                  </a:moveTo>
                  <a:cubicBezTo>
                    <a:pt x="110" y="0"/>
                    <a:pt x="1" y="111"/>
                    <a:pt x="1" y="247"/>
                  </a:cubicBezTo>
                  <a:lnTo>
                    <a:pt x="1" y="2360"/>
                  </a:lnTo>
                  <a:cubicBezTo>
                    <a:pt x="1" y="2584"/>
                    <a:pt x="152" y="2778"/>
                    <a:pt x="368" y="2836"/>
                  </a:cubicBezTo>
                  <a:lnTo>
                    <a:pt x="383" y="2836"/>
                  </a:lnTo>
                  <a:cubicBezTo>
                    <a:pt x="424" y="2847"/>
                    <a:pt x="466" y="2853"/>
                    <a:pt x="508" y="2853"/>
                  </a:cubicBezTo>
                  <a:cubicBezTo>
                    <a:pt x="678" y="2853"/>
                    <a:pt x="846" y="2762"/>
                    <a:pt x="938" y="2605"/>
                  </a:cubicBezTo>
                  <a:lnTo>
                    <a:pt x="1256" y="2057"/>
                  </a:lnTo>
                  <a:lnTo>
                    <a:pt x="1277" y="2014"/>
                  </a:lnTo>
                  <a:lnTo>
                    <a:pt x="1306" y="1971"/>
                  </a:lnTo>
                  <a:lnTo>
                    <a:pt x="1739" y="1213"/>
                  </a:lnTo>
                  <a:lnTo>
                    <a:pt x="1775" y="1163"/>
                  </a:lnTo>
                  <a:lnTo>
                    <a:pt x="1991" y="773"/>
                  </a:lnTo>
                  <a:cubicBezTo>
                    <a:pt x="2063" y="651"/>
                    <a:pt x="2013" y="492"/>
                    <a:pt x="1890" y="434"/>
                  </a:cubicBezTo>
                  <a:cubicBezTo>
                    <a:pt x="1378" y="189"/>
                    <a:pt x="830" y="45"/>
                    <a:pt x="267" y="2"/>
                  </a:cubicBezTo>
                  <a:cubicBezTo>
                    <a:pt x="259" y="1"/>
                    <a:pt x="251" y="0"/>
                    <a:pt x="243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97" name="Google Shape;3817;p44">
              <a:extLst>
                <a:ext uri="{FF2B5EF4-FFF2-40B4-BE49-F238E27FC236}">
                  <a16:creationId xmlns:a16="http://schemas.microsoft.com/office/drawing/2014/main" id="{62FA1E99-5647-DF86-D3E7-90BF56DF9B45}"/>
                </a:ext>
              </a:extLst>
            </p:cNvPr>
            <p:cNvSpPr/>
            <p:nvPr/>
          </p:nvSpPr>
          <p:spPr>
            <a:xfrm>
              <a:off x="3514800" y="5265725"/>
              <a:ext cx="72525" cy="50600"/>
            </a:xfrm>
            <a:custGeom>
              <a:avLst/>
              <a:gdLst/>
              <a:ahLst/>
              <a:cxnLst/>
              <a:rect l="l" t="t" r="r" b="b"/>
              <a:pathLst>
                <a:path w="2901" h="2024" extrusionOk="0">
                  <a:moveTo>
                    <a:pt x="253" y="0"/>
                  </a:moveTo>
                  <a:cubicBezTo>
                    <a:pt x="109" y="0"/>
                    <a:pt x="1" y="123"/>
                    <a:pt x="8" y="260"/>
                  </a:cubicBezTo>
                  <a:cubicBezTo>
                    <a:pt x="51" y="822"/>
                    <a:pt x="203" y="1378"/>
                    <a:pt x="441" y="1883"/>
                  </a:cubicBezTo>
                  <a:cubicBezTo>
                    <a:pt x="485" y="1972"/>
                    <a:pt x="575" y="2024"/>
                    <a:pt x="666" y="2024"/>
                  </a:cubicBezTo>
                  <a:cubicBezTo>
                    <a:pt x="707" y="2024"/>
                    <a:pt x="749" y="2013"/>
                    <a:pt x="787" y="1991"/>
                  </a:cubicBezTo>
                  <a:lnTo>
                    <a:pt x="1198" y="1760"/>
                  </a:lnTo>
                  <a:lnTo>
                    <a:pt x="1249" y="1724"/>
                  </a:lnTo>
                  <a:lnTo>
                    <a:pt x="2266" y="1140"/>
                  </a:lnTo>
                  <a:lnTo>
                    <a:pt x="2316" y="1111"/>
                  </a:lnTo>
                  <a:lnTo>
                    <a:pt x="2619" y="938"/>
                  </a:lnTo>
                  <a:cubicBezTo>
                    <a:pt x="2814" y="822"/>
                    <a:pt x="2900" y="592"/>
                    <a:pt x="2842" y="375"/>
                  </a:cubicBezTo>
                  <a:cubicBezTo>
                    <a:pt x="2842" y="375"/>
                    <a:pt x="2842" y="368"/>
                    <a:pt x="2842" y="368"/>
                  </a:cubicBezTo>
                  <a:cubicBezTo>
                    <a:pt x="2785" y="152"/>
                    <a:pt x="2590" y="0"/>
                    <a:pt x="2366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98" name="Google Shape;3818;p44">
              <a:extLst>
                <a:ext uri="{FF2B5EF4-FFF2-40B4-BE49-F238E27FC236}">
                  <a16:creationId xmlns:a16="http://schemas.microsoft.com/office/drawing/2014/main" id="{F8495B5B-11B3-C634-55DA-26A9525BAF2B}"/>
                </a:ext>
              </a:extLst>
            </p:cNvPr>
            <p:cNvSpPr/>
            <p:nvPr/>
          </p:nvSpPr>
          <p:spPr>
            <a:xfrm>
              <a:off x="3514800" y="5209175"/>
              <a:ext cx="72700" cy="50625"/>
            </a:xfrm>
            <a:custGeom>
              <a:avLst/>
              <a:gdLst/>
              <a:ahLst/>
              <a:cxnLst/>
              <a:rect l="l" t="t" r="r" b="b"/>
              <a:pathLst>
                <a:path w="2908" h="2025" extrusionOk="0">
                  <a:moveTo>
                    <a:pt x="666" y="1"/>
                  </a:moveTo>
                  <a:cubicBezTo>
                    <a:pt x="575" y="1"/>
                    <a:pt x="485" y="52"/>
                    <a:pt x="441" y="142"/>
                  </a:cubicBezTo>
                  <a:cubicBezTo>
                    <a:pt x="203" y="647"/>
                    <a:pt x="51" y="1202"/>
                    <a:pt x="8" y="1765"/>
                  </a:cubicBezTo>
                  <a:cubicBezTo>
                    <a:pt x="1" y="1902"/>
                    <a:pt x="109" y="2024"/>
                    <a:pt x="253" y="2024"/>
                  </a:cubicBezTo>
                  <a:lnTo>
                    <a:pt x="2374" y="2024"/>
                  </a:lnTo>
                  <a:cubicBezTo>
                    <a:pt x="2504" y="2024"/>
                    <a:pt x="2633" y="1974"/>
                    <a:pt x="2720" y="1880"/>
                  </a:cubicBezTo>
                  <a:lnTo>
                    <a:pt x="2742" y="1858"/>
                  </a:lnTo>
                  <a:cubicBezTo>
                    <a:pt x="2792" y="1801"/>
                    <a:pt x="2828" y="1736"/>
                    <a:pt x="2842" y="1664"/>
                  </a:cubicBezTo>
                  <a:cubicBezTo>
                    <a:pt x="2842" y="1656"/>
                    <a:pt x="2842" y="1649"/>
                    <a:pt x="2842" y="1649"/>
                  </a:cubicBezTo>
                  <a:cubicBezTo>
                    <a:pt x="2907" y="1433"/>
                    <a:pt x="2814" y="1202"/>
                    <a:pt x="2619" y="1094"/>
                  </a:cubicBezTo>
                  <a:lnTo>
                    <a:pt x="787" y="34"/>
                  </a:lnTo>
                  <a:cubicBezTo>
                    <a:pt x="749" y="11"/>
                    <a:pt x="707" y="1"/>
                    <a:pt x="666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1399" name="Google Shape;3841;p44">
            <a:extLst>
              <a:ext uri="{FF2B5EF4-FFF2-40B4-BE49-F238E27FC236}">
                <a16:creationId xmlns:a16="http://schemas.microsoft.com/office/drawing/2014/main" id="{2DF0679B-88EF-B46B-EF29-A1565545B424}"/>
              </a:ext>
            </a:extLst>
          </p:cNvPr>
          <p:cNvGrpSpPr/>
          <p:nvPr/>
        </p:nvGrpSpPr>
        <p:grpSpPr>
          <a:xfrm>
            <a:off x="5965763" y="5309385"/>
            <a:ext cx="751956" cy="756169"/>
            <a:chOff x="4818100" y="1507675"/>
            <a:chExt cx="71225" cy="71625"/>
          </a:xfrm>
          <a:solidFill>
            <a:schemeClr val="bg1">
              <a:alpha val="23645"/>
            </a:schemeClr>
          </a:solidFill>
        </p:grpSpPr>
        <p:sp>
          <p:nvSpPr>
            <p:cNvPr id="1400" name="Google Shape;3842;p44">
              <a:extLst>
                <a:ext uri="{FF2B5EF4-FFF2-40B4-BE49-F238E27FC236}">
                  <a16:creationId xmlns:a16="http://schemas.microsoft.com/office/drawing/2014/main" id="{D75EE681-AA35-32C5-3339-A8CFD98B1CD6}"/>
                </a:ext>
              </a:extLst>
            </p:cNvPr>
            <p:cNvSpPr/>
            <p:nvPr/>
          </p:nvSpPr>
          <p:spPr>
            <a:xfrm>
              <a:off x="4818100" y="1507675"/>
              <a:ext cx="46000" cy="56300"/>
            </a:xfrm>
            <a:custGeom>
              <a:avLst/>
              <a:gdLst/>
              <a:ahLst/>
              <a:cxnLst/>
              <a:rect l="l" t="t" r="r" b="b"/>
              <a:pathLst>
                <a:path w="1840" h="2252" extrusionOk="0">
                  <a:moveTo>
                    <a:pt x="1457" y="1"/>
                  </a:moveTo>
                  <a:lnTo>
                    <a:pt x="1457" y="159"/>
                  </a:lnTo>
                  <a:cubicBezTo>
                    <a:pt x="606" y="188"/>
                    <a:pt x="0" y="989"/>
                    <a:pt x="195" y="1818"/>
                  </a:cubicBezTo>
                  <a:cubicBezTo>
                    <a:pt x="188" y="1818"/>
                    <a:pt x="188" y="1825"/>
                    <a:pt x="188" y="1833"/>
                  </a:cubicBezTo>
                  <a:lnTo>
                    <a:pt x="195" y="1869"/>
                  </a:lnTo>
                  <a:cubicBezTo>
                    <a:pt x="195" y="1876"/>
                    <a:pt x="202" y="1883"/>
                    <a:pt x="202" y="1898"/>
                  </a:cubicBezTo>
                  <a:cubicBezTo>
                    <a:pt x="202" y="1905"/>
                    <a:pt x="209" y="1912"/>
                    <a:pt x="209" y="1919"/>
                  </a:cubicBezTo>
                  <a:cubicBezTo>
                    <a:pt x="209" y="1934"/>
                    <a:pt x="216" y="1948"/>
                    <a:pt x="224" y="1955"/>
                  </a:cubicBezTo>
                  <a:lnTo>
                    <a:pt x="231" y="1977"/>
                  </a:lnTo>
                  <a:cubicBezTo>
                    <a:pt x="245" y="2013"/>
                    <a:pt x="260" y="2056"/>
                    <a:pt x="274" y="2092"/>
                  </a:cubicBezTo>
                  <a:lnTo>
                    <a:pt x="281" y="2100"/>
                  </a:lnTo>
                  <a:cubicBezTo>
                    <a:pt x="289" y="2114"/>
                    <a:pt x="296" y="2128"/>
                    <a:pt x="303" y="2143"/>
                  </a:cubicBezTo>
                  <a:lnTo>
                    <a:pt x="317" y="2157"/>
                  </a:lnTo>
                  <a:cubicBezTo>
                    <a:pt x="317" y="2172"/>
                    <a:pt x="325" y="2186"/>
                    <a:pt x="332" y="2201"/>
                  </a:cubicBezTo>
                  <a:lnTo>
                    <a:pt x="346" y="2215"/>
                  </a:lnTo>
                  <a:cubicBezTo>
                    <a:pt x="353" y="2229"/>
                    <a:pt x="361" y="2237"/>
                    <a:pt x="368" y="2251"/>
                  </a:cubicBezTo>
                  <a:lnTo>
                    <a:pt x="743" y="1970"/>
                  </a:lnTo>
                  <a:lnTo>
                    <a:pt x="721" y="1934"/>
                  </a:lnTo>
                  <a:lnTo>
                    <a:pt x="700" y="1898"/>
                  </a:lnTo>
                  <a:lnTo>
                    <a:pt x="692" y="1883"/>
                  </a:lnTo>
                  <a:cubicBezTo>
                    <a:pt x="685" y="1862"/>
                    <a:pt x="678" y="1847"/>
                    <a:pt x="671" y="1825"/>
                  </a:cubicBezTo>
                  <a:cubicBezTo>
                    <a:pt x="671" y="1818"/>
                    <a:pt x="664" y="1811"/>
                    <a:pt x="664" y="1804"/>
                  </a:cubicBezTo>
                  <a:cubicBezTo>
                    <a:pt x="664" y="1797"/>
                    <a:pt x="656" y="1782"/>
                    <a:pt x="649" y="1775"/>
                  </a:cubicBezTo>
                  <a:lnTo>
                    <a:pt x="642" y="1732"/>
                  </a:lnTo>
                  <a:lnTo>
                    <a:pt x="635" y="1703"/>
                  </a:lnTo>
                  <a:lnTo>
                    <a:pt x="628" y="1667"/>
                  </a:lnTo>
                  <a:lnTo>
                    <a:pt x="628" y="1645"/>
                  </a:lnTo>
                  <a:cubicBezTo>
                    <a:pt x="628" y="1638"/>
                    <a:pt x="620" y="1609"/>
                    <a:pt x="620" y="1587"/>
                  </a:cubicBezTo>
                  <a:lnTo>
                    <a:pt x="620" y="1573"/>
                  </a:lnTo>
                  <a:lnTo>
                    <a:pt x="620" y="1508"/>
                  </a:lnTo>
                  <a:cubicBezTo>
                    <a:pt x="620" y="1039"/>
                    <a:pt x="988" y="650"/>
                    <a:pt x="1457" y="628"/>
                  </a:cubicBezTo>
                  <a:lnTo>
                    <a:pt x="1457" y="809"/>
                  </a:lnTo>
                  <a:lnTo>
                    <a:pt x="1839" y="419"/>
                  </a:lnTo>
                  <a:lnTo>
                    <a:pt x="1457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01" name="Google Shape;3843;p44">
              <a:extLst>
                <a:ext uri="{FF2B5EF4-FFF2-40B4-BE49-F238E27FC236}">
                  <a16:creationId xmlns:a16="http://schemas.microsoft.com/office/drawing/2014/main" id="{B0459861-A3C8-A196-B1B5-7B0E8EB16BDF}"/>
                </a:ext>
              </a:extLst>
            </p:cNvPr>
            <p:cNvSpPr/>
            <p:nvPr/>
          </p:nvSpPr>
          <p:spPr>
            <a:xfrm>
              <a:off x="4869825" y="1519575"/>
              <a:ext cx="19500" cy="23825"/>
            </a:xfrm>
            <a:custGeom>
              <a:avLst/>
              <a:gdLst/>
              <a:ahLst/>
              <a:cxnLst/>
              <a:rect l="l" t="t" r="r" b="b"/>
              <a:pathLst>
                <a:path w="780" h="953" extrusionOk="0">
                  <a:moveTo>
                    <a:pt x="304" y="1"/>
                  </a:moveTo>
                  <a:lnTo>
                    <a:pt x="1" y="354"/>
                  </a:lnTo>
                  <a:cubicBezTo>
                    <a:pt x="181" y="506"/>
                    <a:pt x="289" y="722"/>
                    <a:pt x="311" y="953"/>
                  </a:cubicBezTo>
                  <a:lnTo>
                    <a:pt x="780" y="953"/>
                  </a:lnTo>
                  <a:cubicBezTo>
                    <a:pt x="751" y="585"/>
                    <a:pt x="585" y="239"/>
                    <a:pt x="304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02" name="Google Shape;3844;p44">
              <a:extLst>
                <a:ext uri="{FF2B5EF4-FFF2-40B4-BE49-F238E27FC236}">
                  <a16:creationId xmlns:a16="http://schemas.microsoft.com/office/drawing/2014/main" id="{6640E600-2951-7388-E5DF-20C630EC2616}"/>
                </a:ext>
              </a:extLst>
            </p:cNvPr>
            <p:cNvSpPr/>
            <p:nvPr/>
          </p:nvSpPr>
          <p:spPr>
            <a:xfrm>
              <a:off x="4857575" y="1547700"/>
              <a:ext cx="31575" cy="31600"/>
            </a:xfrm>
            <a:custGeom>
              <a:avLst/>
              <a:gdLst/>
              <a:ahLst/>
              <a:cxnLst/>
              <a:rect l="l" t="t" r="r" b="b"/>
              <a:pathLst>
                <a:path w="1263" h="1264" extrusionOk="0">
                  <a:moveTo>
                    <a:pt x="801" y="1"/>
                  </a:moveTo>
                  <a:cubicBezTo>
                    <a:pt x="758" y="419"/>
                    <a:pt x="426" y="751"/>
                    <a:pt x="1" y="794"/>
                  </a:cubicBezTo>
                  <a:lnTo>
                    <a:pt x="1" y="1263"/>
                  </a:lnTo>
                  <a:cubicBezTo>
                    <a:pt x="679" y="1213"/>
                    <a:pt x="1219" y="679"/>
                    <a:pt x="1263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03" name="Google Shape;3845;p44">
              <a:extLst>
                <a:ext uri="{FF2B5EF4-FFF2-40B4-BE49-F238E27FC236}">
                  <a16:creationId xmlns:a16="http://schemas.microsoft.com/office/drawing/2014/main" id="{628EA6EB-C7B2-4597-1017-90B2CE7DD3E3}"/>
                </a:ext>
              </a:extLst>
            </p:cNvPr>
            <p:cNvSpPr/>
            <p:nvPr/>
          </p:nvSpPr>
          <p:spPr>
            <a:xfrm>
              <a:off x="4829800" y="1560150"/>
              <a:ext cx="23650" cy="18950"/>
            </a:xfrm>
            <a:custGeom>
              <a:avLst/>
              <a:gdLst/>
              <a:ahLst/>
              <a:cxnLst/>
              <a:rect l="l" t="t" r="r" b="b"/>
              <a:pathLst>
                <a:path w="946" h="758" extrusionOk="0">
                  <a:moveTo>
                    <a:pt x="376" y="1"/>
                  </a:moveTo>
                  <a:lnTo>
                    <a:pt x="1" y="282"/>
                  </a:lnTo>
                  <a:cubicBezTo>
                    <a:pt x="239" y="563"/>
                    <a:pt x="578" y="736"/>
                    <a:pt x="946" y="758"/>
                  </a:cubicBezTo>
                  <a:lnTo>
                    <a:pt x="946" y="289"/>
                  </a:lnTo>
                  <a:cubicBezTo>
                    <a:pt x="722" y="267"/>
                    <a:pt x="520" y="166"/>
                    <a:pt x="376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1404" name="Google Shape;3846;p44">
            <a:extLst>
              <a:ext uri="{FF2B5EF4-FFF2-40B4-BE49-F238E27FC236}">
                <a16:creationId xmlns:a16="http://schemas.microsoft.com/office/drawing/2014/main" id="{D511B6E3-937C-06EA-122D-85AE360C40ED}"/>
              </a:ext>
            </a:extLst>
          </p:cNvPr>
          <p:cNvGrpSpPr/>
          <p:nvPr/>
        </p:nvGrpSpPr>
        <p:grpSpPr>
          <a:xfrm>
            <a:off x="5050425" y="5328389"/>
            <a:ext cx="837735" cy="784673"/>
            <a:chOff x="4721450" y="1509475"/>
            <a:chExt cx="79350" cy="74325"/>
          </a:xfrm>
          <a:solidFill>
            <a:schemeClr val="bg1">
              <a:alpha val="23645"/>
            </a:schemeClr>
          </a:solidFill>
        </p:grpSpPr>
        <p:sp>
          <p:nvSpPr>
            <p:cNvPr id="1405" name="Google Shape;3847;p44">
              <a:extLst>
                <a:ext uri="{FF2B5EF4-FFF2-40B4-BE49-F238E27FC236}">
                  <a16:creationId xmlns:a16="http://schemas.microsoft.com/office/drawing/2014/main" id="{3C75847D-BD13-046F-7547-CAF8376ECAB4}"/>
                </a:ext>
              </a:extLst>
            </p:cNvPr>
            <p:cNvSpPr/>
            <p:nvPr/>
          </p:nvSpPr>
          <p:spPr>
            <a:xfrm>
              <a:off x="4729025" y="1509475"/>
              <a:ext cx="27050" cy="26725"/>
            </a:xfrm>
            <a:custGeom>
              <a:avLst/>
              <a:gdLst/>
              <a:ahLst/>
              <a:cxnLst/>
              <a:rect l="l" t="t" r="r" b="b"/>
              <a:pathLst>
                <a:path w="1082" h="1069" extrusionOk="0">
                  <a:moveTo>
                    <a:pt x="440" y="1"/>
                  </a:moveTo>
                  <a:lnTo>
                    <a:pt x="570" y="224"/>
                  </a:lnTo>
                  <a:cubicBezTo>
                    <a:pt x="296" y="405"/>
                    <a:pt x="94" y="672"/>
                    <a:pt x="0" y="989"/>
                  </a:cubicBezTo>
                  <a:lnTo>
                    <a:pt x="188" y="809"/>
                  </a:lnTo>
                  <a:lnTo>
                    <a:pt x="462" y="1068"/>
                  </a:lnTo>
                  <a:cubicBezTo>
                    <a:pt x="527" y="888"/>
                    <a:pt x="649" y="737"/>
                    <a:pt x="808" y="628"/>
                  </a:cubicBezTo>
                  <a:lnTo>
                    <a:pt x="923" y="823"/>
                  </a:lnTo>
                  <a:lnTo>
                    <a:pt x="1082" y="188"/>
                  </a:lnTo>
                  <a:lnTo>
                    <a:pt x="440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06" name="Google Shape;3848;p44">
              <a:extLst>
                <a:ext uri="{FF2B5EF4-FFF2-40B4-BE49-F238E27FC236}">
                  <a16:creationId xmlns:a16="http://schemas.microsoft.com/office/drawing/2014/main" id="{0CC85F36-DF18-6FAD-3C8C-A075F451F0EC}"/>
                </a:ext>
              </a:extLst>
            </p:cNvPr>
            <p:cNvSpPr/>
            <p:nvPr/>
          </p:nvSpPr>
          <p:spPr>
            <a:xfrm>
              <a:off x="4721450" y="1533275"/>
              <a:ext cx="32300" cy="42600"/>
            </a:xfrm>
            <a:custGeom>
              <a:avLst/>
              <a:gdLst/>
              <a:ahLst/>
              <a:cxnLst/>
              <a:rect l="l" t="t" r="r" b="b"/>
              <a:pathLst>
                <a:path w="1292" h="1704" extrusionOk="0">
                  <a:moveTo>
                    <a:pt x="491" y="1"/>
                  </a:moveTo>
                  <a:lnTo>
                    <a:pt x="0" y="455"/>
                  </a:lnTo>
                  <a:lnTo>
                    <a:pt x="238" y="455"/>
                  </a:lnTo>
                  <a:cubicBezTo>
                    <a:pt x="253" y="1025"/>
                    <a:pt x="635" y="1530"/>
                    <a:pt x="1183" y="1703"/>
                  </a:cubicBezTo>
                  <a:lnTo>
                    <a:pt x="1024" y="1530"/>
                  </a:lnTo>
                  <a:lnTo>
                    <a:pt x="1291" y="1256"/>
                  </a:lnTo>
                  <a:cubicBezTo>
                    <a:pt x="952" y="1133"/>
                    <a:pt x="721" y="816"/>
                    <a:pt x="707" y="455"/>
                  </a:cubicBezTo>
                  <a:lnTo>
                    <a:pt x="945" y="455"/>
                  </a:lnTo>
                  <a:lnTo>
                    <a:pt x="491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07" name="Google Shape;3849;p44">
              <a:extLst>
                <a:ext uri="{FF2B5EF4-FFF2-40B4-BE49-F238E27FC236}">
                  <a16:creationId xmlns:a16="http://schemas.microsoft.com/office/drawing/2014/main" id="{F731B631-F70D-2BFF-9C76-BF1ECE199BCD}"/>
                </a:ext>
              </a:extLst>
            </p:cNvPr>
            <p:cNvSpPr/>
            <p:nvPr/>
          </p:nvSpPr>
          <p:spPr>
            <a:xfrm>
              <a:off x="4750650" y="1551675"/>
              <a:ext cx="42950" cy="32125"/>
            </a:xfrm>
            <a:custGeom>
              <a:avLst/>
              <a:gdLst/>
              <a:ahLst/>
              <a:cxnLst/>
              <a:rect l="l" t="t" r="r" b="b"/>
              <a:pathLst>
                <a:path w="1718" h="1285" extrusionOk="0">
                  <a:moveTo>
                    <a:pt x="1256" y="1"/>
                  </a:moveTo>
                  <a:cubicBezTo>
                    <a:pt x="1126" y="332"/>
                    <a:pt x="808" y="556"/>
                    <a:pt x="448" y="570"/>
                  </a:cubicBezTo>
                  <a:lnTo>
                    <a:pt x="448" y="340"/>
                  </a:lnTo>
                  <a:lnTo>
                    <a:pt x="1" y="794"/>
                  </a:lnTo>
                  <a:lnTo>
                    <a:pt x="448" y="1284"/>
                  </a:lnTo>
                  <a:lnTo>
                    <a:pt x="448" y="1032"/>
                  </a:lnTo>
                  <a:cubicBezTo>
                    <a:pt x="1039" y="1025"/>
                    <a:pt x="1551" y="635"/>
                    <a:pt x="1717" y="73"/>
                  </a:cubicBezTo>
                  <a:lnTo>
                    <a:pt x="1717" y="73"/>
                  </a:lnTo>
                  <a:lnTo>
                    <a:pt x="1515" y="260"/>
                  </a:lnTo>
                  <a:lnTo>
                    <a:pt x="1256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08" name="Google Shape;3850;p44">
              <a:extLst>
                <a:ext uri="{FF2B5EF4-FFF2-40B4-BE49-F238E27FC236}">
                  <a16:creationId xmlns:a16="http://schemas.microsoft.com/office/drawing/2014/main" id="{B7384AF1-E6EC-BB63-6557-1D5150272715}"/>
                </a:ext>
              </a:extLst>
            </p:cNvPr>
            <p:cNvSpPr/>
            <p:nvPr/>
          </p:nvSpPr>
          <p:spPr>
            <a:xfrm>
              <a:off x="4761300" y="1510025"/>
              <a:ext cx="39500" cy="44375"/>
            </a:xfrm>
            <a:custGeom>
              <a:avLst/>
              <a:gdLst/>
              <a:ahLst/>
              <a:cxnLst/>
              <a:rect l="l" t="t" r="r" b="b"/>
              <a:pathLst>
                <a:path w="1580" h="1775" extrusionOk="0">
                  <a:moveTo>
                    <a:pt x="13" y="0"/>
                  </a:moveTo>
                  <a:cubicBezTo>
                    <a:pt x="9" y="0"/>
                    <a:pt x="5" y="0"/>
                    <a:pt x="0" y="0"/>
                  </a:cubicBezTo>
                  <a:lnTo>
                    <a:pt x="0" y="462"/>
                  </a:lnTo>
                  <a:cubicBezTo>
                    <a:pt x="476" y="462"/>
                    <a:pt x="873" y="844"/>
                    <a:pt x="880" y="1328"/>
                  </a:cubicBezTo>
                  <a:lnTo>
                    <a:pt x="635" y="1328"/>
                  </a:lnTo>
                  <a:lnTo>
                    <a:pt x="1089" y="1775"/>
                  </a:lnTo>
                  <a:lnTo>
                    <a:pt x="1580" y="1328"/>
                  </a:lnTo>
                  <a:lnTo>
                    <a:pt x="1349" y="1328"/>
                  </a:lnTo>
                  <a:cubicBezTo>
                    <a:pt x="1335" y="589"/>
                    <a:pt x="743" y="0"/>
                    <a:pt x="13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1409" name="Google Shape;3857;p44">
            <a:extLst>
              <a:ext uri="{FF2B5EF4-FFF2-40B4-BE49-F238E27FC236}">
                <a16:creationId xmlns:a16="http://schemas.microsoft.com/office/drawing/2014/main" id="{B696F5D2-BB88-B5B3-7BD4-ACDEE46E54A7}"/>
              </a:ext>
            </a:extLst>
          </p:cNvPr>
          <p:cNvGrpSpPr/>
          <p:nvPr/>
        </p:nvGrpSpPr>
        <p:grpSpPr>
          <a:xfrm>
            <a:off x="2433903" y="5387082"/>
            <a:ext cx="668839" cy="667256"/>
            <a:chOff x="2637425" y="5179000"/>
            <a:chExt cx="196725" cy="196275"/>
          </a:xfrm>
          <a:solidFill>
            <a:schemeClr val="bg1">
              <a:alpha val="23645"/>
            </a:schemeClr>
          </a:solidFill>
        </p:grpSpPr>
        <p:sp>
          <p:nvSpPr>
            <p:cNvPr id="1410" name="Google Shape;3858;p44">
              <a:extLst>
                <a:ext uri="{FF2B5EF4-FFF2-40B4-BE49-F238E27FC236}">
                  <a16:creationId xmlns:a16="http://schemas.microsoft.com/office/drawing/2014/main" id="{980BA202-4DDF-C141-BB83-A01A6FCDF240}"/>
                </a:ext>
              </a:extLst>
            </p:cNvPr>
            <p:cNvSpPr/>
            <p:nvPr/>
          </p:nvSpPr>
          <p:spPr>
            <a:xfrm>
              <a:off x="2639050" y="5248050"/>
              <a:ext cx="35350" cy="17525"/>
            </a:xfrm>
            <a:custGeom>
              <a:avLst/>
              <a:gdLst/>
              <a:ahLst/>
              <a:cxnLst/>
              <a:rect l="l" t="t" r="r" b="b"/>
              <a:pathLst>
                <a:path w="1414" h="701" extrusionOk="0">
                  <a:moveTo>
                    <a:pt x="108" y="0"/>
                  </a:moveTo>
                  <a:lnTo>
                    <a:pt x="51" y="224"/>
                  </a:lnTo>
                  <a:cubicBezTo>
                    <a:pt x="29" y="303"/>
                    <a:pt x="7" y="375"/>
                    <a:pt x="0" y="455"/>
                  </a:cubicBezTo>
                  <a:lnTo>
                    <a:pt x="1342" y="700"/>
                  </a:lnTo>
                  <a:cubicBezTo>
                    <a:pt x="1349" y="650"/>
                    <a:pt x="1363" y="599"/>
                    <a:pt x="1378" y="549"/>
                  </a:cubicBezTo>
                  <a:lnTo>
                    <a:pt x="1414" y="397"/>
                  </a:lnTo>
                  <a:lnTo>
                    <a:pt x="108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11" name="Google Shape;3859;p44">
              <a:extLst>
                <a:ext uri="{FF2B5EF4-FFF2-40B4-BE49-F238E27FC236}">
                  <a16:creationId xmlns:a16="http://schemas.microsoft.com/office/drawing/2014/main" id="{309664C2-B3BA-66DD-E08C-8E13E12237D1}"/>
                </a:ext>
              </a:extLst>
            </p:cNvPr>
            <p:cNvSpPr/>
            <p:nvPr/>
          </p:nvSpPr>
          <p:spPr>
            <a:xfrm>
              <a:off x="2648425" y="5221550"/>
              <a:ext cx="34275" cy="25975"/>
            </a:xfrm>
            <a:custGeom>
              <a:avLst/>
              <a:gdLst/>
              <a:ahLst/>
              <a:cxnLst/>
              <a:rect l="l" t="t" r="r" b="b"/>
              <a:pathLst>
                <a:path w="1371" h="1039" extrusionOk="0">
                  <a:moveTo>
                    <a:pt x="245" y="0"/>
                  </a:moveTo>
                  <a:cubicBezTo>
                    <a:pt x="159" y="137"/>
                    <a:pt x="72" y="267"/>
                    <a:pt x="0" y="404"/>
                  </a:cubicBezTo>
                  <a:lnTo>
                    <a:pt x="1219" y="1039"/>
                  </a:lnTo>
                  <a:cubicBezTo>
                    <a:pt x="1262" y="945"/>
                    <a:pt x="1320" y="866"/>
                    <a:pt x="1371" y="772"/>
                  </a:cubicBezTo>
                  <a:lnTo>
                    <a:pt x="245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12" name="Google Shape;3860;p44">
              <a:extLst>
                <a:ext uri="{FF2B5EF4-FFF2-40B4-BE49-F238E27FC236}">
                  <a16:creationId xmlns:a16="http://schemas.microsoft.com/office/drawing/2014/main" id="{D618EC46-1A7A-695C-1019-2FC47B41F47A}"/>
                </a:ext>
              </a:extLst>
            </p:cNvPr>
            <p:cNvSpPr/>
            <p:nvPr/>
          </p:nvSpPr>
          <p:spPr>
            <a:xfrm>
              <a:off x="2665725" y="5200075"/>
              <a:ext cx="30150" cy="31950"/>
            </a:xfrm>
            <a:custGeom>
              <a:avLst/>
              <a:gdLst/>
              <a:ahLst/>
              <a:cxnLst/>
              <a:rect l="l" t="t" r="r" b="b"/>
              <a:pathLst>
                <a:path w="1206" h="1278" extrusionOk="0">
                  <a:moveTo>
                    <a:pt x="347" y="1"/>
                  </a:moveTo>
                  <a:cubicBezTo>
                    <a:pt x="224" y="95"/>
                    <a:pt x="116" y="210"/>
                    <a:pt x="1" y="318"/>
                  </a:cubicBezTo>
                  <a:lnTo>
                    <a:pt x="974" y="1278"/>
                  </a:lnTo>
                  <a:cubicBezTo>
                    <a:pt x="1046" y="1205"/>
                    <a:pt x="1126" y="1133"/>
                    <a:pt x="1205" y="1068"/>
                  </a:cubicBezTo>
                  <a:lnTo>
                    <a:pt x="347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13" name="Google Shape;3861;p44">
              <a:extLst>
                <a:ext uri="{FF2B5EF4-FFF2-40B4-BE49-F238E27FC236}">
                  <a16:creationId xmlns:a16="http://schemas.microsoft.com/office/drawing/2014/main" id="{7C9959E2-5D14-901C-6959-57D9C48A0E3B}"/>
                </a:ext>
              </a:extLst>
            </p:cNvPr>
            <p:cNvSpPr/>
            <p:nvPr/>
          </p:nvSpPr>
          <p:spPr>
            <a:xfrm>
              <a:off x="2689175" y="5185475"/>
              <a:ext cx="23275" cy="35000"/>
            </a:xfrm>
            <a:custGeom>
              <a:avLst/>
              <a:gdLst/>
              <a:ahLst/>
              <a:cxnLst/>
              <a:rect l="l" t="t" r="r" b="b"/>
              <a:pathLst>
                <a:path w="931" h="1400" extrusionOk="0">
                  <a:moveTo>
                    <a:pt x="426" y="1"/>
                  </a:moveTo>
                  <a:cubicBezTo>
                    <a:pt x="354" y="22"/>
                    <a:pt x="282" y="58"/>
                    <a:pt x="209" y="94"/>
                  </a:cubicBezTo>
                  <a:lnTo>
                    <a:pt x="0" y="195"/>
                  </a:lnTo>
                  <a:lnTo>
                    <a:pt x="649" y="1400"/>
                  </a:lnTo>
                  <a:lnTo>
                    <a:pt x="786" y="1335"/>
                  </a:lnTo>
                  <a:cubicBezTo>
                    <a:pt x="830" y="1306"/>
                    <a:pt x="880" y="1285"/>
                    <a:pt x="931" y="1270"/>
                  </a:cubicBezTo>
                  <a:lnTo>
                    <a:pt x="426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14" name="Google Shape;3862;p44">
              <a:extLst>
                <a:ext uri="{FF2B5EF4-FFF2-40B4-BE49-F238E27FC236}">
                  <a16:creationId xmlns:a16="http://schemas.microsoft.com/office/drawing/2014/main" id="{9E4C90DA-D868-2213-9DE4-0F3C7701F04E}"/>
                </a:ext>
              </a:extLst>
            </p:cNvPr>
            <p:cNvSpPr/>
            <p:nvPr/>
          </p:nvSpPr>
          <p:spPr>
            <a:xfrm>
              <a:off x="2716750" y="5179000"/>
              <a:ext cx="14275" cy="35000"/>
            </a:xfrm>
            <a:custGeom>
              <a:avLst/>
              <a:gdLst/>
              <a:ahLst/>
              <a:cxnLst/>
              <a:rect l="l" t="t" r="r" b="b"/>
              <a:pathLst>
                <a:path w="571" h="1400" extrusionOk="0">
                  <a:moveTo>
                    <a:pt x="470" y="0"/>
                  </a:moveTo>
                  <a:cubicBezTo>
                    <a:pt x="390" y="0"/>
                    <a:pt x="311" y="7"/>
                    <a:pt x="239" y="22"/>
                  </a:cubicBezTo>
                  <a:lnTo>
                    <a:pt x="1" y="58"/>
                  </a:lnTo>
                  <a:lnTo>
                    <a:pt x="268" y="1399"/>
                  </a:lnTo>
                  <a:lnTo>
                    <a:pt x="419" y="1378"/>
                  </a:lnTo>
                  <a:cubicBezTo>
                    <a:pt x="470" y="1370"/>
                    <a:pt x="520" y="1363"/>
                    <a:pt x="571" y="1363"/>
                  </a:cubicBezTo>
                  <a:lnTo>
                    <a:pt x="470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15" name="Google Shape;3863;p44">
              <a:extLst>
                <a:ext uri="{FF2B5EF4-FFF2-40B4-BE49-F238E27FC236}">
                  <a16:creationId xmlns:a16="http://schemas.microsoft.com/office/drawing/2014/main" id="{7E69FBAC-E8C3-DA97-15E8-490E7FFD4B91}"/>
                </a:ext>
              </a:extLst>
            </p:cNvPr>
            <p:cNvSpPr/>
            <p:nvPr/>
          </p:nvSpPr>
          <p:spPr>
            <a:xfrm>
              <a:off x="2742550" y="5179175"/>
              <a:ext cx="15150" cy="35350"/>
            </a:xfrm>
            <a:custGeom>
              <a:avLst/>
              <a:gdLst/>
              <a:ahLst/>
              <a:cxnLst/>
              <a:rect l="l" t="t" r="r" b="b"/>
              <a:pathLst>
                <a:path w="606" h="1414" extrusionOk="0">
                  <a:moveTo>
                    <a:pt x="144" y="0"/>
                  </a:moveTo>
                  <a:lnTo>
                    <a:pt x="0" y="1356"/>
                  </a:lnTo>
                  <a:cubicBezTo>
                    <a:pt x="101" y="1378"/>
                    <a:pt x="202" y="1385"/>
                    <a:pt x="303" y="1414"/>
                  </a:cubicBezTo>
                  <a:lnTo>
                    <a:pt x="606" y="80"/>
                  </a:lnTo>
                  <a:cubicBezTo>
                    <a:pt x="454" y="36"/>
                    <a:pt x="296" y="22"/>
                    <a:pt x="144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16" name="Google Shape;3864;p44">
              <a:extLst>
                <a:ext uri="{FF2B5EF4-FFF2-40B4-BE49-F238E27FC236}">
                  <a16:creationId xmlns:a16="http://schemas.microsoft.com/office/drawing/2014/main" id="{E36E63DB-1625-125F-828A-B8DAC82BFEBC}"/>
                </a:ext>
              </a:extLst>
            </p:cNvPr>
            <p:cNvSpPr/>
            <p:nvPr/>
          </p:nvSpPr>
          <p:spPr>
            <a:xfrm>
              <a:off x="2761100" y="5186550"/>
              <a:ext cx="24025" cy="35025"/>
            </a:xfrm>
            <a:custGeom>
              <a:avLst/>
              <a:gdLst/>
              <a:ahLst/>
              <a:cxnLst/>
              <a:rect l="l" t="t" r="r" b="b"/>
              <a:pathLst>
                <a:path w="961" h="1401" extrusionOk="0">
                  <a:moveTo>
                    <a:pt x="542" y="1"/>
                  </a:moveTo>
                  <a:lnTo>
                    <a:pt x="1" y="1256"/>
                  </a:lnTo>
                  <a:lnTo>
                    <a:pt x="138" y="1321"/>
                  </a:lnTo>
                  <a:cubicBezTo>
                    <a:pt x="181" y="1343"/>
                    <a:pt x="232" y="1371"/>
                    <a:pt x="275" y="1400"/>
                  </a:cubicBezTo>
                  <a:lnTo>
                    <a:pt x="960" y="210"/>
                  </a:lnTo>
                  <a:cubicBezTo>
                    <a:pt x="895" y="174"/>
                    <a:pt x="823" y="131"/>
                    <a:pt x="751" y="102"/>
                  </a:cubicBezTo>
                  <a:lnTo>
                    <a:pt x="542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17" name="Google Shape;3865;p44">
              <a:extLst>
                <a:ext uri="{FF2B5EF4-FFF2-40B4-BE49-F238E27FC236}">
                  <a16:creationId xmlns:a16="http://schemas.microsoft.com/office/drawing/2014/main" id="{B2DCBA8C-4FBF-92A9-4849-B55F023BD277}"/>
                </a:ext>
              </a:extLst>
            </p:cNvPr>
            <p:cNvSpPr/>
            <p:nvPr/>
          </p:nvSpPr>
          <p:spPr>
            <a:xfrm>
              <a:off x="2777350" y="5201900"/>
              <a:ext cx="30675" cy="31575"/>
            </a:xfrm>
            <a:custGeom>
              <a:avLst/>
              <a:gdLst/>
              <a:ahLst/>
              <a:cxnLst/>
              <a:rect l="l" t="t" r="r" b="b"/>
              <a:pathLst>
                <a:path w="1227" h="1263" extrusionOk="0">
                  <a:moveTo>
                    <a:pt x="887" y="0"/>
                  </a:moveTo>
                  <a:lnTo>
                    <a:pt x="0" y="1046"/>
                  </a:lnTo>
                  <a:cubicBezTo>
                    <a:pt x="79" y="1111"/>
                    <a:pt x="152" y="1183"/>
                    <a:pt x="224" y="1262"/>
                  </a:cubicBezTo>
                  <a:lnTo>
                    <a:pt x="1226" y="332"/>
                  </a:lnTo>
                  <a:cubicBezTo>
                    <a:pt x="1118" y="209"/>
                    <a:pt x="1003" y="101"/>
                    <a:pt x="887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18" name="Google Shape;3866;p44">
              <a:extLst>
                <a:ext uri="{FF2B5EF4-FFF2-40B4-BE49-F238E27FC236}">
                  <a16:creationId xmlns:a16="http://schemas.microsoft.com/office/drawing/2014/main" id="{8FCBF3E7-D858-F73D-EBEE-006C4E379FAF}"/>
                </a:ext>
              </a:extLst>
            </p:cNvPr>
            <p:cNvSpPr/>
            <p:nvPr/>
          </p:nvSpPr>
          <p:spPr>
            <a:xfrm>
              <a:off x="2797525" y="5250925"/>
              <a:ext cx="35550" cy="16625"/>
            </a:xfrm>
            <a:custGeom>
              <a:avLst/>
              <a:gdLst/>
              <a:ahLst/>
              <a:cxnLst/>
              <a:rect l="l" t="t" r="r" b="b"/>
              <a:pathLst>
                <a:path w="1422" h="665" extrusionOk="0">
                  <a:moveTo>
                    <a:pt x="1321" y="1"/>
                  </a:moveTo>
                  <a:lnTo>
                    <a:pt x="1" y="361"/>
                  </a:lnTo>
                  <a:lnTo>
                    <a:pt x="44" y="506"/>
                  </a:lnTo>
                  <a:cubicBezTo>
                    <a:pt x="51" y="556"/>
                    <a:pt x="59" y="614"/>
                    <a:pt x="66" y="664"/>
                  </a:cubicBezTo>
                  <a:lnTo>
                    <a:pt x="1422" y="462"/>
                  </a:lnTo>
                  <a:cubicBezTo>
                    <a:pt x="1407" y="383"/>
                    <a:pt x="1400" y="304"/>
                    <a:pt x="1378" y="232"/>
                  </a:cubicBezTo>
                  <a:lnTo>
                    <a:pt x="1321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19" name="Google Shape;3867;p44">
              <a:extLst>
                <a:ext uri="{FF2B5EF4-FFF2-40B4-BE49-F238E27FC236}">
                  <a16:creationId xmlns:a16="http://schemas.microsoft.com/office/drawing/2014/main" id="{A7B9A183-6A92-2A1B-3B18-CD8DBCABEEE5}"/>
                </a:ext>
              </a:extLst>
            </p:cNvPr>
            <p:cNvSpPr/>
            <p:nvPr/>
          </p:nvSpPr>
          <p:spPr>
            <a:xfrm>
              <a:off x="2799150" y="5278875"/>
              <a:ext cx="35000" cy="12825"/>
            </a:xfrm>
            <a:custGeom>
              <a:avLst/>
              <a:gdLst/>
              <a:ahLst/>
              <a:cxnLst/>
              <a:rect l="l" t="t" r="r" b="b"/>
              <a:pathLst>
                <a:path w="1400" h="513" extrusionOk="0">
                  <a:moveTo>
                    <a:pt x="30" y="1"/>
                  </a:moveTo>
                  <a:cubicBezTo>
                    <a:pt x="30" y="109"/>
                    <a:pt x="15" y="210"/>
                    <a:pt x="1" y="311"/>
                  </a:cubicBezTo>
                  <a:lnTo>
                    <a:pt x="1357" y="513"/>
                  </a:lnTo>
                  <a:cubicBezTo>
                    <a:pt x="1378" y="354"/>
                    <a:pt x="1393" y="203"/>
                    <a:pt x="1400" y="44"/>
                  </a:cubicBezTo>
                  <a:lnTo>
                    <a:pt x="30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20" name="Google Shape;3868;p44">
              <a:extLst>
                <a:ext uri="{FF2B5EF4-FFF2-40B4-BE49-F238E27FC236}">
                  <a16:creationId xmlns:a16="http://schemas.microsoft.com/office/drawing/2014/main" id="{5C849AA3-5AEC-B47F-39DD-C99F07ADA6C0}"/>
                </a:ext>
              </a:extLst>
            </p:cNvPr>
            <p:cNvSpPr/>
            <p:nvPr/>
          </p:nvSpPr>
          <p:spPr>
            <a:xfrm>
              <a:off x="2793575" y="5297825"/>
              <a:ext cx="35350" cy="21825"/>
            </a:xfrm>
            <a:custGeom>
              <a:avLst/>
              <a:gdLst/>
              <a:ahLst/>
              <a:cxnLst/>
              <a:rect l="l" t="t" r="r" b="b"/>
              <a:pathLst>
                <a:path w="1414" h="873" extrusionOk="0">
                  <a:moveTo>
                    <a:pt x="123" y="0"/>
                  </a:moveTo>
                  <a:lnTo>
                    <a:pt x="65" y="144"/>
                  </a:lnTo>
                  <a:cubicBezTo>
                    <a:pt x="51" y="195"/>
                    <a:pt x="22" y="238"/>
                    <a:pt x="0" y="281"/>
                  </a:cubicBezTo>
                  <a:lnTo>
                    <a:pt x="1234" y="873"/>
                  </a:lnTo>
                  <a:cubicBezTo>
                    <a:pt x="1270" y="801"/>
                    <a:pt x="1306" y="736"/>
                    <a:pt x="1335" y="664"/>
                  </a:cubicBezTo>
                  <a:lnTo>
                    <a:pt x="1414" y="440"/>
                  </a:lnTo>
                  <a:lnTo>
                    <a:pt x="123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21" name="Google Shape;3869;p44">
              <a:extLst>
                <a:ext uri="{FF2B5EF4-FFF2-40B4-BE49-F238E27FC236}">
                  <a16:creationId xmlns:a16="http://schemas.microsoft.com/office/drawing/2014/main" id="{A5CB0A85-C855-28FD-37D7-9708C9EF38AD}"/>
                </a:ext>
              </a:extLst>
            </p:cNvPr>
            <p:cNvSpPr/>
            <p:nvPr/>
          </p:nvSpPr>
          <p:spPr>
            <a:xfrm>
              <a:off x="2782925" y="5314775"/>
              <a:ext cx="32475" cy="29225"/>
            </a:xfrm>
            <a:custGeom>
              <a:avLst/>
              <a:gdLst/>
              <a:ahLst/>
              <a:cxnLst/>
              <a:rect l="l" t="t" r="r" b="b"/>
              <a:pathLst>
                <a:path w="1299" h="1169" extrusionOk="0">
                  <a:moveTo>
                    <a:pt x="195" y="0"/>
                  </a:moveTo>
                  <a:lnTo>
                    <a:pt x="102" y="123"/>
                  </a:lnTo>
                  <a:lnTo>
                    <a:pt x="1" y="238"/>
                  </a:lnTo>
                  <a:lnTo>
                    <a:pt x="1003" y="1168"/>
                  </a:lnTo>
                  <a:lnTo>
                    <a:pt x="1155" y="988"/>
                  </a:lnTo>
                  <a:lnTo>
                    <a:pt x="1299" y="801"/>
                  </a:lnTo>
                  <a:lnTo>
                    <a:pt x="195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22" name="Google Shape;3870;p44">
              <a:extLst>
                <a:ext uri="{FF2B5EF4-FFF2-40B4-BE49-F238E27FC236}">
                  <a16:creationId xmlns:a16="http://schemas.microsoft.com/office/drawing/2014/main" id="{DBBFE6EE-E5C2-7A11-B2D0-D55BB3404309}"/>
                </a:ext>
              </a:extLst>
            </p:cNvPr>
            <p:cNvSpPr/>
            <p:nvPr/>
          </p:nvSpPr>
          <p:spPr>
            <a:xfrm>
              <a:off x="2767975" y="5328275"/>
              <a:ext cx="26875" cy="33925"/>
            </a:xfrm>
            <a:custGeom>
              <a:avLst/>
              <a:gdLst/>
              <a:ahLst/>
              <a:cxnLst/>
              <a:rect l="l" t="t" r="r" b="b"/>
              <a:pathLst>
                <a:path w="1075" h="1357" extrusionOk="0">
                  <a:moveTo>
                    <a:pt x="252" y="1"/>
                  </a:moveTo>
                  <a:cubicBezTo>
                    <a:pt x="209" y="37"/>
                    <a:pt x="173" y="66"/>
                    <a:pt x="130" y="95"/>
                  </a:cubicBezTo>
                  <a:lnTo>
                    <a:pt x="0" y="174"/>
                  </a:lnTo>
                  <a:lnTo>
                    <a:pt x="685" y="1357"/>
                  </a:lnTo>
                  <a:lnTo>
                    <a:pt x="880" y="1234"/>
                  </a:lnTo>
                  <a:cubicBezTo>
                    <a:pt x="952" y="1191"/>
                    <a:pt x="1010" y="1141"/>
                    <a:pt x="1075" y="1097"/>
                  </a:cubicBezTo>
                  <a:lnTo>
                    <a:pt x="252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23" name="Google Shape;3871;p44">
              <a:extLst>
                <a:ext uri="{FF2B5EF4-FFF2-40B4-BE49-F238E27FC236}">
                  <a16:creationId xmlns:a16="http://schemas.microsoft.com/office/drawing/2014/main" id="{C4401E60-1AE0-B308-0FD3-41965FBB5DFA}"/>
                </a:ext>
              </a:extLst>
            </p:cNvPr>
            <p:cNvSpPr/>
            <p:nvPr/>
          </p:nvSpPr>
          <p:spPr>
            <a:xfrm>
              <a:off x="2750125" y="5337300"/>
              <a:ext cx="18950" cy="35550"/>
            </a:xfrm>
            <a:custGeom>
              <a:avLst/>
              <a:gdLst/>
              <a:ahLst/>
              <a:cxnLst/>
              <a:rect l="l" t="t" r="r" b="b"/>
              <a:pathLst>
                <a:path w="758" h="1422" extrusionOk="0">
                  <a:moveTo>
                    <a:pt x="296" y="1"/>
                  </a:moveTo>
                  <a:cubicBezTo>
                    <a:pt x="195" y="37"/>
                    <a:pt x="101" y="73"/>
                    <a:pt x="0" y="94"/>
                  </a:cubicBezTo>
                  <a:lnTo>
                    <a:pt x="303" y="1421"/>
                  </a:lnTo>
                  <a:cubicBezTo>
                    <a:pt x="454" y="1393"/>
                    <a:pt x="606" y="1342"/>
                    <a:pt x="757" y="1292"/>
                  </a:cubicBezTo>
                  <a:lnTo>
                    <a:pt x="296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24" name="Google Shape;3872;p44">
              <a:extLst>
                <a:ext uri="{FF2B5EF4-FFF2-40B4-BE49-F238E27FC236}">
                  <a16:creationId xmlns:a16="http://schemas.microsoft.com/office/drawing/2014/main" id="{F14A2DA6-7605-FFFE-5BDF-D2ADEE032E6C}"/>
                </a:ext>
              </a:extLst>
            </p:cNvPr>
            <p:cNvSpPr/>
            <p:nvPr/>
          </p:nvSpPr>
          <p:spPr>
            <a:xfrm>
              <a:off x="2728475" y="5340900"/>
              <a:ext cx="11750" cy="34375"/>
            </a:xfrm>
            <a:custGeom>
              <a:avLst/>
              <a:gdLst/>
              <a:ahLst/>
              <a:cxnLst/>
              <a:rect l="l" t="t" r="r" b="b"/>
              <a:pathLst>
                <a:path w="470" h="1375" extrusionOk="0">
                  <a:moveTo>
                    <a:pt x="102" y="1"/>
                  </a:moveTo>
                  <a:lnTo>
                    <a:pt x="1" y="1364"/>
                  </a:lnTo>
                  <a:cubicBezTo>
                    <a:pt x="113" y="1369"/>
                    <a:pt x="221" y="1374"/>
                    <a:pt x="331" y="1374"/>
                  </a:cubicBezTo>
                  <a:cubicBezTo>
                    <a:pt x="377" y="1374"/>
                    <a:pt x="423" y="1373"/>
                    <a:pt x="469" y="1371"/>
                  </a:cubicBezTo>
                  <a:lnTo>
                    <a:pt x="412" y="1"/>
                  </a:lnTo>
                  <a:cubicBezTo>
                    <a:pt x="361" y="4"/>
                    <a:pt x="309" y="6"/>
                    <a:pt x="257" y="6"/>
                  </a:cubicBezTo>
                  <a:cubicBezTo>
                    <a:pt x="204" y="6"/>
                    <a:pt x="152" y="4"/>
                    <a:pt x="102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25" name="Google Shape;3873;p44">
              <a:extLst>
                <a:ext uri="{FF2B5EF4-FFF2-40B4-BE49-F238E27FC236}">
                  <a16:creationId xmlns:a16="http://schemas.microsoft.com/office/drawing/2014/main" id="{A9A66664-B6FB-CEB1-AD06-0DB0A7CACB00}"/>
                </a:ext>
              </a:extLst>
            </p:cNvPr>
            <p:cNvSpPr/>
            <p:nvPr/>
          </p:nvSpPr>
          <p:spPr>
            <a:xfrm>
              <a:off x="2699800" y="5336750"/>
              <a:ext cx="19875" cy="35375"/>
            </a:xfrm>
            <a:custGeom>
              <a:avLst/>
              <a:gdLst/>
              <a:ahLst/>
              <a:cxnLst/>
              <a:rect l="l" t="t" r="r" b="b"/>
              <a:pathLst>
                <a:path w="795" h="1415" extrusionOk="0">
                  <a:moveTo>
                    <a:pt x="506" y="1"/>
                  </a:moveTo>
                  <a:lnTo>
                    <a:pt x="1" y="1270"/>
                  </a:lnTo>
                  <a:cubicBezTo>
                    <a:pt x="145" y="1328"/>
                    <a:pt x="296" y="1379"/>
                    <a:pt x="448" y="1415"/>
                  </a:cubicBezTo>
                  <a:lnTo>
                    <a:pt x="794" y="95"/>
                  </a:lnTo>
                  <a:cubicBezTo>
                    <a:pt x="693" y="66"/>
                    <a:pt x="599" y="37"/>
                    <a:pt x="506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26" name="Google Shape;3874;p44">
              <a:extLst>
                <a:ext uri="{FF2B5EF4-FFF2-40B4-BE49-F238E27FC236}">
                  <a16:creationId xmlns:a16="http://schemas.microsoft.com/office/drawing/2014/main" id="{3A45C148-263A-726D-1921-D54244B34813}"/>
                </a:ext>
              </a:extLst>
            </p:cNvPr>
            <p:cNvSpPr/>
            <p:nvPr/>
          </p:nvSpPr>
          <p:spPr>
            <a:xfrm>
              <a:off x="2674375" y="5327200"/>
              <a:ext cx="27800" cy="33575"/>
            </a:xfrm>
            <a:custGeom>
              <a:avLst/>
              <a:gdLst/>
              <a:ahLst/>
              <a:cxnLst/>
              <a:rect l="l" t="t" r="r" b="b"/>
              <a:pathLst>
                <a:path w="1112" h="1343" extrusionOk="0">
                  <a:moveTo>
                    <a:pt x="859" y="1"/>
                  </a:moveTo>
                  <a:lnTo>
                    <a:pt x="1" y="1068"/>
                  </a:lnTo>
                  <a:cubicBezTo>
                    <a:pt x="123" y="1169"/>
                    <a:pt x="253" y="1256"/>
                    <a:pt x="390" y="1342"/>
                  </a:cubicBezTo>
                  <a:lnTo>
                    <a:pt x="1112" y="174"/>
                  </a:lnTo>
                  <a:cubicBezTo>
                    <a:pt x="1018" y="123"/>
                    <a:pt x="938" y="66"/>
                    <a:pt x="859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27" name="Google Shape;3875;p44">
              <a:extLst>
                <a:ext uri="{FF2B5EF4-FFF2-40B4-BE49-F238E27FC236}">
                  <a16:creationId xmlns:a16="http://schemas.microsoft.com/office/drawing/2014/main" id="{FAE1E7F0-4831-A6A8-EDC4-B2DB77DFD32C}"/>
                </a:ext>
              </a:extLst>
            </p:cNvPr>
            <p:cNvSpPr/>
            <p:nvPr/>
          </p:nvSpPr>
          <p:spPr>
            <a:xfrm>
              <a:off x="2654550" y="5313150"/>
              <a:ext cx="33025" cy="28675"/>
            </a:xfrm>
            <a:custGeom>
              <a:avLst/>
              <a:gdLst/>
              <a:ahLst/>
              <a:cxnLst/>
              <a:rect l="l" t="t" r="r" b="b"/>
              <a:pathLst>
                <a:path w="1321" h="1147" extrusionOk="0">
                  <a:moveTo>
                    <a:pt x="1126" y="0"/>
                  </a:moveTo>
                  <a:lnTo>
                    <a:pt x="0" y="772"/>
                  </a:lnTo>
                  <a:lnTo>
                    <a:pt x="137" y="959"/>
                  </a:lnTo>
                  <a:lnTo>
                    <a:pt x="210" y="1053"/>
                  </a:lnTo>
                  <a:lnTo>
                    <a:pt x="289" y="1147"/>
                  </a:lnTo>
                  <a:lnTo>
                    <a:pt x="1320" y="245"/>
                  </a:lnTo>
                  <a:lnTo>
                    <a:pt x="1263" y="188"/>
                  </a:lnTo>
                  <a:lnTo>
                    <a:pt x="1219" y="123"/>
                  </a:lnTo>
                  <a:lnTo>
                    <a:pt x="1126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28" name="Google Shape;3876;p44">
              <a:extLst>
                <a:ext uri="{FF2B5EF4-FFF2-40B4-BE49-F238E27FC236}">
                  <a16:creationId xmlns:a16="http://schemas.microsoft.com/office/drawing/2014/main" id="{3691F69A-F7F9-2947-5929-9DB43DFEB608}"/>
                </a:ext>
              </a:extLst>
            </p:cNvPr>
            <p:cNvSpPr/>
            <p:nvPr/>
          </p:nvSpPr>
          <p:spPr>
            <a:xfrm>
              <a:off x="2641750" y="5296000"/>
              <a:ext cx="35350" cy="21125"/>
            </a:xfrm>
            <a:custGeom>
              <a:avLst/>
              <a:gdLst/>
              <a:ahLst/>
              <a:cxnLst/>
              <a:rect l="l" t="t" r="r" b="b"/>
              <a:pathLst>
                <a:path w="1414" h="845" extrusionOk="0">
                  <a:moveTo>
                    <a:pt x="1306" y="1"/>
                  </a:moveTo>
                  <a:lnTo>
                    <a:pt x="0" y="405"/>
                  </a:lnTo>
                  <a:cubicBezTo>
                    <a:pt x="51" y="549"/>
                    <a:pt x="101" y="701"/>
                    <a:pt x="166" y="845"/>
                  </a:cubicBezTo>
                  <a:lnTo>
                    <a:pt x="1414" y="282"/>
                  </a:lnTo>
                  <a:cubicBezTo>
                    <a:pt x="1371" y="196"/>
                    <a:pt x="1342" y="95"/>
                    <a:pt x="1306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29" name="Google Shape;3877;p44">
              <a:extLst>
                <a:ext uri="{FF2B5EF4-FFF2-40B4-BE49-F238E27FC236}">
                  <a16:creationId xmlns:a16="http://schemas.microsoft.com/office/drawing/2014/main" id="{98E976BB-E507-8DF7-0B99-709DD68D4CC7}"/>
                </a:ext>
              </a:extLst>
            </p:cNvPr>
            <p:cNvSpPr/>
            <p:nvPr/>
          </p:nvSpPr>
          <p:spPr>
            <a:xfrm>
              <a:off x="2637425" y="5277075"/>
              <a:ext cx="34650" cy="11750"/>
            </a:xfrm>
            <a:custGeom>
              <a:avLst/>
              <a:gdLst/>
              <a:ahLst/>
              <a:cxnLst/>
              <a:rect l="l" t="t" r="r" b="b"/>
              <a:pathLst>
                <a:path w="1386" h="470" extrusionOk="0">
                  <a:moveTo>
                    <a:pt x="0" y="1"/>
                  </a:moveTo>
                  <a:cubicBezTo>
                    <a:pt x="7" y="152"/>
                    <a:pt x="7" y="311"/>
                    <a:pt x="29" y="469"/>
                  </a:cubicBezTo>
                  <a:lnTo>
                    <a:pt x="1385" y="304"/>
                  </a:lnTo>
                  <a:cubicBezTo>
                    <a:pt x="1371" y="203"/>
                    <a:pt x="1378" y="102"/>
                    <a:pt x="1363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30" name="Google Shape;3878;p44">
              <a:extLst>
                <a:ext uri="{FF2B5EF4-FFF2-40B4-BE49-F238E27FC236}">
                  <a16:creationId xmlns:a16="http://schemas.microsoft.com/office/drawing/2014/main" id="{E6FDEE98-C088-8A07-13D3-E0E0E65DADAA}"/>
                </a:ext>
              </a:extLst>
            </p:cNvPr>
            <p:cNvSpPr/>
            <p:nvPr/>
          </p:nvSpPr>
          <p:spPr>
            <a:xfrm>
              <a:off x="2789950" y="5224075"/>
              <a:ext cx="34475" cy="25075"/>
            </a:xfrm>
            <a:custGeom>
              <a:avLst/>
              <a:gdLst/>
              <a:ahLst/>
              <a:cxnLst/>
              <a:rect l="l" t="t" r="r" b="b"/>
              <a:pathLst>
                <a:path w="1379" h="1003" extrusionOk="0">
                  <a:moveTo>
                    <a:pt x="1155" y="0"/>
                  </a:moveTo>
                  <a:lnTo>
                    <a:pt x="1" y="736"/>
                  </a:lnTo>
                  <a:lnTo>
                    <a:pt x="80" y="866"/>
                  </a:lnTo>
                  <a:cubicBezTo>
                    <a:pt x="102" y="909"/>
                    <a:pt x="131" y="959"/>
                    <a:pt x="145" y="1003"/>
                  </a:cubicBezTo>
                  <a:lnTo>
                    <a:pt x="1379" y="411"/>
                  </a:lnTo>
                  <a:cubicBezTo>
                    <a:pt x="1342" y="339"/>
                    <a:pt x="1314" y="267"/>
                    <a:pt x="1278" y="202"/>
                  </a:cubicBezTo>
                  <a:lnTo>
                    <a:pt x="1155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31" name="Google Shape;3879;p44">
              <a:extLst>
                <a:ext uri="{FF2B5EF4-FFF2-40B4-BE49-F238E27FC236}">
                  <a16:creationId xmlns:a16="http://schemas.microsoft.com/office/drawing/2014/main" id="{0B041EE0-CF6D-6C8B-6A9D-BA4E8D0F0C09}"/>
                </a:ext>
              </a:extLst>
            </p:cNvPr>
            <p:cNvSpPr/>
            <p:nvPr/>
          </p:nvSpPr>
          <p:spPr>
            <a:xfrm>
              <a:off x="2719450" y="5260675"/>
              <a:ext cx="32675" cy="32650"/>
            </a:xfrm>
            <a:custGeom>
              <a:avLst/>
              <a:gdLst/>
              <a:ahLst/>
              <a:cxnLst/>
              <a:rect l="l" t="t" r="r" b="b"/>
              <a:pathLst>
                <a:path w="1307" h="1306" extrusionOk="0">
                  <a:moveTo>
                    <a:pt x="657" y="0"/>
                  </a:moveTo>
                  <a:cubicBezTo>
                    <a:pt x="297" y="0"/>
                    <a:pt x="1" y="296"/>
                    <a:pt x="1" y="657"/>
                  </a:cubicBezTo>
                  <a:cubicBezTo>
                    <a:pt x="1" y="1017"/>
                    <a:pt x="297" y="1306"/>
                    <a:pt x="657" y="1306"/>
                  </a:cubicBezTo>
                  <a:cubicBezTo>
                    <a:pt x="1018" y="1306"/>
                    <a:pt x="1306" y="1017"/>
                    <a:pt x="1306" y="657"/>
                  </a:cubicBezTo>
                  <a:cubicBezTo>
                    <a:pt x="1306" y="296"/>
                    <a:pt x="1018" y="0"/>
                    <a:pt x="657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1432" name="Google Shape;3880;p44">
            <a:extLst>
              <a:ext uri="{FF2B5EF4-FFF2-40B4-BE49-F238E27FC236}">
                <a16:creationId xmlns:a16="http://schemas.microsoft.com/office/drawing/2014/main" id="{F2D48C69-8709-51FC-5DE6-5EBDB87A319F}"/>
              </a:ext>
            </a:extLst>
          </p:cNvPr>
          <p:cNvGrpSpPr/>
          <p:nvPr/>
        </p:nvGrpSpPr>
        <p:grpSpPr>
          <a:xfrm>
            <a:off x="3302423" y="5354672"/>
            <a:ext cx="679193" cy="679804"/>
            <a:chOff x="3231350" y="5179700"/>
            <a:chExt cx="194775" cy="194950"/>
          </a:xfrm>
          <a:solidFill>
            <a:schemeClr val="bg1">
              <a:alpha val="23645"/>
            </a:schemeClr>
          </a:solidFill>
        </p:grpSpPr>
        <p:sp>
          <p:nvSpPr>
            <p:cNvPr id="1433" name="Google Shape;3881;p44">
              <a:extLst>
                <a:ext uri="{FF2B5EF4-FFF2-40B4-BE49-F238E27FC236}">
                  <a16:creationId xmlns:a16="http://schemas.microsoft.com/office/drawing/2014/main" id="{99633160-036C-80E1-C6E7-ECA8E5A83B35}"/>
                </a:ext>
              </a:extLst>
            </p:cNvPr>
            <p:cNvSpPr/>
            <p:nvPr/>
          </p:nvSpPr>
          <p:spPr>
            <a:xfrm>
              <a:off x="3329625" y="5373550"/>
              <a:ext cx="2375" cy="1100"/>
            </a:xfrm>
            <a:custGeom>
              <a:avLst/>
              <a:gdLst/>
              <a:ahLst/>
              <a:cxnLst/>
              <a:rect l="l" t="t" r="r" b="b"/>
              <a:pathLst>
                <a:path w="95" h="44" extrusionOk="0">
                  <a:moveTo>
                    <a:pt x="30" y="0"/>
                  </a:moveTo>
                  <a:cubicBezTo>
                    <a:pt x="15" y="0"/>
                    <a:pt x="1" y="7"/>
                    <a:pt x="1" y="22"/>
                  </a:cubicBezTo>
                  <a:cubicBezTo>
                    <a:pt x="1" y="29"/>
                    <a:pt x="15" y="44"/>
                    <a:pt x="30" y="44"/>
                  </a:cubicBezTo>
                  <a:lnTo>
                    <a:pt x="73" y="44"/>
                  </a:lnTo>
                  <a:cubicBezTo>
                    <a:pt x="94" y="36"/>
                    <a:pt x="94" y="0"/>
                    <a:pt x="73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34" name="Google Shape;3882;p44">
              <a:extLst>
                <a:ext uri="{FF2B5EF4-FFF2-40B4-BE49-F238E27FC236}">
                  <a16:creationId xmlns:a16="http://schemas.microsoft.com/office/drawing/2014/main" id="{F4A57304-E4B3-750B-DC76-3623DAE672E7}"/>
                </a:ext>
              </a:extLst>
            </p:cNvPr>
            <p:cNvSpPr/>
            <p:nvPr/>
          </p:nvSpPr>
          <p:spPr>
            <a:xfrm>
              <a:off x="3319350" y="5373175"/>
              <a:ext cx="2375" cy="1125"/>
            </a:xfrm>
            <a:custGeom>
              <a:avLst/>
              <a:gdLst/>
              <a:ahLst/>
              <a:cxnLst/>
              <a:rect l="l" t="t" r="r" b="b"/>
              <a:pathLst>
                <a:path w="95" h="45" extrusionOk="0">
                  <a:moveTo>
                    <a:pt x="29" y="1"/>
                  </a:moveTo>
                  <a:cubicBezTo>
                    <a:pt x="1" y="1"/>
                    <a:pt x="1" y="37"/>
                    <a:pt x="22" y="44"/>
                  </a:cubicBezTo>
                  <a:lnTo>
                    <a:pt x="73" y="44"/>
                  </a:lnTo>
                  <a:cubicBezTo>
                    <a:pt x="87" y="44"/>
                    <a:pt x="94" y="37"/>
                    <a:pt x="94" y="22"/>
                  </a:cubicBezTo>
                  <a:cubicBezTo>
                    <a:pt x="94" y="15"/>
                    <a:pt x="87" y="1"/>
                    <a:pt x="73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35" name="Google Shape;3883;p44">
              <a:extLst>
                <a:ext uri="{FF2B5EF4-FFF2-40B4-BE49-F238E27FC236}">
                  <a16:creationId xmlns:a16="http://schemas.microsoft.com/office/drawing/2014/main" id="{23C1AC21-1A00-5333-491E-05EC3EEBC0BB}"/>
                </a:ext>
              </a:extLst>
            </p:cNvPr>
            <p:cNvSpPr/>
            <p:nvPr/>
          </p:nvSpPr>
          <p:spPr>
            <a:xfrm>
              <a:off x="3339900" y="5372650"/>
              <a:ext cx="2375" cy="1275"/>
            </a:xfrm>
            <a:custGeom>
              <a:avLst/>
              <a:gdLst/>
              <a:ahLst/>
              <a:cxnLst/>
              <a:rect l="l" t="t" r="r" b="b"/>
              <a:pathLst>
                <a:path w="95" h="51" extrusionOk="0">
                  <a:moveTo>
                    <a:pt x="73" y="0"/>
                  </a:moveTo>
                  <a:lnTo>
                    <a:pt x="22" y="7"/>
                  </a:lnTo>
                  <a:cubicBezTo>
                    <a:pt x="8" y="7"/>
                    <a:pt x="1" y="15"/>
                    <a:pt x="8" y="29"/>
                  </a:cubicBezTo>
                  <a:cubicBezTo>
                    <a:pt x="8" y="43"/>
                    <a:pt x="15" y="51"/>
                    <a:pt x="30" y="51"/>
                  </a:cubicBezTo>
                  <a:lnTo>
                    <a:pt x="73" y="43"/>
                  </a:lnTo>
                  <a:cubicBezTo>
                    <a:pt x="87" y="43"/>
                    <a:pt x="95" y="29"/>
                    <a:pt x="95" y="22"/>
                  </a:cubicBezTo>
                  <a:cubicBezTo>
                    <a:pt x="95" y="7"/>
                    <a:pt x="80" y="0"/>
                    <a:pt x="73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36" name="Google Shape;3884;p44">
              <a:extLst>
                <a:ext uri="{FF2B5EF4-FFF2-40B4-BE49-F238E27FC236}">
                  <a16:creationId xmlns:a16="http://schemas.microsoft.com/office/drawing/2014/main" id="{73E73046-2CFE-D64B-1213-6EFD56E9951E}"/>
                </a:ext>
              </a:extLst>
            </p:cNvPr>
            <p:cNvSpPr/>
            <p:nvPr/>
          </p:nvSpPr>
          <p:spPr>
            <a:xfrm>
              <a:off x="3309075" y="5371675"/>
              <a:ext cx="2375" cy="1350"/>
            </a:xfrm>
            <a:custGeom>
              <a:avLst/>
              <a:gdLst/>
              <a:ahLst/>
              <a:cxnLst/>
              <a:rect l="l" t="t" r="r" b="b"/>
              <a:pathLst>
                <a:path w="95" h="54" extrusionOk="0">
                  <a:moveTo>
                    <a:pt x="25" y="0"/>
                  </a:moveTo>
                  <a:cubicBezTo>
                    <a:pt x="15" y="0"/>
                    <a:pt x="8" y="7"/>
                    <a:pt x="8" y="18"/>
                  </a:cubicBezTo>
                  <a:cubicBezTo>
                    <a:pt x="0" y="32"/>
                    <a:pt x="15" y="39"/>
                    <a:pt x="22" y="46"/>
                  </a:cubicBezTo>
                  <a:lnTo>
                    <a:pt x="73" y="54"/>
                  </a:lnTo>
                  <a:cubicBezTo>
                    <a:pt x="87" y="54"/>
                    <a:pt x="94" y="46"/>
                    <a:pt x="94" y="32"/>
                  </a:cubicBezTo>
                  <a:cubicBezTo>
                    <a:pt x="94" y="25"/>
                    <a:pt x="87" y="10"/>
                    <a:pt x="80" y="10"/>
                  </a:cubicBezTo>
                  <a:lnTo>
                    <a:pt x="37" y="3"/>
                  </a:lnTo>
                  <a:cubicBezTo>
                    <a:pt x="33" y="1"/>
                    <a:pt x="29" y="0"/>
                    <a:pt x="25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37" name="Google Shape;3885;p44">
              <a:extLst>
                <a:ext uri="{FF2B5EF4-FFF2-40B4-BE49-F238E27FC236}">
                  <a16:creationId xmlns:a16="http://schemas.microsoft.com/office/drawing/2014/main" id="{375E4794-AA6E-3786-E615-B829999736D4}"/>
                </a:ext>
              </a:extLst>
            </p:cNvPr>
            <p:cNvSpPr/>
            <p:nvPr/>
          </p:nvSpPr>
          <p:spPr>
            <a:xfrm>
              <a:off x="3349825" y="5370650"/>
              <a:ext cx="2725" cy="1475"/>
            </a:xfrm>
            <a:custGeom>
              <a:avLst/>
              <a:gdLst/>
              <a:ahLst/>
              <a:cxnLst/>
              <a:rect l="l" t="t" r="r" b="b"/>
              <a:pathLst>
                <a:path w="109" h="59" extrusionOk="0">
                  <a:moveTo>
                    <a:pt x="73" y="1"/>
                  </a:moveTo>
                  <a:lnTo>
                    <a:pt x="29" y="15"/>
                  </a:lnTo>
                  <a:cubicBezTo>
                    <a:pt x="0" y="15"/>
                    <a:pt x="8" y="59"/>
                    <a:pt x="37" y="59"/>
                  </a:cubicBezTo>
                  <a:lnTo>
                    <a:pt x="44" y="59"/>
                  </a:lnTo>
                  <a:lnTo>
                    <a:pt x="87" y="44"/>
                  </a:lnTo>
                  <a:cubicBezTo>
                    <a:pt x="101" y="44"/>
                    <a:pt x="109" y="30"/>
                    <a:pt x="101" y="15"/>
                  </a:cubicBezTo>
                  <a:cubicBezTo>
                    <a:pt x="101" y="8"/>
                    <a:pt x="87" y="1"/>
                    <a:pt x="73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38" name="Google Shape;3886;p44">
              <a:extLst>
                <a:ext uri="{FF2B5EF4-FFF2-40B4-BE49-F238E27FC236}">
                  <a16:creationId xmlns:a16="http://schemas.microsoft.com/office/drawing/2014/main" id="{105F7B98-A263-872B-4AB6-845DB7A483D8}"/>
                </a:ext>
              </a:extLst>
            </p:cNvPr>
            <p:cNvSpPr/>
            <p:nvPr/>
          </p:nvSpPr>
          <p:spPr>
            <a:xfrm>
              <a:off x="3298975" y="5369150"/>
              <a:ext cx="2550" cy="1350"/>
            </a:xfrm>
            <a:custGeom>
              <a:avLst/>
              <a:gdLst/>
              <a:ahLst/>
              <a:cxnLst/>
              <a:rect l="l" t="t" r="r" b="b"/>
              <a:pathLst>
                <a:path w="102" h="54" extrusionOk="0">
                  <a:moveTo>
                    <a:pt x="24" y="0"/>
                  </a:moveTo>
                  <a:cubicBezTo>
                    <a:pt x="15" y="0"/>
                    <a:pt x="8" y="5"/>
                    <a:pt x="8" y="10"/>
                  </a:cubicBezTo>
                  <a:cubicBezTo>
                    <a:pt x="1" y="25"/>
                    <a:pt x="8" y="39"/>
                    <a:pt x="22" y="46"/>
                  </a:cubicBezTo>
                  <a:lnTo>
                    <a:pt x="73" y="54"/>
                  </a:lnTo>
                  <a:lnTo>
                    <a:pt x="80" y="54"/>
                  </a:lnTo>
                  <a:cubicBezTo>
                    <a:pt x="87" y="54"/>
                    <a:pt x="94" y="46"/>
                    <a:pt x="94" y="39"/>
                  </a:cubicBezTo>
                  <a:cubicBezTo>
                    <a:pt x="102" y="32"/>
                    <a:pt x="94" y="18"/>
                    <a:pt x="80" y="10"/>
                  </a:cubicBezTo>
                  <a:lnTo>
                    <a:pt x="37" y="3"/>
                  </a:lnTo>
                  <a:cubicBezTo>
                    <a:pt x="32" y="1"/>
                    <a:pt x="28" y="0"/>
                    <a:pt x="24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39" name="Google Shape;3887;p44">
              <a:extLst>
                <a:ext uri="{FF2B5EF4-FFF2-40B4-BE49-F238E27FC236}">
                  <a16:creationId xmlns:a16="http://schemas.microsoft.com/office/drawing/2014/main" id="{CD985E12-2574-CF93-7028-084ACA0A0D17}"/>
                </a:ext>
              </a:extLst>
            </p:cNvPr>
            <p:cNvSpPr/>
            <p:nvPr/>
          </p:nvSpPr>
          <p:spPr>
            <a:xfrm>
              <a:off x="3359925" y="5367700"/>
              <a:ext cx="2375" cy="1550"/>
            </a:xfrm>
            <a:custGeom>
              <a:avLst/>
              <a:gdLst/>
              <a:ahLst/>
              <a:cxnLst/>
              <a:rect l="l" t="t" r="r" b="b"/>
              <a:pathLst>
                <a:path w="95" h="62" extrusionOk="0">
                  <a:moveTo>
                    <a:pt x="72" y="1"/>
                  </a:moveTo>
                  <a:cubicBezTo>
                    <a:pt x="70" y="1"/>
                    <a:pt x="67" y="2"/>
                    <a:pt x="65" y="3"/>
                  </a:cubicBezTo>
                  <a:lnTo>
                    <a:pt x="22" y="18"/>
                  </a:lnTo>
                  <a:cubicBezTo>
                    <a:pt x="8" y="18"/>
                    <a:pt x="0" y="32"/>
                    <a:pt x="8" y="47"/>
                  </a:cubicBezTo>
                  <a:cubicBezTo>
                    <a:pt x="8" y="54"/>
                    <a:pt x="22" y="61"/>
                    <a:pt x="29" y="61"/>
                  </a:cubicBezTo>
                  <a:lnTo>
                    <a:pt x="36" y="61"/>
                  </a:lnTo>
                  <a:lnTo>
                    <a:pt x="80" y="47"/>
                  </a:lnTo>
                  <a:cubicBezTo>
                    <a:pt x="94" y="40"/>
                    <a:pt x="94" y="25"/>
                    <a:pt x="94" y="18"/>
                  </a:cubicBezTo>
                  <a:cubicBezTo>
                    <a:pt x="89" y="7"/>
                    <a:pt x="80" y="1"/>
                    <a:pt x="72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40" name="Google Shape;3888;p44">
              <a:extLst>
                <a:ext uri="{FF2B5EF4-FFF2-40B4-BE49-F238E27FC236}">
                  <a16:creationId xmlns:a16="http://schemas.microsoft.com/office/drawing/2014/main" id="{DA523738-90C2-4004-D5EF-C72D58B80B96}"/>
                </a:ext>
              </a:extLst>
            </p:cNvPr>
            <p:cNvSpPr/>
            <p:nvPr/>
          </p:nvSpPr>
          <p:spPr>
            <a:xfrm>
              <a:off x="3289425" y="5365525"/>
              <a:ext cx="2375" cy="1550"/>
            </a:xfrm>
            <a:custGeom>
              <a:avLst/>
              <a:gdLst/>
              <a:ahLst/>
              <a:cxnLst/>
              <a:rect l="l" t="t" r="r" b="b"/>
              <a:pathLst>
                <a:path w="95" h="62" extrusionOk="0">
                  <a:moveTo>
                    <a:pt x="29" y="1"/>
                  </a:moveTo>
                  <a:cubicBezTo>
                    <a:pt x="21" y="1"/>
                    <a:pt x="13" y="6"/>
                    <a:pt x="8" y="11"/>
                  </a:cubicBezTo>
                  <a:cubicBezTo>
                    <a:pt x="0" y="26"/>
                    <a:pt x="8" y="40"/>
                    <a:pt x="22" y="47"/>
                  </a:cubicBezTo>
                  <a:lnTo>
                    <a:pt x="65" y="62"/>
                  </a:lnTo>
                  <a:lnTo>
                    <a:pt x="72" y="62"/>
                  </a:lnTo>
                  <a:cubicBezTo>
                    <a:pt x="80" y="62"/>
                    <a:pt x="87" y="54"/>
                    <a:pt x="94" y="47"/>
                  </a:cubicBezTo>
                  <a:cubicBezTo>
                    <a:pt x="94" y="40"/>
                    <a:pt x="94" y="26"/>
                    <a:pt x="80" y="18"/>
                  </a:cubicBezTo>
                  <a:lnTo>
                    <a:pt x="36" y="4"/>
                  </a:lnTo>
                  <a:cubicBezTo>
                    <a:pt x="34" y="2"/>
                    <a:pt x="32" y="1"/>
                    <a:pt x="29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41" name="Google Shape;3889;p44">
              <a:extLst>
                <a:ext uri="{FF2B5EF4-FFF2-40B4-BE49-F238E27FC236}">
                  <a16:creationId xmlns:a16="http://schemas.microsoft.com/office/drawing/2014/main" id="{A11CD485-F74B-7673-13C7-2EDA34A5B1F6}"/>
                </a:ext>
              </a:extLst>
            </p:cNvPr>
            <p:cNvSpPr/>
            <p:nvPr/>
          </p:nvSpPr>
          <p:spPr>
            <a:xfrm>
              <a:off x="3369475" y="5363700"/>
              <a:ext cx="2375" cy="1575"/>
            </a:xfrm>
            <a:custGeom>
              <a:avLst/>
              <a:gdLst/>
              <a:ahLst/>
              <a:cxnLst/>
              <a:rect l="l" t="t" r="r" b="b"/>
              <a:pathLst>
                <a:path w="95" h="63" extrusionOk="0">
                  <a:moveTo>
                    <a:pt x="75" y="0"/>
                  </a:moveTo>
                  <a:cubicBezTo>
                    <a:pt x="70" y="0"/>
                    <a:pt x="64" y="2"/>
                    <a:pt x="58" y="5"/>
                  </a:cubicBezTo>
                  <a:lnTo>
                    <a:pt x="15" y="19"/>
                  </a:lnTo>
                  <a:cubicBezTo>
                    <a:pt x="8" y="26"/>
                    <a:pt x="1" y="41"/>
                    <a:pt x="8" y="48"/>
                  </a:cubicBezTo>
                  <a:cubicBezTo>
                    <a:pt x="8" y="63"/>
                    <a:pt x="22" y="63"/>
                    <a:pt x="29" y="63"/>
                  </a:cubicBezTo>
                  <a:lnTo>
                    <a:pt x="37" y="63"/>
                  </a:lnTo>
                  <a:lnTo>
                    <a:pt x="80" y="41"/>
                  </a:lnTo>
                  <a:cubicBezTo>
                    <a:pt x="87" y="34"/>
                    <a:pt x="94" y="26"/>
                    <a:pt x="87" y="12"/>
                  </a:cubicBezTo>
                  <a:cubicBezTo>
                    <a:pt x="87" y="4"/>
                    <a:pt x="82" y="0"/>
                    <a:pt x="75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42" name="Google Shape;3890;p44">
              <a:extLst>
                <a:ext uri="{FF2B5EF4-FFF2-40B4-BE49-F238E27FC236}">
                  <a16:creationId xmlns:a16="http://schemas.microsoft.com/office/drawing/2014/main" id="{386870A2-9A6B-2BEA-E504-7EDB0AEBAF74}"/>
                </a:ext>
              </a:extLst>
            </p:cNvPr>
            <p:cNvSpPr/>
            <p:nvPr/>
          </p:nvSpPr>
          <p:spPr>
            <a:xfrm>
              <a:off x="3280225" y="5360975"/>
              <a:ext cx="2375" cy="1775"/>
            </a:xfrm>
            <a:custGeom>
              <a:avLst/>
              <a:gdLst/>
              <a:ahLst/>
              <a:cxnLst/>
              <a:rect l="l" t="t" r="r" b="b"/>
              <a:pathLst>
                <a:path w="95" h="71" extrusionOk="0">
                  <a:moveTo>
                    <a:pt x="25" y="1"/>
                  </a:moveTo>
                  <a:cubicBezTo>
                    <a:pt x="19" y="1"/>
                    <a:pt x="12" y="4"/>
                    <a:pt x="8" y="13"/>
                  </a:cubicBezTo>
                  <a:cubicBezTo>
                    <a:pt x="0" y="20"/>
                    <a:pt x="8" y="34"/>
                    <a:pt x="15" y="42"/>
                  </a:cubicBezTo>
                  <a:lnTo>
                    <a:pt x="58" y="63"/>
                  </a:lnTo>
                  <a:lnTo>
                    <a:pt x="65" y="63"/>
                  </a:lnTo>
                  <a:lnTo>
                    <a:pt x="65" y="71"/>
                  </a:lnTo>
                  <a:cubicBezTo>
                    <a:pt x="87" y="63"/>
                    <a:pt x="94" y="34"/>
                    <a:pt x="80" y="27"/>
                  </a:cubicBezTo>
                  <a:lnTo>
                    <a:pt x="37" y="6"/>
                  </a:lnTo>
                  <a:cubicBezTo>
                    <a:pt x="34" y="3"/>
                    <a:pt x="29" y="1"/>
                    <a:pt x="25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43" name="Google Shape;3891;p44">
              <a:extLst>
                <a:ext uri="{FF2B5EF4-FFF2-40B4-BE49-F238E27FC236}">
                  <a16:creationId xmlns:a16="http://schemas.microsoft.com/office/drawing/2014/main" id="{9C2305DF-5668-CA92-C37C-FAD6E1813BC6}"/>
                </a:ext>
              </a:extLst>
            </p:cNvPr>
            <p:cNvSpPr/>
            <p:nvPr/>
          </p:nvSpPr>
          <p:spPr>
            <a:xfrm>
              <a:off x="3378500" y="5358675"/>
              <a:ext cx="2600" cy="1725"/>
            </a:xfrm>
            <a:custGeom>
              <a:avLst/>
              <a:gdLst/>
              <a:ahLst/>
              <a:cxnLst/>
              <a:rect l="l" t="t" r="r" b="b"/>
              <a:pathLst>
                <a:path w="104" h="69" extrusionOk="0">
                  <a:moveTo>
                    <a:pt x="69" y="1"/>
                  </a:moveTo>
                  <a:cubicBezTo>
                    <a:pt x="65" y="1"/>
                    <a:pt x="61" y="2"/>
                    <a:pt x="58" y="4"/>
                  </a:cubicBezTo>
                  <a:lnTo>
                    <a:pt x="15" y="26"/>
                  </a:lnTo>
                  <a:cubicBezTo>
                    <a:pt x="7" y="33"/>
                    <a:pt x="0" y="47"/>
                    <a:pt x="7" y="62"/>
                  </a:cubicBezTo>
                  <a:cubicBezTo>
                    <a:pt x="15" y="69"/>
                    <a:pt x="22" y="69"/>
                    <a:pt x="29" y="69"/>
                  </a:cubicBezTo>
                  <a:lnTo>
                    <a:pt x="44" y="69"/>
                  </a:lnTo>
                  <a:lnTo>
                    <a:pt x="80" y="40"/>
                  </a:lnTo>
                  <a:cubicBezTo>
                    <a:pt x="104" y="28"/>
                    <a:pt x="87" y="1"/>
                    <a:pt x="69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44" name="Google Shape;3892;p44">
              <a:extLst>
                <a:ext uri="{FF2B5EF4-FFF2-40B4-BE49-F238E27FC236}">
                  <a16:creationId xmlns:a16="http://schemas.microsoft.com/office/drawing/2014/main" id="{078057A3-4B24-1258-F1C7-58F5AA77B9E2}"/>
                </a:ext>
              </a:extLst>
            </p:cNvPr>
            <p:cNvSpPr/>
            <p:nvPr/>
          </p:nvSpPr>
          <p:spPr>
            <a:xfrm>
              <a:off x="3271325" y="5355250"/>
              <a:ext cx="2425" cy="1900"/>
            </a:xfrm>
            <a:custGeom>
              <a:avLst/>
              <a:gdLst/>
              <a:ahLst/>
              <a:cxnLst/>
              <a:rect l="l" t="t" r="r" b="b"/>
              <a:pathLst>
                <a:path w="97" h="76" extrusionOk="0">
                  <a:moveTo>
                    <a:pt x="36" y="0"/>
                  </a:moveTo>
                  <a:cubicBezTo>
                    <a:pt x="17" y="0"/>
                    <a:pt x="1" y="28"/>
                    <a:pt x="25" y="40"/>
                  </a:cubicBezTo>
                  <a:lnTo>
                    <a:pt x="61" y="69"/>
                  </a:lnTo>
                  <a:cubicBezTo>
                    <a:pt x="61" y="76"/>
                    <a:pt x="68" y="76"/>
                    <a:pt x="75" y="76"/>
                  </a:cubicBezTo>
                  <a:cubicBezTo>
                    <a:pt x="82" y="76"/>
                    <a:pt x="90" y="69"/>
                    <a:pt x="90" y="69"/>
                  </a:cubicBezTo>
                  <a:cubicBezTo>
                    <a:pt x="97" y="54"/>
                    <a:pt x="97" y="40"/>
                    <a:pt x="90" y="33"/>
                  </a:cubicBezTo>
                  <a:lnTo>
                    <a:pt x="46" y="4"/>
                  </a:lnTo>
                  <a:cubicBezTo>
                    <a:pt x="43" y="1"/>
                    <a:pt x="39" y="0"/>
                    <a:pt x="36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45" name="Google Shape;3893;p44">
              <a:extLst>
                <a:ext uri="{FF2B5EF4-FFF2-40B4-BE49-F238E27FC236}">
                  <a16:creationId xmlns:a16="http://schemas.microsoft.com/office/drawing/2014/main" id="{10671BE8-7E54-4E7B-F984-99C345A0CE7C}"/>
                </a:ext>
              </a:extLst>
            </p:cNvPr>
            <p:cNvSpPr/>
            <p:nvPr/>
          </p:nvSpPr>
          <p:spPr>
            <a:xfrm>
              <a:off x="3386975" y="5352700"/>
              <a:ext cx="2300" cy="1925"/>
            </a:xfrm>
            <a:custGeom>
              <a:avLst/>
              <a:gdLst/>
              <a:ahLst/>
              <a:cxnLst/>
              <a:rect l="l" t="t" r="r" b="b"/>
              <a:pathLst>
                <a:path w="92" h="77" extrusionOk="0">
                  <a:moveTo>
                    <a:pt x="63" y="1"/>
                  </a:moveTo>
                  <a:cubicBezTo>
                    <a:pt x="59" y="1"/>
                    <a:pt x="55" y="2"/>
                    <a:pt x="51" y="5"/>
                  </a:cubicBezTo>
                  <a:lnTo>
                    <a:pt x="15" y="34"/>
                  </a:lnTo>
                  <a:cubicBezTo>
                    <a:pt x="0" y="41"/>
                    <a:pt x="0" y="55"/>
                    <a:pt x="15" y="70"/>
                  </a:cubicBezTo>
                  <a:cubicBezTo>
                    <a:pt x="15" y="70"/>
                    <a:pt x="22" y="77"/>
                    <a:pt x="29" y="77"/>
                  </a:cubicBezTo>
                  <a:cubicBezTo>
                    <a:pt x="36" y="77"/>
                    <a:pt x="36" y="70"/>
                    <a:pt x="36" y="70"/>
                  </a:cubicBezTo>
                  <a:lnTo>
                    <a:pt x="80" y="41"/>
                  </a:lnTo>
                  <a:cubicBezTo>
                    <a:pt x="91" y="23"/>
                    <a:pt x="79" y="1"/>
                    <a:pt x="63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46" name="Google Shape;3894;p44">
              <a:extLst>
                <a:ext uri="{FF2B5EF4-FFF2-40B4-BE49-F238E27FC236}">
                  <a16:creationId xmlns:a16="http://schemas.microsoft.com/office/drawing/2014/main" id="{8DF4DD6F-2192-B7B4-760A-164FA9A1F5FA}"/>
                </a:ext>
              </a:extLst>
            </p:cNvPr>
            <p:cNvSpPr/>
            <p:nvPr/>
          </p:nvSpPr>
          <p:spPr>
            <a:xfrm>
              <a:off x="3263625" y="5348875"/>
              <a:ext cx="2025" cy="1975"/>
            </a:xfrm>
            <a:custGeom>
              <a:avLst/>
              <a:gdLst/>
              <a:ahLst/>
              <a:cxnLst/>
              <a:rect l="l" t="t" r="r" b="b"/>
              <a:pathLst>
                <a:path w="81" h="79" extrusionOk="0">
                  <a:moveTo>
                    <a:pt x="23" y="1"/>
                  </a:moveTo>
                  <a:cubicBezTo>
                    <a:pt x="17" y="1"/>
                    <a:pt x="12" y="3"/>
                    <a:pt x="8" y="6"/>
                  </a:cubicBezTo>
                  <a:cubicBezTo>
                    <a:pt x="1" y="14"/>
                    <a:pt x="1" y="28"/>
                    <a:pt x="8" y="42"/>
                  </a:cubicBezTo>
                  <a:lnTo>
                    <a:pt x="44" y="71"/>
                  </a:lnTo>
                  <a:cubicBezTo>
                    <a:pt x="44" y="71"/>
                    <a:pt x="51" y="79"/>
                    <a:pt x="59" y="79"/>
                  </a:cubicBezTo>
                  <a:cubicBezTo>
                    <a:pt x="66" y="79"/>
                    <a:pt x="66" y="71"/>
                    <a:pt x="73" y="71"/>
                  </a:cubicBezTo>
                  <a:cubicBezTo>
                    <a:pt x="80" y="64"/>
                    <a:pt x="80" y="50"/>
                    <a:pt x="73" y="35"/>
                  </a:cubicBezTo>
                  <a:lnTo>
                    <a:pt x="37" y="6"/>
                  </a:lnTo>
                  <a:cubicBezTo>
                    <a:pt x="33" y="3"/>
                    <a:pt x="28" y="1"/>
                    <a:pt x="23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47" name="Google Shape;3895;p44">
              <a:extLst>
                <a:ext uri="{FF2B5EF4-FFF2-40B4-BE49-F238E27FC236}">
                  <a16:creationId xmlns:a16="http://schemas.microsoft.com/office/drawing/2014/main" id="{59A7B1B7-2D6B-F42A-ABC4-5386A65F14F5}"/>
                </a:ext>
              </a:extLst>
            </p:cNvPr>
            <p:cNvSpPr/>
            <p:nvPr/>
          </p:nvSpPr>
          <p:spPr>
            <a:xfrm>
              <a:off x="3394900" y="5345950"/>
              <a:ext cx="2225" cy="2025"/>
            </a:xfrm>
            <a:custGeom>
              <a:avLst/>
              <a:gdLst/>
              <a:ahLst/>
              <a:cxnLst/>
              <a:rect l="l" t="t" r="r" b="b"/>
              <a:pathLst>
                <a:path w="89" h="81" extrusionOk="0">
                  <a:moveTo>
                    <a:pt x="61" y="0"/>
                  </a:moveTo>
                  <a:cubicBezTo>
                    <a:pt x="55" y="0"/>
                    <a:pt x="49" y="3"/>
                    <a:pt x="44" y="8"/>
                  </a:cubicBezTo>
                  <a:lnTo>
                    <a:pt x="8" y="37"/>
                  </a:lnTo>
                  <a:cubicBezTo>
                    <a:pt x="1" y="44"/>
                    <a:pt x="1" y="58"/>
                    <a:pt x="8" y="73"/>
                  </a:cubicBezTo>
                  <a:cubicBezTo>
                    <a:pt x="15" y="73"/>
                    <a:pt x="22" y="73"/>
                    <a:pt x="29" y="80"/>
                  </a:cubicBezTo>
                  <a:cubicBezTo>
                    <a:pt x="29" y="73"/>
                    <a:pt x="37" y="73"/>
                    <a:pt x="44" y="73"/>
                  </a:cubicBezTo>
                  <a:lnTo>
                    <a:pt x="73" y="37"/>
                  </a:lnTo>
                  <a:cubicBezTo>
                    <a:pt x="89" y="21"/>
                    <a:pt x="77" y="0"/>
                    <a:pt x="61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48" name="Google Shape;3896;p44">
              <a:extLst>
                <a:ext uri="{FF2B5EF4-FFF2-40B4-BE49-F238E27FC236}">
                  <a16:creationId xmlns:a16="http://schemas.microsoft.com/office/drawing/2014/main" id="{0BF5C082-5C1D-6BDE-545A-218185EC9E6F}"/>
                </a:ext>
              </a:extLst>
            </p:cNvPr>
            <p:cNvSpPr/>
            <p:nvPr/>
          </p:nvSpPr>
          <p:spPr>
            <a:xfrm>
              <a:off x="3256250" y="5341500"/>
              <a:ext cx="2000" cy="2150"/>
            </a:xfrm>
            <a:custGeom>
              <a:avLst/>
              <a:gdLst/>
              <a:ahLst/>
              <a:cxnLst/>
              <a:rect l="l" t="t" r="r" b="b"/>
              <a:pathLst>
                <a:path w="80" h="86" extrusionOk="0">
                  <a:moveTo>
                    <a:pt x="23" y="0"/>
                  </a:moveTo>
                  <a:cubicBezTo>
                    <a:pt x="16" y="0"/>
                    <a:pt x="11" y="2"/>
                    <a:pt x="7" y="6"/>
                  </a:cubicBezTo>
                  <a:cubicBezTo>
                    <a:pt x="0" y="20"/>
                    <a:pt x="0" y="35"/>
                    <a:pt x="7" y="42"/>
                  </a:cubicBezTo>
                  <a:cubicBezTo>
                    <a:pt x="15" y="56"/>
                    <a:pt x="29" y="63"/>
                    <a:pt x="36" y="78"/>
                  </a:cubicBezTo>
                  <a:cubicBezTo>
                    <a:pt x="44" y="78"/>
                    <a:pt x="51" y="85"/>
                    <a:pt x="58" y="85"/>
                  </a:cubicBezTo>
                  <a:cubicBezTo>
                    <a:pt x="58" y="85"/>
                    <a:pt x="65" y="78"/>
                    <a:pt x="72" y="78"/>
                  </a:cubicBezTo>
                  <a:cubicBezTo>
                    <a:pt x="80" y="63"/>
                    <a:pt x="80" y="49"/>
                    <a:pt x="72" y="42"/>
                  </a:cubicBezTo>
                  <a:cubicBezTo>
                    <a:pt x="58" y="35"/>
                    <a:pt x="51" y="20"/>
                    <a:pt x="44" y="6"/>
                  </a:cubicBezTo>
                  <a:cubicBezTo>
                    <a:pt x="36" y="2"/>
                    <a:pt x="29" y="0"/>
                    <a:pt x="23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49" name="Google Shape;3897;p44">
              <a:extLst>
                <a:ext uri="{FF2B5EF4-FFF2-40B4-BE49-F238E27FC236}">
                  <a16:creationId xmlns:a16="http://schemas.microsoft.com/office/drawing/2014/main" id="{9DE9465B-D482-FCA3-FFD7-1F50CD2B6103}"/>
                </a:ext>
              </a:extLst>
            </p:cNvPr>
            <p:cNvSpPr/>
            <p:nvPr/>
          </p:nvSpPr>
          <p:spPr>
            <a:xfrm>
              <a:off x="3401925" y="5338375"/>
              <a:ext cx="2275" cy="2025"/>
            </a:xfrm>
            <a:custGeom>
              <a:avLst/>
              <a:gdLst/>
              <a:ahLst/>
              <a:cxnLst/>
              <a:rect l="l" t="t" r="r" b="b"/>
              <a:pathLst>
                <a:path w="91" h="81" extrusionOk="0">
                  <a:moveTo>
                    <a:pt x="58" y="0"/>
                  </a:moveTo>
                  <a:cubicBezTo>
                    <a:pt x="53" y="0"/>
                    <a:pt x="48" y="3"/>
                    <a:pt x="44" y="8"/>
                  </a:cubicBezTo>
                  <a:lnTo>
                    <a:pt x="15" y="44"/>
                  </a:lnTo>
                  <a:cubicBezTo>
                    <a:pt x="1" y="51"/>
                    <a:pt x="1" y="66"/>
                    <a:pt x="15" y="73"/>
                  </a:cubicBezTo>
                  <a:cubicBezTo>
                    <a:pt x="15" y="80"/>
                    <a:pt x="22" y="80"/>
                    <a:pt x="30" y="80"/>
                  </a:cubicBezTo>
                  <a:cubicBezTo>
                    <a:pt x="37" y="80"/>
                    <a:pt x="44" y="80"/>
                    <a:pt x="51" y="73"/>
                  </a:cubicBezTo>
                  <a:cubicBezTo>
                    <a:pt x="59" y="59"/>
                    <a:pt x="66" y="51"/>
                    <a:pt x="80" y="37"/>
                  </a:cubicBezTo>
                  <a:cubicBezTo>
                    <a:pt x="91" y="21"/>
                    <a:pt x="73" y="0"/>
                    <a:pt x="58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50" name="Google Shape;3898;p44">
              <a:extLst>
                <a:ext uri="{FF2B5EF4-FFF2-40B4-BE49-F238E27FC236}">
                  <a16:creationId xmlns:a16="http://schemas.microsoft.com/office/drawing/2014/main" id="{790BE9A6-9C19-4AFA-29A5-3E2342E3CBD6}"/>
                </a:ext>
              </a:extLst>
            </p:cNvPr>
            <p:cNvSpPr/>
            <p:nvPr/>
          </p:nvSpPr>
          <p:spPr>
            <a:xfrm>
              <a:off x="3249575" y="5333550"/>
              <a:ext cx="2000" cy="2150"/>
            </a:xfrm>
            <a:custGeom>
              <a:avLst/>
              <a:gdLst/>
              <a:ahLst/>
              <a:cxnLst/>
              <a:rect l="l" t="t" r="r" b="b"/>
              <a:pathLst>
                <a:path w="80" h="86" extrusionOk="0">
                  <a:moveTo>
                    <a:pt x="29" y="1"/>
                  </a:moveTo>
                  <a:cubicBezTo>
                    <a:pt x="24" y="1"/>
                    <a:pt x="18" y="3"/>
                    <a:pt x="15" y="6"/>
                  </a:cubicBezTo>
                  <a:cubicBezTo>
                    <a:pt x="0" y="14"/>
                    <a:pt x="0" y="28"/>
                    <a:pt x="15" y="35"/>
                  </a:cubicBezTo>
                  <a:lnTo>
                    <a:pt x="44" y="78"/>
                  </a:lnTo>
                  <a:cubicBezTo>
                    <a:pt x="44" y="78"/>
                    <a:pt x="51" y="86"/>
                    <a:pt x="58" y="86"/>
                  </a:cubicBezTo>
                  <a:cubicBezTo>
                    <a:pt x="65" y="78"/>
                    <a:pt x="65" y="78"/>
                    <a:pt x="65" y="78"/>
                  </a:cubicBezTo>
                  <a:cubicBezTo>
                    <a:pt x="80" y="64"/>
                    <a:pt x="80" y="57"/>
                    <a:pt x="72" y="42"/>
                  </a:cubicBezTo>
                  <a:lnTo>
                    <a:pt x="44" y="6"/>
                  </a:lnTo>
                  <a:cubicBezTo>
                    <a:pt x="40" y="3"/>
                    <a:pt x="35" y="1"/>
                    <a:pt x="29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51" name="Google Shape;3899;p44">
              <a:extLst>
                <a:ext uri="{FF2B5EF4-FFF2-40B4-BE49-F238E27FC236}">
                  <a16:creationId xmlns:a16="http://schemas.microsoft.com/office/drawing/2014/main" id="{6BB0F1FE-E9AE-7CCC-7A62-3D3C11712F48}"/>
                </a:ext>
              </a:extLst>
            </p:cNvPr>
            <p:cNvSpPr/>
            <p:nvPr/>
          </p:nvSpPr>
          <p:spPr>
            <a:xfrm>
              <a:off x="3408250" y="5330025"/>
              <a:ext cx="1825" cy="2075"/>
            </a:xfrm>
            <a:custGeom>
              <a:avLst/>
              <a:gdLst/>
              <a:ahLst/>
              <a:cxnLst/>
              <a:rect l="l" t="t" r="r" b="b"/>
              <a:pathLst>
                <a:path w="73" h="83" extrusionOk="0">
                  <a:moveTo>
                    <a:pt x="53" y="0"/>
                  </a:moveTo>
                  <a:cubicBezTo>
                    <a:pt x="43" y="0"/>
                    <a:pt x="34" y="5"/>
                    <a:pt x="29" y="10"/>
                  </a:cubicBezTo>
                  <a:cubicBezTo>
                    <a:pt x="22" y="25"/>
                    <a:pt x="15" y="39"/>
                    <a:pt x="7" y="46"/>
                  </a:cubicBezTo>
                  <a:cubicBezTo>
                    <a:pt x="0" y="61"/>
                    <a:pt x="0" y="75"/>
                    <a:pt x="15" y="82"/>
                  </a:cubicBezTo>
                  <a:lnTo>
                    <a:pt x="22" y="82"/>
                  </a:lnTo>
                  <a:cubicBezTo>
                    <a:pt x="29" y="82"/>
                    <a:pt x="36" y="82"/>
                    <a:pt x="44" y="75"/>
                  </a:cubicBezTo>
                  <a:lnTo>
                    <a:pt x="72" y="39"/>
                  </a:lnTo>
                  <a:cubicBezTo>
                    <a:pt x="72" y="25"/>
                    <a:pt x="72" y="10"/>
                    <a:pt x="65" y="3"/>
                  </a:cubicBezTo>
                  <a:cubicBezTo>
                    <a:pt x="61" y="1"/>
                    <a:pt x="57" y="0"/>
                    <a:pt x="53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52" name="Google Shape;3900;p44">
              <a:extLst>
                <a:ext uri="{FF2B5EF4-FFF2-40B4-BE49-F238E27FC236}">
                  <a16:creationId xmlns:a16="http://schemas.microsoft.com/office/drawing/2014/main" id="{870724F6-F8DE-961C-746D-EFA29FBD6F82}"/>
                </a:ext>
              </a:extLst>
            </p:cNvPr>
            <p:cNvSpPr/>
            <p:nvPr/>
          </p:nvSpPr>
          <p:spPr>
            <a:xfrm>
              <a:off x="3244150" y="5324975"/>
              <a:ext cx="1850" cy="2075"/>
            </a:xfrm>
            <a:custGeom>
              <a:avLst/>
              <a:gdLst/>
              <a:ahLst/>
              <a:cxnLst/>
              <a:rect l="l" t="t" r="r" b="b"/>
              <a:pathLst>
                <a:path w="74" h="83" extrusionOk="0">
                  <a:moveTo>
                    <a:pt x="28" y="0"/>
                  </a:moveTo>
                  <a:cubicBezTo>
                    <a:pt x="24" y="0"/>
                    <a:pt x="20" y="1"/>
                    <a:pt x="15" y="3"/>
                  </a:cubicBezTo>
                  <a:cubicBezTo>
                    <a:pt x="8" y="10"/>
                    <a:pt x="1" y="25"/>
                    <a:pt x="8" y="32"/>
                  </a:cubicBezTo>
                  <a:cubicBezTo>
                    <a:pt x="15" y="46"/>
                    <a:pt x="23" y="61"/>
                    <a:pt x="30" y="75"/>
                  </a:cubicBezTo>
                  <a:cubicBezTo>
                    <a:pt x="37" y="82"/>
                    <a:pt x="44" y="82"/>
                    <a:pt x="51" y="82"/>
                  </a:cubicBezTo>
                  <a:lnTo>
                    <a:pt x="66" y="82"/>
                  </a:lnTo>
                  <a:cubicBezTo>
                    <a:pt x="73" y="75"/>
                    <a:pt x="73" y="61"/>
                    <a:pt x="73" y="54"/>
                  </a:cubicBezTo>
                  <a:lnTo>
                    <a:pt x="51" y="10"/>
                  </a:lnTo>
                  <a:cubicBezTo>
                    <a:pt x="46" y="5"/>
                    <a:pt x="38" y="0"/>
                    <a:pt x="28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53" name="Google Shape;3901;p44">
              <a:extLst>
                <a:ext uri="{FF2B5EF4-FFF2-40B4-BE49-F238E27FC236}">
                  <a16:creationId xmlns:a16="http://schemas.microsoft.com/office/drawing/2014/main" id="{8D222C0C-2BFA-6EE1-8481-7EA59FE00BB5}"/>
                </a:ext>
              </a:extLst>
            </p:cNvPr>
            <p:cNvSpPr/>
            <p:nvPr/>
          </p:nvSpPr>
          <p:spPr>
            <a:xfrm>
              <a:off x="3413475" y="5321175"/>
              <a:ext cx="2000" cy="2150"/>
            </a:xfrm>
            <a:custGeom>
              <a:avLst/>
              <a:gdLst/>
              <a:ahLst/>
              <a:cxnLst/>
              <a:rect l="l" t="t" r="r" b="b"/>
              <a:pathLst>
                <a:path w="80" h="86" extrusionOk="0">
                  <a:moveTo>
                    <a:pt x="51" y="1"/>
                  </a:moveTo>
                  <a:cubicBezTo>
                    <a:pt x="44" y="1"/>
                    <a:pt x="35" y="8"/>
                    <a:pt x="29" y="18"/>
                  </a:cubicBezTo>
                  <a:lnTo>
                    <a:pt x="8" y="54"/>
                  </a:lnTo>
                  <a:cubicBezTo>
                    <a:pt x="0" y="69"/>
                    <a:pt x="8" y="83"/>
                    <a:pt x="22" y="83"/>
                  </a:cubicBezTo>
                  <a:lnTo>
                    <a:pt x="29" y="83"/>
                  </a:lnTo>
                  <a:cubicBezTo>
                    <a:pt x="31" y="85"/>
                    <a:pt x="34" y="86"/>
                    <a:pt x="36" y="86"/>
                  </a:cubicBezTo>
                  <a:cubicBezTo>
                    <a:pt x="41" y="86"/>
                    <a:pt x="46" y="81"/>
                    <a:pt x="51" y="76"/>
                  </a:cubicBezTo>
                  <a:lnTo>
                    <a:pt x="73" y="40"/>
                  </a:lnTo>
                  <a:cubicBezTo>
                    <a:pt x="80" y="25"/>
                    <a:pt x="73" y="11"/>
                    <a:pt x="58" y="4"/>
                  </a:cubicBezTo>
                  <a:cubicBezTo>
                    <a:pt x="56" y="2"/>
                    <a:pt x="54" y="1"/>
                    <a:pt x="51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54" name="Google Shape;3902;p44">
              <a:extLst>
                <a:ext uri="{FF2B5EF4-FFF2-40B4-BE49-F238E27FC236}">
                  <a16:creationId xmlns:a16="http://schemas.microsoft.com/office/drawing/2014/main" id="{CB970AC7-36DE-D8C4-BBF3-8941646EA06C}"/>
                </a:ext>
              </a:extLst>
            </p:cNvPr>
            <p:cNvSpPr/>
            <p:nvPr/>
          </p:nvSpPr>
          <p:spPr>
            <a:xfrm>
              <a:off x="3239475" y="5315775"/>
              <a:ext cx="1650" cy="2250"/>
            </a:xfrm>
            <a:custGeom>
              <a:avLst/>
              <a:gdLst/>
              <a:ahLst/>
              <a:cxnLst/>
              <a:rect l="l" t="t" r="r" b="b"/>
              <a:pathLst>
                <a:path w="66" h="90" extrusionOk="0">
                  <a:moveTo>
                    <a:pt x="23" y="0"/>
                  </a:moveTo>
                  <a:cubicBezTo>
                    <a:pt x="20" y="0"/>
                    <a:pt x="17" y="1"/>
                    <a:pt x="15" y="3"/>
                  </a:cubicBezTo>
                  <a:cubicBezTo>
                    <a:pt x="0" y="3"/>
                    <a:pt x="0" y="18"/>
                    <a:pt x="0" y="32"/>
                  </a:cubicBezTo>
                  <a:cubicBezTo>
                    <a:pt x="8" y="47"/>
                    <a:pt x="15" y="61"/>
                    <a:pt x="22" y="75"/>
                  </a:cubicBezTo>
                  <a:cubicBezTo>
                    <a:pt x="22" y="83"/>
                    <a:pt x="37" y="90"/>
                    <a:pt x="44" y="90"/>
                  </a:cubicBezTo>
                  <a:cubicBezTo>
                    <a:pt x="44" y="90"/>
                    <a:pt x="51" y="83"/>
                    <a:pt x="51" y="83"/>
                  </a:cubicBezTo>
                  <a:cubicBezTo>
                    <a:pt x="65" y="83"/>
                    <a:pt x="65" y="68"/>
                    <a:pt x="65" y="54"/>
                  </a:cubicBezTo>
                  <a:lnTo>
                    <a:pt x="44" y="11"/>
                  </a:lnTo>
                  <a:cubicBezTo>
                    <a:pt x="39" y="5"/>
                    <a:pt x="30" y="0"/>
                    <a:pt x="23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55" name="Google Shape;3903;p44">
              <a:extLst>
                <a:ext uri="{FF2B5EF4-FFF2-40B4-BE49-F238E27FC236}">
                  <a16:creationId xmlns:a16="http://schemas.microsoft.com/office/drawing/2014/main" id="{E98B0FD9-EE06-D787-E497-0FFBEC102E35}"/>
                </a:ext>
              </a:extLst>
            </p:cNvPr>
            <p:cNvSpPr/>
            <p:nvPr/>
          </p:nvSpPr>
          <p:spPr>
            <a:xfrm>
              <a:off x="3417975" y="5311850"/>
              <a:ext cx="1775" cy="2225"/>
            </a:xfrm>
            <a:custGeom>
              <a:avLst/>
              <a:gdLst/>
              <a:ahLst/>
              <a:cxnLst/>
              <a:rect l="l" t="t" r="r" b="b"/>
              <a:pathLst>
                <a:path w="71" h="89" extrusionOk="0">
                  <a:moveTo>
                    <a:pt x="42" y="0"/>
                  </a:moveTo>
                  <a:cubicBezTo>
                    <a:pt x="33" y="0"/>
                    <a:pt x="25" y="5"/>
                    <a:pt x="22" y="16"/>
                  </a:cubicBezTo>
                  <a:cubicBezTo>
                    <a:pt x="15" y="30"/>
                    <a:pt x="8" y="45"/>
                    <a:pt x="1" y="59"/>
                  </a:cubicBezTo>
                  <a:cubicBezTo>
                    <a:pt x="1" y="67"/>
                    <a:pt x="1" y="81"/>
                    <a:pt x="15" y="88"/>
                  </a:cubicBezTo>
                  <a:lnTo>
                    <a:pt x="22" y="88"/>
                  </a:lnTo>
                  <a:cubicBezTo>
                    <a:pt x="30" y="88"/>
                    <a:pt x="44" y="81"/>
                    <a:pt x="44" y="74"/>
                  </a:cubicBezTo>
                  <a:cubicBezTo>
                    <a:pt x="51" y="59"/>
                    <a:pt x="58" y="45"/>
                    <a:pt x="66" y="30"/>
                  </a:cubicBezTo>
                  <a:cubicBezTo>
                    <a:pt x="70" y="13"/>
                    <a:pt x="55" y="0"/>
                    <a:pt x="42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56" name="Google Shape;3904;p44">
              <a:extLst>
                <a:ext uri="{FF2B5EF4-FFF2-40B4-BE49-F238E27FC236}">
                  <a16:creationId xmlns:a16="http://schemas.microsoft.com/office/drawing/2014/main" id="{6A0D3D04-86FA-D183-3A56-F688DF00B310}"/>
                </a:ext>
              </a:extLst>
            </p:cNvPr>
            <p:cNvSpPr/>
            <p:nvPr/>
          </p:nvSpPr>
          <p:spPr>
            <a:xfrm>
              <a:off x="3235700" y="5306100"/>
              <a:ext cx="1625" cy="2200"/>
            </a:xfrm>
            <a:custGeom>
              <a:avLst/>
              <a:gdLst/>
              <a:ahLst/>
              <a:cxnLst/>
              <a:rect l="l" t="t" r="r" b="b"/>
              <a:pathLst>
                <a:path w="65" h="88" extrusionOk="0">
                  <a:moveTo>
                    <a:pt x="22" y="1"/>
                  </a:moveTo>
                  <a:cubicBezTo>
                    <a:pt x="7" y="8"/>
                    <a:pt x="0" y="15"/>
                    <a:pt x="7" y="30"/>
                  </a:cubicBezTo>
                  <a:lnTo>
                    <a:pt x="22" y="73"/>
                  </a:lnTo>
                  <a:cubicBezTo>
                    <a:pt x="22" y="87"/>
                    <a:pt x="36" y="87"/>
                    <a:pt x="43" y="87"/>
                  </a:cubicBezTo>
                  <a:lnTo>
                    <a:pt x="51" y="87"/>
                  </a:lnTo>
                  <a:cubicBezTo>
                    <a:pt x="65" y="87"/>
                    <a:pt x="65" y="73"/>
                    <a:pt x="65" y="59"/>
                  </a:cubicBezTo>
                  <a:cubicBezTo>
                    <a:pt x="58" y="44"/>
                    <a:pt x="58" y="30"/>
                    <a:pt x="51" y="15"/>
                  </a:cubicBezTo>
                  <a:cubicBezTo>
                    <a:pt x="43" y="8"/>
                    <a:pt x="36" y="1"/>
                    <a:pt x="22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57" name="Google Shape;3905;p44">
              <a:extLst>
                <a:ext uri="{FF2B5EF4-FFF2-40B4-BE49-F238E27FC236}">
                  <a16:creationId xmlns:a16="http://schemas.microsoft.com/office/drawing/2014/main" id="{8568018E-E028-A0F8-72B1-7549C4E4A23D}"/>
                </a:ext>
              </a:extLst>
            </p:cNvPr>
            <p:cNvSpPr/>
            <p:nvPr/>
          </p:nvSpPr>
          <p:spPr>
            <a:xfrm>
              <a:off x="3421225" y="5301975"/>
              <a:ext cx="1750" cy="2175"/>
            </a:xfrm>
            <a:custGeom>
              <a:avLst/>
              <a:gdLst/>
              <a:ahLst/>
              <a:cxnLst/>
              <a:rect l="l" t="t" r="r" b="b"/>
              <a:pathLst>
                <a:path w="70" h="87" extrusionOk="0">
                  <a:moveTo>
                    <a:pt x="40" y="0"/>
                  </a:moveTo>
                  <a:cubicBezTo>
                    <a:pt x="29" y="0"/>
                    <a:pt x="18" y="6"/>
                    <a:pt x="15" y="22"/>
                  </a:cubicBezTo>
                  <a:cubicBezTo>
                    <a:pt x="15" y="36"/>
                    <a:pt x="8" y="43"/>
                    <a:pt x="8" y="65"/>
                  </a:cubicBezTo>
                  <a:cubicBezTo>
                    <a:pt x="1" y="72"/>
                    <a:pt x="8" y="86"/>
                    <a:pt x="22" y="86"/>
                  </a:cubicBezTo>
                  <a:lnTo>
                    <a:pt x="29" y="86"/>
                  </a:lnTo>
                  <a:cubicBezTo>
                    <a:pt x="37" y="86"/>
                    <a:pt x="44" y="86"/>
                    <a:pt x="51" y="72"/>
                  </a:cubicBezTo>
                  <a:cubicBezTo>
                    <a:pt x="51" y="58"/>
                    <a:pt x="65" y="43"/>
                    <a:pt x="65" y="29"/>
                  </a:cubicBezTo>
                  <a:cubicBezTo>
                    <a:pt x="70" y="12"/>
                    <a:pt x="54" y="0"/>
                    <a:pt x="40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58" name="Google Shape;3906;p44">
              <a:extLst>
                <a:ext uri="{FF2B5EF4-FFF2-40B4-BE49-F238E27FC236}">
                  <a16:creationId xmlns:a16="http://schemas.microsoft.com/office/drawing/2014/main" id="{6469AC50-1BB1-C983-6ACF-709056C33B1A}"/>
                </a:ext>
              </a:extLst>
            </p:cNvPr>
            <p:cNvSpPr/>
            <p:nvPr/>
          </p:nvSpPr>
          <p:spPr>
            <a:xfrm>
              <a:off x="3233175" y="5296150"/>
              <a:ext cx="1450" cy="2225"/>
            </a:xfrm>
            <a:custGeom>
              <a:avLst/>
              <a:gdLst/>
              <a:ahLst/>
              <a:cxnLst/>
              <a:rect l="l" t="t" r="r" b="b"/>
              <a:pathLst>
                <a:path w="58" h="89" extrusionOk="0">
                  <a:moveTo>
                    <a:pt x="27" y="0"/>
                  </a:moveTo>
                  <a:cubicBezTo>
                    <a:pt x="25" y="0"/>
                    <a:pt x="23" y="1"/>
                    <a:pt x="22" y="2"/>
                  </a:cubicBezTo>
                  <a:cubicBezTo>
                    <a:pt x="7" y="2"/>
                    <a:pt x="0" y="17"/>
                    <a:pt x="0" y="31"/>
                  </a:cubicBezTo>
                  <a:cubicBezTo>
                    <a:pt x="7" y="45"/>
                    <a:pt x="14" y="60"/>
                    <a:pt x="14" y="74"/>
                  </a:cubicBezTo>
                  <a:cubicBezTo>
                    <a:pt x="14" y="81"/>
                    <a:pt x="22" y="89"/>
                    <a:pt x="36" y="89"/>
                  </a:cubicBezTo>
                  <a:cubicBezTo>
                    <a:pt x="51" y="89"/>
                    <a:pt x="58" y="74"/>
                    <a:pt x="58" y="60"/>
                  </a:cubicBezTo>
                  <a:cubicBezTo>
                    <a:pt x="51" y="45"/>
                    <a:pt x="51" y="31"/>
                    <a:pt x="51" y="17"/>
                  </a:cubicBezTo>
                  <a:cubicBezTo>
                    <a:pt x="45" y="11"/>
                    <a:pt x="34" y="0"/>
                    <a:pt x="27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59" name="Google Shape;3907;p44">
              <a:extLst>
                <a:ext uri="{FF2B5EF4-FFF2-40B4-BE49-F238E27FC236}">
                  <a16:creationId xmlns:a16="http://schemas.microsoft.com/office/drawing/2014/main" id="{16BC210A-9EF3-3722-276B-978E6160988F}"/>
                </a:ext>
              </a:extLst>
            </p:cNvPr>
            <p:cNvSpPr/>
            <p:nvPr/>
          </p:nvSpPr>
          <p:spPr>
            <a:xfrm>
              <a:off x="3423750" y="5291950"/>
              <a:ext cx="1300" cy="2275"/>
            </a:xfrm>
            <a:custGeom>
              <a:avLst/>
              <a:gdLst/>
              <a:ahLst/>
              <a:cxnLst/>
              <a:rect l="l" t="t" r="r" b="b"/>
              <a:pathLst>
                <a:path w="52" h="91" extrusionOk="0">
                  <a:moveTo>
                    <a:pt x="28" y="0"/>
                  </a:moveTo>
                  <a:cubicBezTo>
                    <a:pt x="20" y="0"/>
                    <a:pt x="11" y="6"/>
                    <a:pt x="8" y="19"/>
                  </a:cubicBezTo>
                  <a:lnTo>
                    <a:pt x="1" y="62"/>
                  </a:lnTo>
                  <a:cubicBezTo>
                    <a:pt x="1" y="76"/>
                    <a:pt x="8" y="84"/>
                    <a:pt x="15" y="91"/>
                  </a:cubicBezTo>
                  <a:cubicBezTo>
                    <a:pt x="29" y="91"/>
                    <a:pt x="44" y="84"/>
                    <a:pt x="44" y="69"/>
                  </a:cubicBezTo>
                  <a:lnTo>
                    <a:pt x="51" y="26"/>
                  </a:lnTo>
                  <a:cubicBezTo>
                    <a:pt x="51" y="10"/>
                    <a:pt x="40" y="0"/>
                    <a:pt x="28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60" name="Google Shape;3908;p44">
              <a:extLst>
                <a:ext uri="{FF2B5EF4-FFF2-40B4-BE49-F238E27FC236}">
                  <a16:creationId xmlns:a16="http://schemas.microsoft.com/office/drawing/2014/main" id="{4EF3B89F-9306-227E-BEA6-77E288911E3A}"/>
                </a:ext>
              </a:extLst>
            </p:cNvPr>
            <p:cNvSpPr/>
            <p:nvPr/>
          </p:nvSpPr>
          <p:spPr>
            <a:xfrm>
              <a:off x="3231725" y="5285925"/>
              <a:ext cx="1275" cy="2350"/>
            </a:xfrm>
            <a:custGeom>
              <a:avLst/>
              <a:gdLst/>
              <a:ahLst/>
              <a:cxnLst/>
              <a:rect l="l" t="t" r="r" b="b"/>
              <a:pathLst>
                <a:path w="51" h="94" extrusionOk="0">
                  <a:moveTo>
                    <a:pt x="22" y="0"/>
                  </a:moveTo>
                  <a:cubicBezTo>
                    <a:pt x="15" y="0"/>
                    <a:pt x="0" y="14"/>
                    <a:pt x="8" y="29"/>
                  </a:cubicBezTo>
                  <a:lnTo>
                    <a:pt x="8" y="72"/>
                  </a:lnTo>
                  <a:cubicBezTo>
                    <a:pt x="8" y="87"/>
                    <a:pt x="15" y="94"/>
                    <a:pt x="29" y="94"/>
                  </a:cubicBezTo>
                  <a:cubicBezTo>
                    <a:pt x="44" y="94"/>
                    <a:pt x="51" y="79"/>
                    <a:pt x="51" y="65"/>
                  </a:cubicBezTo>
                  <a:lnTo>
                    <a:pt x="51" y="22"/>
                  </a:lnTo>
                  <a:cubicBezTo>
                    <a:pt x="44" y="7"/>
                    <a:pt x="36" y="0"/>
                    <a:pt x="22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61" name="Google Shape;3909;p44">
              <a:extLst>
                <a:ext uri="{FF2B5EF4-FFF2-40B4-BE49-F238E27FC236}">
                  <a16:creationId xmlns:a16="http://schemas.microsoft.com/office/drawing/2014/main" id="{5D9333A6-740D-6D5D-874D-BA74A973EF6D}"/>
                </a:ext>
              </a:extLst>
            </p:cNvPr>
            <p:cNvSpPr/>
            <p:nvPr/>
          </p:nvSpPr>
          <p:spPr>
            <a:xfrm>
              <a:off x="3424825" y="5281575"/>
              <a:ext cx="1125" cy="2375"/>
            </a:xfrm>
            <a:custGeom>
              <a:avLst/>
              <a:gdLst/>
              <a:ahLst/>
              <a:cxnLst/>
              <a:rect l="l" t="t" r="r" b="b"/>
              <a:pathLst>
                <a:path w="45" h="95" extrusionOk="0">
                  <a:moveTo>
                    <a:pt x="22" y="1"/>
                  </a:moveTo>
                  <a:cubicBezTo>
                    <a:pt x="15" y="1"/>
                    <a:pt x="1" y="15"/>
                    <a:pt x="1" y="23"/>
                  </a:cubicBezTo>
                  <a:lnTo>
                    <a:pt x="1" y="73"/>
                  </a:lnTo>
                  <a:cubicBezTo>
                    <a:pt x="1" y="80"/>
                    <a:pt x="8" y="95"/>
                    <a:pt x="22" y="95"/>
                  </a:cubicBezTo>
                  <a:cubicBezTo>
                    <a:pt x="37" y="95"/>
                    <a:pt x="44" y="87"/>
                    <a:pt x="44" y="73"/>
                  </a:cubicBezTo>
                  <a:lnTo>
                    <a:pt x="44" y="30"/>
                  </a:lnTo>
                  <a:cubicBezTo>
                    <a:pt x="44" y="15"/>
                    <a:pt x="37" y="1"/>
                    <a:pt x="22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62" name="Google Shape;3910;p44">
              <a:extLst>
                <a:ext uri="{FF2B5EF4-FFF2-40B4-BE49-F238E27FC236}">
                  <a16:creationId xmlns:a16="http://schemas.microsoft.com/office/drawing/2014/main" id="{D227F9A8-20DC-556A-0BFC-88E32E11C395}"/>
                </a:ext>
              </a:extLst>
            </p:cNvPr>
            <p:cNvSpPr/>
            <p:nvPr/>
          </p:nvSpPr>
          <p:spPr>
            <a:xfrm>
              <a:off x="3231350" y="5275450"/>
              <a:ext cx="1125" cy="2550"/>
            </a:xfrm>
            <a:custGeom>
              <a:avLst/>
              <a:gdLst/>
              <a:ahLst/>
              <a:cxnLst/>
              <a:rect l="l" t="t" r="r" b="b"/>
              <a:pathLst>
                <a:path w="45" h="102" extrusionOk="0">
                  <a:moveTo>
                    <a:pt x="23" y="1"/>
                  </a:moveTo>
                  <a:cubicBezTo>
                    <a:pt x="8" y="1"/>
                    <a:pt x="1" y="8"/>
                    <a:pt x="1" y="22"/>
                  </a:cubicBezTo>
                  <a:lnTo>
                    <a:pt x="1" y="73"/>
                  </a:lnTo>
                  <a:cubicBezTo>
                    <a:pt x="1" y="87"/>
                    <a:pt x="8" y="102"/>
                    <a:pt x="23" y="102"/>
                  </a:cubicBezTo>
                  <a:cubicBezTo>
                    <a:pt x="37" y="102"/>
                    <a:pt x="44" y="87"/>
                    <a:pt x="44" y="80"/>
                  </a:cubicBezTo>
                  <a:lnTo>
                    <a:pt x="44" y="66"/>
                  </a:lnTo>
                  <a:lnTo>
                    <a:pt x="44" y="22"/>
                  </a:lnTo>
                  <a:cubicBezTo>
                    <a:pt x="44" y="8"/>
                    <a:pt x="37" y="1"/>
                    <a:pt x="23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63" name="Google Shape;3911;p44">
              <a:extLst>
                <a:ext uri="{FF2B5EF4-FFF2-40B4-BE49-F238E27FC236}">
                  <a16:creationId xmlns:a16="http://schemas.microsoft.com/office/drawing/2014/main" id="{F5C470FA-9EAA-E53C-CD3F-D2D255F720AD}"/>
                </a:ext>
              </a:extLst>
            </p:cNvPr>
            <p:cNvSpPr/>
            <p:nvPr/>
          </p:nvSpPr>
          <p:spPr>
            <a:xfrm>
              <a:off x="3424825" y="5271300"/>
              <a:ext cx="1300" cy="2375"/>
            </a:xfrm>
            <a:custGeom>
              <a:avLst/>
              <a:gdLst/>
              <a:ahLst/>
              <a:cxnLst/>
              <a:rect l="l" t="t" r="r" b="b"/>
              <a:pathLst>
                <a:path w="52" h="95" extrusionOk="0">
                  <a:moveTo>
                    <a:pt x="30" y="1"/>
                  </a:moveTo>
                  <a:cubicBezTo>
                    <a:pt x="15" y="1"/>
                    <a:pt x="1" y="15"/>
                    <a:pt x="8" y="22"/>
                  </a:cubicBezTo>
                  <a:lnTo>
                    <a:pt x="8" y="73"/>
                  </a:lnTo>
                  <a:cubicBezTo>
                    <a:pt x="8" y="80"/>
                    <a:pt x="15" y="95"/>
                    <a:pt x="30" y="95"/>
                  </a:cubicBezTo>
                  <a:cubicBezTo>
                    <a:pt x="44" y="95"/>
                    <a:pt x="51" y="80"/>
                    <a:pt x="51" y="66"/>
                  </a:cubicBezTo>
                  <a:lnTo>
                    <a:pt x="51" y="22"/>
                  </a:lnTo>
                  <a:cubicBezTo>
                    <a:pt x="51" y="8"/>
                    <a:pt x="37" y="1"/>
                    <a:pt x="30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64" name="Google Shape;3912;p44">
              <a:extLst>
                <a:ext uri="{FF2B5EF4-FFF2-40B4-BE49-F238E27FC236}">
                  <a16:creationId xmlns:a16="http://schemas.microsoft.com/office/drawing/2014/main" id="{8D8E717B-9A22-3FF4-4893-BB32DEDC14F7}"/>
                </a:ext>
              </a:extLst>
            </p:cNvPr>
            <p:cNvSpPr/>
            <p:nvPr/>
          </p:nvSpPr>
          <p:spPr>
            <a:xfrm>
              <a:off x="3231900" y="5265250"/>
              <a:ext cx="1300" cy="2300"/>
            </a:xfrm>
            <a:custGeom>
              <a:avLst/>
              <a:gdLst/>
              <a:ahLst/>
              <a:cxnLst/>
              <a:rect l="l" t="t" r="r" b="b"/>
              <a:pathLst>
                <a:path w="52" h="92" extrusionOk="0">
                  <a:moveTo>
                    <a:pt x="26" y="0"/>
                  </a:moveTo>
                  <a:cubicBezTo>
                    <a:pt x="15" y="0"/>
                    <a:pt x="4" y="6"/>
                    <a:pt x="1" y="19"/>
                  </a:cubicBezTo>
                  <a:cubicBezTo>
                    <a:pt x="1" y="34"/>
                    <a:pt x="1" y="48"/>
                    <a:pt x="1" y="63"/>
                  </a:cubicBezTo>
                  <a:cubicBezTo>
                    <a:pt x="1" y="77"/>
                    <a:pt x="8" y="84"/>
                    <a:pt x="22" y="91"/>
                  </a:cubicBezTo>
                  <a:cubicBezTo>
                    <a:pt x="29" y="91"/>
                    <a:pt x="44" y="77"/>
                    <a:pt x="44" y="70"/>
                  </a:cubicBezTo>
                  <a:lnTo>
                    <a:pt x="51" y="19"/>
                  </a:lnTo>
                  <a:cubicBezTo>
                    <a:pt x="51" y="8"/>
                    <a:pt x="39" y="0"/>
                    <a:pt x="26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65" name="Google Shape;3913;p44">
              <a:extLst>
                <a:ext uri="{FF2B5EF4-FFF2-40B4-BE49-F238E27FC236}">
                  <a16:creationId xmlns:a16="http://schemas.microsoft.com/office/drawing/2014/main" id="{0C10B5A8-FDC7-F41F-2DCA-CF7AAF7DBE56}"/>
                </a:ext>
              </a:extLst>
            </p:cNvPr>
            <p:cNvSpPr/>
            <p:nvPr/>
          </p:nvSpPr>
          <p:spPr>
            <a:xfrm>
              <a:off x="3423750" y="5261025"/>
              <a:ext cx="1475" cy="2375"/>
            </a:xfrm>
            <a:custGeom>
              <a:avLst/>
              <a:gdLst/>
              <a:ahLst/>
              <a:cxnLst/>
              <a:rect l="l" t="t" r="r" b="b"/>
              <a:pathLst>
                <a:path w="59" h="95" extrusionOk="0">
                  <a:moveTo>
                    <a:pt x="22" y="1"/>
                  </a:moveTo>
                  <a:cubicBezTo>
                    <a:pt x="8" y="8"/>
                    <a:pt x="1" y="15"/>
                    <a:pt x="1" y="30"/>
                  </a:cubicBezTo>
                  <a:lnTo>
                    <a:pt x="8" y="73"/>
                  </a:lnTo>
                  <a:cubicBezTo>
                    <a:pt x="8" y="87"/>
                    <a:pt x="22" y="94"/>
                    <a:pt x="29" y="94"/>
                  </a:cubicBezTo>
                  <a:lnTo>
                    <a:pt x="37" y="94"/>
                  </a:lnTo>
                  <a:cubicBezTo>
                    <a:pt x="44" y="94"/>
                    <a:pt x="58" y="80"/>
                    <a:pt x="51" y="66"/>
                  </a:cubicBezTo>
                  <a:lnTo>
                    <a:pt x="44" y="22"/>
                  </a:lnTo>
                  <a:cubicBezTo>
                    <a:pt x="44" y="8"/>
                    <a:pt x="29" y="1"/>
                    <a:pt x="22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66" name="Google Shape;3914;p44">
              <a:extLst>
                <a:ext uri="{FF2B5EF4-FFF2-40B4-BE49-F238E27FC236}">
                  <a16:creationId xmlns:a16="http://schemas.microsoft.com/office/drawing/2014/main" id="{F35FF0BC-3B1D-E6DB-1C1D-71C0E7C736E2}"/>
                </a:ext>
              </a:extLst>
            </p:cNvPr>
            <p:cNvSpPr/>
            <p:nvPr/>
          </p:nvSpPr>
          <p:spPr>
            <a:xfrm>
              <a:off x="3233350" y="5255025"/>
              <a:ext cx="1450" cy="2250"/>
            </a:xfrm>
            <a:custGeom>
              <a:avLst/>
              <a:gdLst/>
              <a:ahLst/>
              <a:cxnLst/>
              <a:rect l="l" t="t" r="r" b="b"/>
              <a:pathLst>
                <a:path w="58" h="90" extrusionOk="0">
                  <a:moveTo>
                    <a:pt x="33" y="1"/>
                  </a:moveTo>
                  <a:cubicBezTo>
                    <a:pt x="25" y="1"/>
                    <a:pt x="18" y="6"/>
                    <a:pt x="15" y="17"/>
                  </a:cubicBezTo>
                  <a:cubicBezTo>
                    <a:pt x="7" y="32"/>
                    <a:pt x="0" y="46"/>
                    <a:pt x="0" y="60"/>
                  </a:cubicBezTo>
                  <a:cubicBezTo>
                    <a:pt x="0" y="75"/>
                    <a:pt x="7" y="89"/>
                    <a:pt x="22" y="89"/>
                  </a:cubicBezTo>
                  <a:lnTo>
                    <a:pt x="29" y="89"/>
                  </a:lnTo>
                  <a:cubicBezTo>
                    <a:pt x="36" y="89"/>
                    <a:pt x="44" y="82"/>
                    <a:pt x="51" y="68"/>
                  </a:cubicBezTo>
                  <a:cubicBezTo>
                    <a:pt x="51" y="60"/>
                    <a:pt x="58" y="39"/>
                    <a:pt x="58" y="24"/>
                  </a:cubicBezTo>
                  <a:cubicBezTo>
                    <a:pt x="58" y="11"/>
                    <a:pt x="45" y="1"/>
                    <a:pt x="33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67" name="Google Shape;3915;p44">
              <a:extLst>
                <a:ext uri="{FF2B5EF4-FFF2-40B4-BE49-F238E27FC236}">
                  <a16:creationId xmlns:a16="http://schemas.microsoft.com/office/drawing/2014/main" id="{B594B140-1B4E-3970-C86D-B100CA351B9D}"/>
                </a:ext>
              </a:extLst>
            </p:cNvPr>
            <p:cNvSpPr/>
            <p:nvPr/>
          </p:nvSpPr>
          <p:spPr>
            <a:xfrm>
              <a:off x="3421600" y="5251050"/>
              <a:ext cx="1450" cy="2250"/>
            </a:xfrm>
            <a:custGeom>
              <a:avLst/>
              <a:gdLst/>
              <a:ahLst/>
              <a:cxnLst/>
              <a:rect l="l" t="t" r="r" b="b"/>
              <a:pathLst>
                <a:path w="58" h="90" extrusionOk="0">
                  <a:moveTo>
                    <a:pt x="26" y="0"/>
                  </a:moveTo>
                  <a:cubicBezTo>
                    <a:pt x="22" y="0"/>
                    <a:pt x="18" y="1"/>
                    <a:pt x="14" y="3"/>
                  </a:cubicBezTo>
                  <a:cubicBezTo>
                    <a:pt x="7" y="3"/>
                    <a:pt x="0" y="17"/>
                    <a:pt x="0" y="25"/>
                  </a:cubicBezTo>
                  <a:cubicBezTo>
                    <a:pt x="7" y="39"/>
                    <a:pt x="14" y="54"/>
                    <a:pt x="14" y="75"/>
                  </a:cubicBezTo>
                  <a:cubicBezTo>
                    <a:pt x="14" y="82"/>
                    <a:pt x="22" y="90"/>
                    <a:pt x="36" y="90"/>
                  </a:cubicBezTo>
                  <a:lnTo>
                    <a:pt x="43" y="90"/>
                  </a:lnTo>
                  <a:cubicBezTo>
                    <a:pt x="50" y="82"/>
                    <a:pt x="58" y="75"/>
                    <a:pt x="58" y="61"/>
                  </a:cubicBezTo>
                  <a:cubicBezTo>
                    <a:pt x="50" y="46"/>
                    <a:pt x="43" y="32"/>
                    <a:pt x="43" y="17"/>
                  </a:cubicBezTo>
                  <a:cubicBezTo>
                    <a:pt x="43" y="7"/>
                    <a:pt x="36" y="0"/>
                    <a:pt x="26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68" name="Google Shape;3916;p44">
              <a:extLst>
                <a:ext uri="{FF2B5EF4-FFF2-40B4-BE49-F238E27FC236}">
                  <a16:creationId xmlns:a16="http://schemas.microsoft.com/office/drawing/2014/main" id="{F4354914-5B39-A3AA-F184-64983CB453E8}"/>
                </a:ext>
              </a:extLst>
            </p:cNvPr>
            <p:cNvSpPr/>
            <p:nvPr/>
          </p:nvSpPr>
          <p:spPr>
            <a:xfrm>
              <a:off x="3236050" y="5245100"/>
              <a:ext cx="1650" cy="2250"/>
            </a:xfrm>
            <a:custGeom>
              <a:avLst/>
              <a:gdLst/>
              <a:ahLst/>
              <a:cxnLst/>
              <a:rect l="l" t="t" r="r" b="b"/>
              <a:pathLst>
                <a:path w="66" h="90" extrusionOk="0">
                  <a:moveTo>
                    <a:pt x="40" y="0"/>
                  </a:moveTo>
                  <a:cubicBezTo>
                    <a:pt x="30" y="0"/>
                    <a:pt x="22" y="7"/>
                    <a:pt x="22" y="17"/>
                  </a:cubicBezTo>
                  <a:cubicBezTo>
                    <a:pt x="15" y="32"/>
                    <a:pt x="8" y="46"/>
                    <a:pt x="8" y="61"/>
                  </a:cubicBezTo>
                  <a:cubicBezTo>
                    <a:pt x="0" y="75"/>
                    <a:pt x="8" y="82"/>
                    <a:pt x="22" y="90"/>
                  </a:cubicBezTo>
                  <a:lnTo>
                    <a:pt x="29" y="90"/>
                  </a:lnTo>
                  <a:cubicBezTo>
                    <a:pt x="37" y="90"/>
                    <a:pt x="44" y="82"/>
                    <a:pt x="44" y="75"/>
                  </a:cubicBezTo>
                  <a:cubicBezTo>
                    <a:pt x="51" y="61"/>
                    <a:pt x="65" y="46"/>
                    <a:pt x="65" y="32"/>
                  </a:cubicBezTo>
                  <a:cubicBezTo>
                    <a:pt x="65" y="17"/>
                    <a:pt x="58" y="3"/>
                    <a:pt x="51" y="3"/>
                  </a:cubicBezTo>
                  <a:cubicBezTo>
                    <a:pt x="47" y="1"/>
                    <a:pt x="43" y="0"/>
                    <a:pt x="40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69" name="Google Shape;3917;p44">
              <a:extLst>
                <a:ext uri="{FF2B5EF4-FFF2-40B4-BE49-F238E27FC236}">
                  <a16:creationId xmlns:a16="http://schemas.microsoft.com/office/drawing/2014/main" id="{A56BC016-7DF5-1532-DDA7-186540933272}"/>
                </a:ext>
              </a:extLst>
            </p:cNvPr>
            <p:cNvSpPr/>
            <p:nvPr/>
          </p:nvSpPr>
          <p:spPr>
            <a:xfrm>
              <a:off x="3418350" y="5241200"/>
              <a:ext cx="1650" cy="2175"/>
            </a:xfrm>
            <a:custGeom>
              <a:avLst/>
              <a:gdLst/>
              <a:ahLst/>
              <a:cxnLst/>
              <a:rect l="l" t="t" r="r" b="b"/>
              <a:pathLst>
                <a:path w="66" h="87" extrusionOk="0">
                  <a:moveTo>
                    <a:pt x="15" y="0"/>
                  </a:moveTo>
                  <a:cubicBezTo>
                    <a:pt x="0" y="8"/>
                    <a:pt x="0" y="22"/>
                    <a:pt x="0" y="29"/>
                  </a:cubicBezTo>
                  <a:lnTo>
                    <a:pt x="22" y="72"/>
                  </a:lnTo>
                  <a:cubicBezTo>
                    <a:pt x="22" y="87"/>
                    <a:pt x="29" y="87"/>
                    <a:pt x="43" y="87"/>
                  </a:cubicBezTo>
                  <a:lnTo>
                    <a:pt x="51" y="87"/>
                  </a:lnTo>
                  <a:cubicBezTo>
                    <a:pt x="58" y="80"/>
                    <a:pt x="65" y="72"/>
                    <a:pt x="58" y="58"/>
                  </a:cubicBezTo>
                  <a:lnTo>
                    <a:pt x="43" y="15"/>
                  </a:lnTo>
                  <a:cubicBezTo>
                    <a:pt x="36" y="0"/>
                    <a:pt x="29" y="0"/>
                    <a:pt x="15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70" name="Google Shape;3918;p44">
              <a:extLst>
                <a:ext uri="{FF2B5EF4-FFF2-40B4-BE49-F238E27FC236}">
                  <a16:creationId xmlns:a16="http://schemas.microsoft.com/office/drawing/2014/main" id="{00539F1B-65D7-5B2A-3047-2462D13C5B69}"/>
                </a:ext>
              </a:extLst>
            </p:cNvPr>
            <p:cNvSpPr/>
            <p:nvPr/>
          </p:nvSpPr>
          <p:spPr>
            <a:xfrm>
              <a:off x="3239825" y="5235525"/>
              <a:ext cx="1850" cy="2225"/>
            </a:xfrm>
            <a:custGeom>
              <a:avLst/>
              <a:gdLst/>
              <a:ahLst/>
              <a:cxnLst/>
              <a:rect l="l" t="t" r="r" b="b"/>
              <a:pathLst>
                <a:path w="74" h="89" extrusionOk="0">
                  <a:moveTo>
                    <a:pt x="44" y="1"/>
                  </a:moveTo>
                  <a:cubicBezTo>
                    <a:pt x="37" y="1"/>
                    <a:pt x="28" y="8"/>
                    <a:pt x="23" y="18"/>
                  </a:cubicBezTo>
                  <a:lnTo>
                    <a:pt x="8" y="54"/>
                  </a:lnTo>
                  <a:cubicBezTo>
                    <a:pt x="1" y="69"/>
                    <a:pt x="1" y="83"/>
                    <a:pt x="15" y="83"/>
                  </a:cubicBezTo>
                  <a:cubicBezTo>
                    <a:pt x="15" y="87"/>
                    <a:pt x="17" y="89"/>
                    <a:pt x="19" y="89"/>
                  </a:cubicBezTo>
                  <a:cubicBezTo>
                    <a:pt x="21" y="89"/>
                    <a:pt x="23" y="87"/>
                    <a:pt x="23" y="83"/>
                  </a:cubicBezTo>
                  <a:cubicBezTo>
                    <a:pt x="27" y="85"/>
                    <a:pt x="30" y="86"/>
                    <a:pt x="33" y="86"/>
                  </a:cubicBezTo>
                  <a:cubicBezTo>
                    <a:pt x="41" y="86"/>
                    <a:pt x="44" y="81"/>
                    <a:pt x="44" y="76"/>
                  </a:cubicBezTo>
                  <a:lnTo>
                    <a:pt x="66" y="33"/>
                  </a:lnTo>
                  <a:cubicBezTo>
                    <a:pt x="73" y="25"/>
                    <a:pt x="66" y="11"/>
                    <a:pt x="51" y="4"/>
                  </a:cubicBezTo>
                  <a:cubicBezTo>
                    <a:pt x="49" y="2"/>
                    <a:pt x="47" y="1"/>
                    <a:pt x="44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71" name="Google Shape;3919;p44">
              <a:extLst>
                <a:ext uri="{FF2B5EF4-FFF2-40B4-BE49-F238E27FC236}">
                  <a16:creationId xmlns:a16="http://schemas.microsoft.com/office/drawing/2014/main" id="{48C8B7BC-26F5-5652-7AB4-BD207BD73560}"/>
                </a:ext>
              </a:extLst>
            </p:cNvPr>
            <p:cNvSpPr/>
            <p:nvPr/>
          </p:nvSpPr>
          <p:spPr>
            <a:xfrm>
              <a:off x="3414025" y="5231825"/>
              <a:ext cx="1825" cy="2175"/>
            </a:xfrm>
            <a:custGeom>
              <a:avLst/>
              <a:gdLst/>
              <a:ahLst/>
              <a:cxnLst/>
              <a:rect l="l" t="t" r="r" b="b"/>
              <a:pathLst>
                <a:path w="73" h="87" extrusionOk="0">
                  <a:moveTo>
                    <a:pt x="15" y="0"/>
                  </a:moveTo>
                  <a:cubicBezTo>
                    <a:pt x="0" y="8"/>
                    <a:pt x="0" y="22"/>
                    <a:pt x="7" y="36"/>
                  </a:cubicBezTo>
                  <a:cubicBezTo>
                    <a:pt x="15" y="51"/>
                    <a:pt x="22" y="58"/>
                    <a:pt x="29" y="72"/>
                  </a:cubicBezTo>
                  <a:cubicBezTo>
                    <a:pt x="29" y="80"/>
                    <a:pt x="36" y="87"/>
                    <a:pt x="43" y="87"/>
                  </a:cubicBezTo>
                  <a:lnTo>
                    <a:pt x="58" y="87"/>
                  </a:lnTo>
                  <a:cubicBezTo>
                    <a:pt x="65" y="80"/>
                    <a:pt x="72" y="65"/>
                    <a:pt x="65" y="51"/>
                  </a:cubicBezTo>
                  <a:lnTo>
                    <a:pt x="43" y="15"/>
                  </a:lnTo>
                  <a:cubicBezTo>
                    <a:pt x="36" y="0"/>
                    <a:pt x="29" y="0"/>
                    <a:pt x="15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72" name="Google Shape;3920;p44">
              <a:extLst>
                <a:ext uri="{FF2B5EF4-FFF2-40B4-BE49-F238E27FC236}">
                  <a16:creationId xmlns:a16="http://schemas.microsoft.com/office/drawing/2014/main" id="{74F3B5BF-55F5-20C7-67AA-359A32C62178}"/>
                </a:ext>
              </a:extLst>
            </p:cNvPr>
            <p:cNvSpPr/>
            <p:nvPr/>
          </p:nvSpPr>
          <p:spPr>
            <a:xfrm>
              <a:off x="3244525" y="5226475"/>
              <a:ext cx="2000" cy="2125"/>
            </a:xfrm>
            <a:custGeom>
              <a:avLst/>
              <a:gdLst/>
              <a:ahLst/>
              <a:cxnLst/>
              <a:rect l="l" t="t" r="r" b="b"/>
              <a:pathLst>
                <a:path w="80" h="85" extrusionOk="0">
                  <a:moveTo>
                    <a:pt x="48" y="0"/>
                  </a:moveTo>
                  <a:cubicBezTo>
                    <a:pt x="40" y="0"/>
                    <a:pt x="33" y="4"/>
                    <a:pt x="29" y="12"/>
                  </a:cubicBezTo>
                  <a:lnTo>
                    <a:pt x="8" y="48"/>
                  </a:lnTo>
                  <a:cubicBezTo>
                    <a:pt x="0" y="63"/>
                    <a:pt x="8" y="77"/>
                    <a:pt x="15" y="84"/>
                  </a:cubicBezTo>
                  <a:lnTo>
                    <a:pt x="29" y="84"/>
                  </a:lnTo>
                  <a:cubicBezTo>
                    <a:pt x="36" y="84"/>
                    <a:pt x="44" y="77"/>
                    <a:pt x="44" y="77"/>
                  </a:cubicBezTo>
                  <a:lnTo>
                    <a:pt x="73" y="34"/>
                  </a:lnTo>
                  <a:cubicBezTo>
                    <a:pt x="80" y="27"/>
                    <a:pt x="73" y="12"/>
                    <a:pt x="65" y="5"/>
                  </a:cubicBezTo>
                  <a:cubicBezTo>
                    <a:pt x="59" y="2"/>
                    <a:pt x="53" y="0"/>
                    <a:pt x="48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73" name="Google Shape;3921;p44">
              <a:extLst>
                <a:ext uri="{FF2B5EF4-FFF2-40B4-BE49-F238E27FC236}">
                  <a16:creationId xmlns:a16="http://schemas.microsoft.com/office/drawing/2014/main" id="{CB1725A4-C3B2-67CA-0777-70DAE11C77D2}"/>
                </a:ext>
              </a:extLst>
            </p:cNvPr>
            <p:cNvSpPr/>
            <p:nvPr/>
          </p:nvSpPr>
          <p:spPr>
            <a:xfrm>
              <a:off x="3408525" y="5222950"/>
              <a:ext cx="2100" cy="2225"/>
            </a:xfrm>
            <a:custGeom>
              <a:avLst/>
              <a:gdLst/>
              <a:ahLst/>
              <a:cxnLst/>
              <a:rect l="l" t="t" r="r" b="b"/>
              <a:pathLst>
                <a:path w="84" h="89" extrusionOk="0">
                  <a:moveTo>
                    <a:pt x="34" y="0"/>
                  </a:moveTo>
                  <a:cubicBezTo>
                    <a:pt x="16" y="0"/>
                    <a:pt x="1" y="17"/>
                    <a:pt x="11" y="38"/>
                  </a:cubicBezTo>
                  <a:cubicBezTo>
                    <a:pt x="25" y="45"/>
                    <a:pt x="33" y="60"/>
                    <a:pt x="40" y="74"/>
                  </a:cubicBezTo>
                  <a:cubicBezTo>
                    <a:pt x="40" y="81"/>
                    <a:pt x="47" y="88"/>
                    <a:pt x="61" y="88"/>
                  </a:cubicBezTo>
                  <a:cubicBezTo>
                    <a:pt x="61" y="88"/>
                    <a:pt x="69" y="81"/>
                    <a:pt x="69" y="81"/>
                  </a:cubicBezTo>
                  <a:cubicBezTo>
                    <a:pt x="83" y="74"/>
                    <a:pt x="83" y="60"/>
                    <a:pt x="76" y="52"/>
                  </a:cubicBezTo>
                  <a:cubicBezTo>
                    <a:pt x="69" y="38"/>
                    <a:pt x="61" y="24"/>
                    <a:pt x="54" y="9"/>
                  </a:cubicBezTo>
                  <a:cubicBezTo>
                    <a:pt x="48" y="3"/>
                    <a:pt x="41" y="0"/>
                    <a:pt x="34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74" name="Google Shape;3922;p44">
              <a:extLst>
                <a:ext uri="{FF2B5EF4-FFF2-40B4-BE49-F238E27FC236}">
                  <a16:creationId xmlns:a16="http://schemas.microsoft.com/office/drawing/2014/main" id="{7525FF47-8601-92C7-23B8-2D01F44D8409}"/>
                </a:ext>
              </a:extLst>
            </p:cNvPr>
            <p:cNvSpPr/>
            <p:nvPr/>
          </p:nvSpPr>
          <p:spPr>
            <a:xfrm>
              <a:off x="3250300" y="5218000"/>
              <a:ext cx="2000" cy="2025"/>
            </a:xfrm>
            <a:custGeom>
              <a:avLst/>
              <a:gdLst/>
              <a:ahLst/>
              <a:cxnLst/>
              <a:rect l="l" t="t" r="r" b="b"/>
              <a:pathLst>
                <a:path w="80" h="81" extrusionOk="0">
                  <a:moveTo>
                    <a:pt x="55" y="0"/>
                  </a:moveTo>
                  <a:cubicBezTo>
                    <a:pt x="47" y="0"/>
                    <a:pt x="41" y="4"/>
                    <a:pt x="36" y="12"/>
                  </a:cubicBezTo>
                  <a:lnTo>
                    <a:pt x="15" y="48"/>
                  </a:lnTo>
                  <a:cubicBezTo>
                    <a:pt x="0" y="56"/>
                    <a:pt x="0" y="70"/>
                    <a:pt x="15" y="77"/>
                  </a:cubicBezTo>
                  <a:lnTo>
                    <a:pt x="22" y="77"/>
                  </a:lnTo>
                  <a:cubicBezTo>
                    <a:pt x="24" y="80"/>
                    <a:pt x="27" y="80"/>
                    <a:pt x="31" y="80"/>
                  </a:cubicBezTo>
                  <a:cubicBezTo>
                    <a:pt x="38" y="80"/>
                    <a:pt x="46" y="77"/>
                    <a:pt x="51" y="77"/>
                  </a:cubicBezTo>
                  <a:lnTo>
                    <a:pt x="72" y="41"/>
                  </a:lnTo>
                  <a:cubicBezTo>
                    <a:pt x="80" y="27"/>
                    <a:pt x="80" y="12"/>
                    <a:pt x="72" y="5"/>
                  </a:cubicBezTo>
                  <a:cubicBezTo>
                    <a:pt x="66" y="2"/>
                    <a:pt x="60" y="0"/>
                    <a:pt x="55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75" name="Google Shape;3923;p44">
              <a:extLst>
                <a:ext uri="{FF2B5EF4-FFF2-40B4-BE49-F238E27FC236}">
                  <a16:creationId xmlns:a16="http://schemas.microsoft.com/office/drawing/2014/main" id="{E2295573-E532-B1B9-4039-10CB81793978}"/>
                </a:ext>
              </a:extLst>
            </p:cNvPr>
            <p:cNvSpPr/>
            <p:nvPr/>
          </p:nvSpPr>
          <p:spPr>
            <a:xfrm>
              <a:off x="3402650" y="5214600"/>
              <a:ext cx="2025" cy="2100"/>
            </a:xfrm>
            <a:custGeom>
              <a:avLst/>
              <a:gdLst/>
              <a:ahLst/>
              <a:cxnLst/>
              <a:rect l="l" t="t" r="r" b="b"/>
              <a:pathLst>
                <a:path w="81" h="84" extrusionOk="0">
                  <a:moveTo>
                    <a:pt x="22" y="1"/>
                  </a:moveTo>
                  <a:cubicBezTo>
                    <a:pt x="17" y="1"/>
                    <a:pt x="12" y="4"/>
                    <a:pt x="8" y="11"/>
                  </a:cubicBezTo>
                  <a:cubicBezTo>
                    <a:pt x="1" y="19"/>
                    <a:pt x="1" y="33"/>
                    <a:pt x="8" y="40"/>
                  </a:cubicBezTo>
                  <a:cubicBezTo>
                    <a:pt x="15" y="55"/>
                    <a:pt x="30" y="62"/>
                    <a:pt x="37" y="76"/>
                  </a:cubicBezTo>
                  <a:cubicBezTo>
                    <a:pt x="37" y="83"/>
                    <a:pt x="44" y="83"/>
                    <a:pt x="51" y="83"/>
                  </a:cubicBezTo>
                  <a:cubicBezTo>
                    <a:pt x="58" y="83"/>
                    <a:pt x="66" y="83"/>
                    <a:pt x="66" y="76"/>
                  </a:cubicBezTo>
                  <a:cubicBezTo>
                    <a:pt x="80" y="69"/>
                    <a:pt x="80" y="55"/>
                    <a:pt x="66" y="47"/>
                  </a:cubicBezTo>
                  <a:lnTo>
                    <a:pt x="37" y="11"/>
                  </a:lnTo>
                  <a:cubicBezTo>
                    <a:pt x="33" y="4"/>
                    <a:pt x="28" y="1"/>
                    <a:pt x="22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76" name="Google Shape;3924;p44">
              <a:extLst>
                <a:ext uri="{FF2B5EF4-FFF2-40B4-BE49-F238E27FC236}">
                  <a16:creationId xmlns:a16="http://schemas.microsoft.com/office/drawing/2014/main" id="{F87EA255-1739-BB26-2169-8B63C43F61D2}"/>
                </a:ext>
              </a:extLst>
            </p:cNvPr>
            <p:cNvSpPr/>
            <p:nvPr/>
          </p:nvSpPr>
          <p:spPr>
            <a:xfrm>
              <a:off x="3256775" y="5210000"/>
              <a:ext cx="2425" cy="2000"/>
            </a:xfrm>
            <a:custGeom>
              <a:avLst/>
              <a:gdLst/>
              <a:ahLst/>
              <a:cxnLst/>
              <a:rect l="l" t="t" r="r" b="b"/>
              <a:pathLst>
                <a:path w="97" h="80" extrusionOk="0">
                  <a:moveTo>
                    <a:pt x="62" y="0"/>
                  </a:moveTo>
                  <a:cubicBezTo>
                    <a:pt x="56" y="0"/>
                    <a:pt x="50" y="2"/>
                    <a:pt x="44" y="8"/>
                  </a:cubicBezTo>
                  <a:cubicBezTo>
                    <a:pt x="37" y="22"/>
                    <a:pt x="23" y="29"/>
                    <a:pt x="15" y="44"/>
                  </a:cubicBezTo>
                  <a:cubicBezTo>
                    <a:pt x="1" y="58"/>
                    <a:pt x="8" y="80"/>
                    <a:pt x="30" y="80"/>
                  </a:cubicBezTo>
                  <a:cubicBezTo>
                    <a:pt x="37" y="80"/>
                    <a:pt x="44" y="80"/>
                    <a:pt x="44" y="73"/>
                  </a:cubicBezTo>
                  <a:lnTo>
                    <a:pt x="80" y="37"/>
                  </a:lnTo>
                  <a:cubicBezTo>
                    <a:pt x="96" y="20"/>
                    <a:pt x="80" y="0"/>
                    <a:pt x="62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77" name="Google Shape;3925;p44">
              <a:extLst>
                <a:ext uri="{FF2B5EF4-FFF2-40B4-BE49-F238E27FC236}">
                  <a16:creationId xmlns:a16="http://schemas.microsoft.com/office/drawing/2014/main" id="{1727DC99-747A-697B-0F46-D94FDA9F15AE}"/>
                </a:ext>
              </a:extLst>
            </p:cNvPr>
            <p:cNvSpPr/>
            <p:nvPr/>
          </p:nvSpPr>
          <p:spPr>
            <a:xfrm>
              <a:off x="3395625" y="5207175"/>
              <a:ext cx="2000" cy="1950"/>
            </a:xfrm>
            <a:custGeom>
              <a:avLst/>
              <a:gdLst/>
              <a:ahLst/>
              <a:cxnLst/>
              <a:rect l="l" t="t" r="r" b="b"/>
              <a:pathLst>
                <a:path w="80" h="78" extrusionOk="0">
                  <a:moveTo>
                    <a:pt x="23" y="0"/>
                  </a:moveTo>
                  <a:cubicBezTo>
                    <a:pt x="17" y="0"/>
                    <a:pt x="11" y="2"/>
                    <a:pt x="8" y="5"/>
                  </a:cubicBezTo>
                  <a:cubicBezTo>
                    <a:pt x="0" y="13"/>
                    <a:pt x="0" y="27"/>
                    <a:pt x="8" y="41"/>
                  </a:cubicBezTo>
                  <a:lnTo>
                    <a:pt x="44" y="70"/>
                  </a:lnTo>
                  <a:cubicBezTo>
                    <a:pt x="44" y="70"/>
                    <a:pt x="51" y="78"/>
                    <a:pt x="58" y="78"/>
                  </a:cubicBezTo>
                  <a:cubicBezTo>
                    <a:pt x="65" y="78"/>
                    <a:pt x="73" y="78"/>
                    <a:pt x="73" y="70"/>
                  </a:cubicBezTo>
                  <a:cubicBezTo>
                    <a:pt x="80" y="63"/>
                    <a:pt x="80" y="49"/>
                    <a:pt x="73" y="41"/>
                  </a:cubicBezTo>
                  <a:lnTo>
                    <a:pt x="44" y="5"/>
                  </a:lnTo>
                  <a:cubicBezTo>
                    <a:pt x="36" y="2"/>
                    <a:pt x="29" y="0"/>
                    <a:pt x="23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78" name="Google Shape;3926;p44">
              <a:extLst>
                <a:ext uri="{FF2B5EF4-FFF2-40B4-BE49-F238E27FC236}">
                  <a16:creationId xmlns:a16="http://schemas.microsoft.com/office/drawing/2014/main" id="{95291301-1223-F02D-7953-2663CCE517D6}"/>
                </a:ext>
              </a:extLst>
            </p:cNvPr>
            <p:cNvSpPr/>
            <p:nvPr/>
          </p:nvSpPr>
          <p:spPr>
            <a:xfrm>
              <a:off x="3264175" y="5202875"/>
              <a:ext cx="2425" cy="1925"/>
            </a:xfrm>
            <a:custGeom>
              <a:avLst/>
              <a:gdLst/>
              <a:ahLst/>
              <a:cxnLst/>
              <a:rect l="l" t="t" r="r" b="b"/>
              <a:pathLst>
                <a:path w="97" h="77" extrusionOk="0">
                  <a:moveTo>
                    <a:pt x="55" y="1"/>
                  </a:moveTo>
                  <a:cubicBezTo>
                    <a:pt x="51" y="1"/>
                    <a:pt x="47" y="2"/>
                    <a:pt x="44" y="4"/>
                  </a:cubicBezTo>
                  <a:cubicBezTo>
                    <a:pt x="37" y="19"/>
                    <a:pt x="22" y="26"/>
                    <a:pt x="15" y="40"/>
                  </a:cubicBezTo>
                  <a:cubicBezTo>
                    <a:pt x="1" y="48"/>
                    <a:pt x="1" y="62"/>
                    <a:pt x="15" y="69"/>
                  </a:cubicBezTo>
                  <a:cubicBezTo>
                    <a:pt x="15" y="76"/>
                    <a:pt x="22" y="76"/>
                    <a:pt x="29" y="76"/>
                  </a:cubicBezTo>
                  <a:cubicBezTo>
                    <a:pt x="37" y="76"/>
                    <a:pt x="37" y="76"/>
                    <a:pt x="44" y="69"/>
                  </a:cubicBezTo>
                  <a:lnTo>
                    <a:pt x="73" y="40"/>
                  </a:lnTo>
                  <a:cubicBezTo>
                    <a:pt x="97" y="28"/>
                    <a:pt x="75" y="1"/>
                    <a:pt x="55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79" name="Google Shape;3927;p44">
              <a:extLst>
                <a:ext uri="{FF2B5EF4-FFF2-40B4-BE49-F238E27FC236}">
                  <a16:creationId xmlns:a16="http://schemas.microsoft.com/office/drawing/2014/main" id="{B0643F26-75C3-8134-848D-28D1AA4C9F32}"/>
                </a:ext>
              </a:extLst>
            </p:cNvPr>
            <p:cNvSpPr/>
            <p:nvPr/>
          </p:nvSpPr>
          <p:spPr>
            <a:xfrm>
              <a:off x="3387875" y="5200500"/>
              <a:ext cx="2175" cy="1775"/>
            </a:xfrm>
            <a:custGeom>
              <a:avLst/>
              <a:gdLst/>
              <a:ahLst/>
              <a:cxnLst/>
              <a:rect l="l" t="t" r="r" b="b"/>
              <a:pathLst>
                <a:path w="87" h="71" extrusionOk="0">
                  <a:moveTo>
                    <a:pt x="23" y="0"/>
                  </a:moveTo>
                  <a:cubicBezTo>
                    <a:pt x="17" y="0"/>
                    <a:pt x="11" y="2"/>
                    <a:pt x="7" y="6"/>
                  </a:cubicBezTo>
                  <a:cubicBezTo>
                    <a:pt x="0" y="13"/>
                    <a:pt x="0" y="27"/>
                    <a:pt x="7" y="42"/>
                  </a:cubicBezTo>
                  <a:lnTo>
                    <a:pt x="44" y="70"/>
                  </a:lnTo>
                  <a:lnTo>
                    <a:pt x="58" y="70"/>
                  </a:lnTo>
                  <a:cubicBezTo>
                    <a:pt x="65" y="70"/>
                    <a:pt x="72" y="70"/>
                    <a:pt x="80" y="63"/>
                  </a:cubicBezTo>
                  <a:cubicBezTo>
                    <a:pt x="87" y="56"/>
                    <a:pt x="87" y="42"/>
                    <a:pt x="80" y="34"/>
                  </a:cubicBezTo>
                  <a:lnTo>
                    <a:pt x="44" y="6"/>
                  </a:lnTo>
                  <a:cubicBezTo>
                    <a:pt x="36" y="2"/>
                    <a:pt x="29" y="0"/>
                    <a:pt x="23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80" name="Google Shape;3928;p44">
              <a:extLst>
                <a:ext uri="{FF2B5EF4-FFF2-40B4-BE49-F238E27FC236}">
                  <a16:creationId xmlns:a16="http://schemas.microsoft.com/office/drawing/2014/main" id="{96B07F05-601A-8914-1A8A-3EE545EC8FAD}"/>
                </a:ext>
              </a:extLst>
            </p:cNvPr>
            <p:cNvSpPr/>
            <p:nvPr/>
          </p:nvSpPr>
          <p:spPr>
            <a:xfrm>
              <a:off x="3272300" y="5196625"/>
              <a:ext cx="2350" cy="1850"/>
            </a:xfrm>
            <a:custGeom>
              <a:avLst/>
              <a:gdLst/>
              <a:ahLst/>
              <a:cxnLst/>
              <a:rect l="l" t="t" r="r" b="b"/>
              <a:pathLst>
                <a:path w="94" h="74" extrusionOk="0">
                  <a:moveTo>
                    <a:pt x="68" y="1"/>
                  </a:moveTo>
                  <a:cubicBezTo>
                    <a:pt x="63" y="1"/>
                    <a:pt x="57" y="3"/>
                    <a:pt x="51" y="9"/>
                  </a:cubicBezTo>
                  <a:lnTo>
                    <a:pt x="15" y="31"/>
                  </a:lnTo>
                  <a:cubicBezTo>
                    <a:pt x="7" y="38"/>
                    <a:pt x="0" y="52"/>
                    <a:pt x="7" y="60"/>
                  </a:cubicBezTo>
                  <a:cubicBezTo>
                    <a:pt x="15" y="67"/>
                    <a:pt x="22" y="74"/>
                    <a:pt x="29" y="74"/>
                  </a:cubicBezTo>
                  <a:cubicBezTo>
                    <a:pt x="29" y="74"/>
                    <a:pt x="36" y="74"/>
                    <a:pt x="43" y="67"/>
                  </a:cubicBezTo>
                  <a:lnTo>
                    <a:pt x="79" y="45"/>
                  </a:lnTo>
                  <a:cubicBezTo>
                    <a:pt x="87" y="38"/>
                    <a:pt x="94" y="24"/>
                    <a:pt x="87" y="9"/>
                  </a:cubicBezTo>
                  <a:cubicBezTo>
                    <a:pt x="83" y="5"/>
                    <a:pt x="76" y="1"/>
                    <a:pt x="68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81" name="Google Shape;3929;p44">
              <a:extLst>
                <a:ext uri="{FF2B5EF4-FFF2-40B4-BE49-F238E27FC236}">
                  <a16:creationId xmlns:a16="http://schemas.microsoft.com/office/drawing/2014/main" id="{269185B0-5F81-D7F6-01CF-238E2DCC5D70}"/>
                </a:ext>
              </a:extLst>
            </p:cNvPr>
            <p:cNvSpPr/>
            <p:nvPr/>
          </p:nvSpPr>
          <p:spPr>
            <a:xfrm>
              <a:off x="3379175" y="5194525"/>
              <a:ext cx="2600" cy="1625"/>
            </a:xfrm>
            <a:custGeom>
              <a:avLst/>
              <a:gdLst/>
              <a:ahLst/>
              <a:cxnLst/>
              <a:rect l="l" t="t" r="r" b="b"/>
              <a:pathLst>
                <a:path w="104" h="65" extrusionOk="0">
                  <a:moveTo>
                    <a:pt x="32" y="1"/>
                  </a:moveTo>
                  <a:cubicBezTo>
                    <a:pt x="15" y="1"/>
                    <a:pt x="0" y="31"/>
                    <a:pt x="24" y="43"/>
                  </a:cubicBezTo>
                  <a:lnTo>
                    <a:pt x="60" y="64"/>
                  </a:lnTo>
                  <a:lnTo>
                    <a:pt x="74" y="64"/>
                  </a:lnTo>
                  <a:cubicBezTo>
                    <a:pt x="81" y="64"/>
                    <a:pt x="89" y="64"/>
                    <a:pt x="96" y="57"/>
                  </a:cubicBezTo>
                  <a:cubicBezTo>
                    <a:pt x="103" y="50"/>
                    <a:pt x="96" y="35"/>
                    <a:pt x="89" y="28"/>
                  </a:cubicBezTo>
                  <a:lnTo>
                    <a:pt x="45" y="7"/>
                  </a:lnTo>
                  <a:cubicBezTo>
                    <a:pt x="41" y="2"/>
                    <a:pt x="37" y="1"/>
                    <a:pt x="32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82" name="Google Shape;3930;p44">
              <a:extLst>
                <a:ext uri="{FF2B5EF4-FFF2-40B4-BE49-F238E27FC236}">
                  <a16:creationId xmlns:a16="http://schemas.microsoft.com/office/drawing/2014/main" id="{39DC9A24-3D30-1804-1716-A44D952E08C6}"/>
                </a:ext>
              </a:extLst>
            </p:cNvPr>
            <p:cNvSpPr/>
            <p:nvPr/>
          </p:nvSpPr>
          <p:spPr>
            <a:xfrm>
              <a:off x="3281125" y="5191300"/>
              <a:ext cx="2200" cy="1775"/>
            </a:xfrm>
            <a:custGeom>
              <a:avLst/>
              <a:gdLst/>
              <a:ahLst/>
              <a:cxnLst/>
              <a:rect l="l" t="t" r="r" b="b"/>
              <a:pathLst>
                <a:path w="88" h="71" extrusionOk="0">
                  <a:moveTo>
                    <a:pt x="68" y="1"/>
                  </a:moveTo>
                  <a:cubicBezTo>
                    <a:pt x="63" y="1"/>
                    <a:pt x="57" y="3"/>
                    <a:pt x="51" y="6"/>
                  </a:cubicBezTo>
                  <a:lnTo>
                    <a:pt x="15" y="27"/>
                  </a:lnTo>
                  <a:cubicBezTo>
                    <a:pt x="1" y="27"/>
                    <a:pt x="1" y="42"/>
                    <a:pt x="8" y="56"/>
                  </a:cubicBezTo>
                  <a:cubicBezTo>
                    <a:pt x="8" y="63"/>
                    <a:pt x="15" y="63"/>
                    <a:pt x="22" y="71"/>
                  </a:cubicBezTo>
                  <a:cubicBezTo>
                    <a:pt x="29" y="71"/>
                    <a:pt x="29" y="63"/>
                    <a:pt x="37" y="63"/>
                  </a:cubicBezTo>
                  <a:lnTo>
                    <a:pt x="73" y="42"/>
                  </a:lnTo>
                  <a:cubicBezTo>
                    <a:pt x="87" y="35"/>
                    <a:pt x="87" y="20"/>
                    <a:pt x="87" y="13"/>
                  </a:cubicBezTo>
                  <a:cubicBezTo>
                    <a:pt x="83" y="4"/>
                    <a:pt x="76" y="1"/>
                    <a:pt x="68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83" name="Google Shape;3931;p44">
              <a:extLst>
                <a:ext uri="{FF2B5EF4-FFF2-40B4-BE49-F238E27FC236}">
                  <a16:creationId xmlns:a16="http://schemas.microsoft.com/office/drawing/2014/main" id="{ADF975C8-409B-A75C-8E1D-7E3D25E0A7AF}"/>
                </a:ext>
              </a:extLst>
            </p:cNvPr>
            <p:cNvSpPr/>
            <p:nvPr/>
          </p:nvSpPr>
          <p:spPr>
            <a:xfrm>
              <a:off x="3370375" y="5189450"/>
              <a:ext cx="2375" cy="1650"/>
            </a:xfrm>
            <a:custGeom>
              <a:avLst/>
              <a:gdLst/>
              <a:ahLst/>
              <a:cxnLst/>
              <a:rect l="l" t="t" r="r" b="b"/>
              <a:pathLst>
                <a:path w="95" h="66" extrusionOk="0">
                  <a:moveTo>
                    <a:pt x="37" y="0"/>
                  </a:moveTo>
                  <a:cubicBezTo>
                    <a:pt x="22" y="0"/>
                    <a:pt x="8" y="0"/>
                    <a:pt x="8" y="15"/>
                  </a:cubicBezTo>
                  <a:cubicBezTo>
                    <a:pt x="1" y="22"/>
                    <a:pt x="8" y="36"/>
                    <a:pt x="15" y="44"/>
                  </a:cubicBezTo>
                  <a:lnTo>
                    <a:pt x="58" y="65"/>
                  </a:lnTo>
                  <a:lnTo>
                    <a:pt x="66" y="65"/>
                  </a:lnTo>
                  <a:cubicBezTo>
                    <a:pt x="73" y="65"/>
                    <a:pt x="80" y="58"/>
                    <a:pt x="87" y="51"/>
                  </a:cubicBezTo>
                  <a:cubicBezTo>
                    <a:pt x="94" y="44"/>
                    <a:pt x="87" y="29"/>
                    <a:pt x="80" y="22"/>
                  </a:cubicBezTo>
                  <a:lnTo>
                    <a:pt x="37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84" name="Google Shape;3932;p44">
              <a:extLst>
                <a:ext uri="{FF2B5EF4-FFF2-40B4-BE49-F238E27FC236}">
                  <a16:creationId xmlns:a16="http://schemas.microsoft.com/office/drawing/2014/main" id="{A0E893F1-9D42-17FD-54F8-A9E8E2ACECC2}"/>
                </a:ext>
              </a:extLst>
            </p:cNvPr>
            <p:cNvSpPr/>
            <p:nvPr/>
          </p:nvSpPr>
          <p:spPr>
            <a:xfrm>
              <a:off x="3290325" y="5186850"/>
              <a:ext cx="2375" cy="1725"/>
            </a:xfrm>
            <a:custGeom>
              <a:avLst/>
              <a:gdLst/>
              <a:ahLst/>
              <a:cxnLst/>
              <a:rect l="l" t="t" r="r" b="b"/>
              <a:pathLst>
                <a:path w="95" h="69" extrusionOk="0">
                  <a:moveTo>
                    <a:pt x="69" y="1"/>
                  </a:moveTo>
                  <a:cubicBezTo>
                    <a:pt x="66" y="1"/>
                    <a:pt x="62" y="1"/>
                    <a:pt x="58" y="3"/>
                  </a:cubicBezTo>
                  <a:lnTo>
                    <a:pt x="15" y="18"/>
                  </a:lnTo>
                  <a:cubicBezTo>
                    <a:pt x="8" y="25"/>
                    <a:pt x="0" y="39"/>
                    <a:pt x="8" y="54"/>
                  </a:cubicBezTo>
                  <a:cubicBezTo>
                    <a:pt x="8" y="61"/>
                    <a:pt x="15" y="61"/>
                    <a:pt x="29" y="68"/>
                  </a:cubicBezTo>
                  <a:lnTo>
                    <a:pt x="36" y="61"/>
                  </a:lnTo>
                  <a:lnTo>
                    <a:pt x="80" y="47"/>
                  </a:lnTo>
                  <a:cubicBezTo>
                    <a:pt x="87" y="39"/>
                    <a:pt x="94" y="25"/>
                    <a:pt x="87" y="18"/>
                  </a:cubicBezTo>
                  <a:cubicBezTo>
                    <a:pt x="87" y="7"/>
                    <a:pt x="79" y="1"/>
                    <a:pt x="69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85" name="Google Shape;3933;p44">
              <a:extLst>
                <a:ext uri="{FF2B5EF4-FFF2-40B4-BE49-F238E27FC236}">
                  <a16:creationId xmlns:a16="http://schemas.microsoft.com/office/drawing/2014/main" id="{EF7C0349-200E-6EAC-E05F-AE7D0DD17003}"/>
                </a:ext>
              </a:extLst>
            </p:cNvPr>
            <p:cNvSpPr/>
            <p:nvPr/>
          </p:nvSpPr>
          <p:spPr>
            <a:xfrm>
              <a:off x="3360825" y="5185400"/>
              <a:ext cx="2725" cy="1550"/>
            </a:xfrm>
            <a:custGeom>
              <a:avLst/>
              <a:gdLst/>
              <a:ahLst/>
              <a:cxnLst/>
              <a:rect l="l" t="t" r="r" b="b"/>
              <a:pathLst>
                <a:path w="109" h="62" extrusionOk="0">
                  <a:moveTo>
                    <a:pt x="26" y="1"/>
                  </a:moveTo>
                  <a:cubicBezTo>
                    <a:pt x="18" y="1"/>
                    <a:pt x="13" y="8"/>
                    <a:pt x="8" y="18"/>
                  </a:cubicBezTo>
                  <a:cubicBezTo>
                    <a:pt x="0" y="25"/>
                    <a:pt x="8" y="40"/>
                    <a:pt x="22" y="47"/>
                  </a:cubicBezTo>
                  <a:lnTo>
                    <a:pt x="65" y="61"/>
                  </a:lnTo>
                  <a:lnTo>
                    <a:pt x="73" y="61"/>
                  </a:lnTo>
                  <a:cubicBezTo>
                    <a:pt x="101" y="61"/>
                    <a:pt x="109" y="25"/>
                    <a:pt x="80" y="18"/>
                  </a:cubicBezTo>
                  <a:lnTo>
                    <a:pt x="36" y="4"/>
                  </a:lnTo>
                  <a:cubicBezTo>
                    <a:pt x="33" y="2"/>
                    <a:pt x="29" y="1"/>
                    <a:pt x="26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86" name="Google Shape;3934;p44">
              <a:extLst>
                <a:ext uri="{FF2B5EF4-FFF2-40B4-BE49-F238E27FC236}">
                  <a16:creationId xmlns:a16="http://schemas.microsoft.com/office/drawing/2014/main" id="{DFA320B3-DF52-D1C0-1D12-E862E2C18E9F}"/>
                </a:ext>
              </a:extLst>
            </p:cNvPr>
            <p:cNvSpPr/>
            <p:nvPr/>
          </p:nvSpPr>
          <p:spPr>
            <a:xfrm>
              <a:off x="3300050" y="5183500"/>
              <a:ext cx="2375" cy="1475"/>
            </a:xfrm>
            <a:custGeom>
              <a:avLst/>
              <a:gdLst/>
              <a:ahLst/>
              <a:cxnLst/>
              <a:rect l="l" t="t" r="r" b="b"/>
              <a:pathLst>
                <a:path w="95" h="59" extrusionOk="0">
                  <a:moveTo>
                    <a:pt x="66" y="0"/>
                  </a:moveTo>
                  <a:lnTo>
                    <a:pt x="22" y="15"/>
                  </a:lnTo>
                  <a:cubicBezTo>
                    <a:pt x="8" y="15"/>
                    <a:pt x="1" y="29"/>
                    <a:pt x="1" y="44"/>
                  </a:cubicBezTo>
                  <a:cubicBezTo>
                    <a:pt x="8" y="51"/>
                    <a:pt x="15" y="58"/>
                    <a:pt x="22" y="58"/>
                  </a:cubicBezTo>
                  <a:lnTo>
                    <a:pt x="30" y="58"/>
                  </a:lnTo>
                  <a:lnTo>
                    <a:pt x="73" y="44"/>
                  </a:lnTo>
                  <a:cubicBezTo>
                    <a:pt x="87" y="44"/>
                    <a:pt x="95" y="29"/>
                    <a:pt x="95" y="15"/>
                  </a:cubicBezTo>
                  <a:cubicBezTo>
                    <a:pt x="87" y="8"/>
                    <a:pt x="73" y="0"/>
                    <a:pt x="66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87" name="Google Shape;3935;p44">
              <a:extLst>
                <a:ext uri="{FF2B5EF4-FFF2-40B4-BE49-F238E27FC236}">
                  <a16:creationId xmlns:a16="http://schemas.microsoft.com/office/drawing/2014/main" id="{3DED9E54-F937-FEB3-BAF4-94BB745351B0}"/>
                </a:ext>
              </a:extLst>
            </p:cNvPr>
            <p:cNvSpPr/>
            <p:nvPr/>
          </p:nvSpPr>
          <p:spPr>
            <a:xfrm>
              <a:off x="3351075" y="5182425"/>
              <a:ext cx="2375" cy="1450"/>
            </a:xfrm>
            <a:custGeom>
              <a:avLst/>
              <a:gdLst/>
              <a:ahLst/>
              <a:cxnLst/>
              <a:rect l="l" t="t" r="r" b="b"/>
              <a:pathLst>
                <a:path w="95" h="58" extrusionOk="0">
                  <a:moveTo>
                    <a:pt x="30" y="0"/>
                  </a:moveTo>
                  <a:cubicBezTo>
                    <a:pt x="15" y="0"/>
                    <a:pt x="1" y="7"/>
                    <a:pt x="1" y="22"/>
                  </a:cubicBezTo>
                  <a:cubicBezTo>
                    <a:pt x="1" y="29"/>
                    <a:pt x="8" y="43"/>
                    <a:pt x="15" y="51"/>
                  </a:cubicBezTo>
                  <a:lnTo>
                    <a:pt x="59" y="58"/>
                  </a:lnTo>
                  <a:lnTo>
                    <a:pt x="66" y="58"/>
                  </a:lnTo>
                  <a:cubicBezTo>
                    <a:pt x="80" y="58"/>
                    <a:pt x="88" y="51"/>
                    <a:pt x="88" y="43"/>
                  </a:cubicBezTo>
                  <a:cubicBezTo>
                    <a:pt x="95" y="29"/>
                    <a:pt x="88" y="15"/>
                    <a:pt x="73" y="15"/>
                  </a:cubicBezTo>
                  <a:lnTo>
                    <a:pt x="30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88" name="Google Shape;3936;p44">
              <a:extLst>
                <a:ext uri="{FF2B5EF4-FFF2-40B4-BE49-F238E27FC236}">
                  <a16:creationId xmlns:a16="http://schemas.microsoft.com/office/drawing/2014/main" id="{C1AB8697-171F-145C-6FD8-6EF78A4AEB9F}"/>
                </a:ext>
              </a:extLst>
            </p:cNvPr>
            <p:cNvSpPr/>
            <p:nvPr/>
          </p:nvSpPr>
          <p:spPr>
            <a:xfrm>
              <a:off x="3310150" y="5181150"/>
              <a:ext cx="2375" cy="1350"/>
            </a:xfrm>
            <a:custGeom>
              <a:avLst/>
              <a:gdLst/>
              <a:ahLst/>
              <a:cxnLst/>
              <a:rect l="l" t="t" r="r" b="b"/>
              <a:pathLst>
                <a:path w="95" h="54" extrusionOk="0">
                  <a:moveTo>
                    <a:pt x="66" y="1"/>
                  </a:moveTo>
                  <a:lnTo>
                    <a:pt x="22" y="8"/>
                  </a:lnTo>
                  <a:cubicBezTo>
                    <a:pt x="8" y="8"/>
                    <a:pt x="1" y="22"/>
                    <a:pt x="1" y="37"/>
                  </a:cubicBezTo>
                  <a:cubicBezTo>
                    <a:pt x="7" y="43"/>
                    <a:pt x="12" y="53"/>
                    <a:pt x="22" y="53"/>
                  </a:cubicBezTo>
                  <a:cubicBezTo>
                    <a:pt x="24" y="53"/>
                    <a:pt x="27" y="52"/>
                    <a:pt x="30" y="51"/>
                  </a:cubicBezTo>
                  <a:lnTo>
                    <a:pt x="73" y="44"/>
                  </a:lnTo>
                  <a:cubicBezTo>
                    <a:pt x="87" y="44"/>
                    <a:pt x="95" y="29"/>
                    <a:pt x="95" y="22"/>
                  </a:cubicBezTo>
                  <a:cubicBezTo>
                    <a:pt x="87" y="8"/>
                    <a:pt x="80" y="1"/>
                    <a:pt x="66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89" name="Google Shape;3937;p44">
              <a:extLst>
                <a:ext uri="{FF2B5EF4-FFF2-40B4-BE49-F238E27FC236}">
                  <a16:creationId xmlns:a16="http://schemas.microsoft.com/office/drawing/2014/main" id="{35558ACF-023B-729E-C094-4285751A7542}"/>
                </a:ext>
              </a:extLst>
            </p:cNvPr>
            <p:cNvSpPr/>
            <p:nvPr/>
          </p:nvSpPr>
          <p:spPr>
            <a:xfrm>
              <a:off x="3341000" y="5180575"/>
              <a:ext cx="2550" cy="1325"/>
            </a:xfrm>
            <a:custGeom>
              <a:avLst/>
              <a:gdLst/>
              <a:ahLst/>
              <a:cxnLst/>
              <a:rect l="l" t="t" r="r" b="b"/>
              <a:pathLst>
                <a:path w="102" h="53" extrusionOk="0">
                  <a:moveTo>
                    <a:pt x="21" y="0"/>
                  </a:moveTo>
                  <a:cubicBezTo>
                    <a:pt x="10" y="0"/>
                    <a:pt x="0" y="11"/>
                    <a:pt x="0" y="16"/>
                  </a:cubicBezTo>
                  <a:cubicBezTo>
                    <a:pt x="0" y="31"/>
                    <a:pt x="7" y="45"/>
                    <a:pt x="22" y="45"/>
                  </a:cubicBezTo>
                  <a:lnTo>
                    <a:pt x="65" y="52"/>
                  </a:lnTo>
                  <a:lnTo>
                    <a:pt x="72" y="52"/>
                  </a:lnTo>
                  <a:cubicBezTo>
                    <a:pt x="101" y="52"/>
                    <a:pt x="101" y="9"/>
                    <a:pt x="72" y="9"/>
                  </a:cubicBezTo>
                  <a:lnTo>
                    <a:pt x="29" y="2"/>
                  </a:lnTo>
                  <a:cubicBezTo>
                    <a:pt x="26" y="1"/>
                    <a:pt x="23" y="0"/>
                    <a:pt x="21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90" name="Google Shape;3938;p44">
              <a:extLst>
                <a:ext uri="{FF2B5EF4-FFF2-40B4-BE49-F238E27FC236}">
                  <a16:creationId xmlns:a16="http://schemas.microsoft.com/office/drawing/2014/main" id="{B6F80377-F67F-0050-1D36-78B3884B2535}"/>
                </a:ext>
              </a:extLst>
            </p:cNvPr>
            <p:cNvSpPr/>
            <p:nvPr/>
          </p:nvSpPr>
          <p:spPr>
            <a:xfrm>
              <a:off x="3320250" y="5180075"/>
              <a:ext cx="2375" cy="1100"/>
            </a:xfrm>
            <a:custGeom>
              <a:avLst/>
              <a:gdLst/>
              <a:ahLst/>
              <a:cxnLst/>
              <a:rect l="l" t="t" r="r" b="b"/>
              <a:pathLst>
                <a:path w="95" h="44" extrusionOk="0">
                  <a:moveTo>
                    <a:pt x="22" y="0"/>
                  </a:moveTo>
                  <a:cubicBezTo>
                    <a:pt x="15" y="0"/>
                    <a:pt x="1" y="8"/>
                    <a:pt x="8" y="22"/>
                  </a:cubicBezTo>
                  <a:cubicBezTo>
                    <a:pt x="8" y="36"/>
                    <a:pt x="15" y="44"/>
                    <a:pt x="29" y="44"/>
                  </a:cubicBezTo>
                  <a:lnTo>
                    <a:pt x="73" y="44"/>
                  </a:lnTo>
                  <a:cubicBezTo>
                    <a:pt x="87" y="44"/>
                    <a:pt x="94" y="29"/>
                    <a:pt x="94" y="22"/>
                  </a:cubicBezTo>
                  <a:cubicBezTo>
                    <a:pt x="94" y="8"/>
                    <a:pt x="80" y="0"/>
                    <a:pt x="73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91" name="Google Shape;3939;p44">
              <a:extLst>
                <a:ext uri="{FF2B5EF4-FFF2-40B4-BE49-F238E27FC236}">
                  <a16:creationId xmlns:a16="http://schemas.microsoft.com/office/drawing/2014/main" id="{5D068C11-FE7A-1EF9-5487-7CAB2B338833}"/>
                </a:ext>
              </a:extLst>
            </p:cNvPr>
            <p:cNvSpPr/>
            <p:nvPr/>
          </p:nvSpPr>
          <p:spPr>
            <a:xfrm>
              <a:off x="3330525" y="5179700"/>
              <a:ext cx="2375" cy="1300"/>
            </a:xfrm>
            <a:custGeom>
              <a:avLst/>
              <a:gdLst/>
              <a:ahLst/>
              <a:cxnLst/>
              <a:rect l="l" t="t" r="r" b="b"/>
              <a:pathLst>
                <a:path w="95" h="52" extrusionOk="0">
                  <a:moveTo>
                    <a:pt x="30" y="1"/>
                  </a:moveTo>
                  <a:cubicBezTo>
                    <a:pt x="1" y="1"/>
                    <a:pt x="1" y="51"/>
                    <a:pt x="30" y="51"/>
                  </a:cubicBezTo>
                  <a:lnTo>
                    <a:pt x="73" y="51"/>
                  </a:lnTo>
                  <a:cubicBezTo>
                    <a:pt x="87" y="51"/>
                    <a:pt x="95" y="37"/>
                    <a:pt x="95" y="30"/>
                  </a:cubicBezTo>
                  <a:cubicBezTo>
                    <a:pt x="95" y="15"/>
                    <a:pt x="87" y="1"/>
                    <a:pt x="73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1492" name="Google Shape;4234;p44">
            <a:extLst>
              <a:ext uri="{FF2B5EF4-FFF2-40B4-BE49-F238E27FC236}">
                <a16:creationId xmlns:a16="http://schemas.microsoft.com/office/drawing/2014/main" id="{BC5A5BEF-F17D-E30E-FFA4-1D155B3A666F}"/>
              </a:ext>
            </a:extLst>
          </p:cNvPr>
          <p:cNvGrpSpPr/>
          <p:nvPr/>
        </p:nvGrpSpPr>
        <p:grpSpPr>
          <a:xfrm>
            <a:off x="1546524" y="5334532"/>
            <a:ext cx="673737" cy="671957"/>
            <a:chOff x="1190625" y="238125"/>
            <a:chExt cx="5252625" cy="5238750"/>
          </a:xfrm>
          <a:solidFill>
            <a:schemeClr val="bg1">
              <a:alpha val="23645"/>
            </a:schemeClr>
          </a:solidFill>
        </p:grpSpPr>
        <p:sp>
          <p:nvSpPr>
            <p:cNvPr id="1493" name="Google Shape;4235;p44">
              <a:extLst>
                <a:ext uri="{FF2B5EF4-FFF2-40B4-BE49-F238E27FC236}">
                  <a16:creationId xmlns:a16="http://schemas.microsoft.com/office/drawing/2014/main" id="{F474455E-A655-2F21-0BB5-BB6AC73952F9}"/>
                </a:ext>
              </a:extLst>
            </p:cNvPr>
            <p:cNvSpPr/>
            <p:nvPr/>
          </p:nvSpPr>
          <p:spPr>
            <a:xfrm>
              <a:off x="3803050" y="238125"/>
              <a:ext cx="13900" cy="212700"/>
            </a:xfrm>
            <a:custGeom>
              <a:avLst/>
              <a:gdLst/>
              <a:ahLst/>
              <a:cxnLst/>
              <a:rect l="l" t="t" r="r" b="b"/>
              <a:pathLst>
                <a:path w="556" h="8508" extrusionOk="0">
                  <a:moveTo>
                    <a:pt x="1" y="0"/>
                  </a:moveTo>
                  <a:lnTo>
                    <a:pt x="1" y="8508"/>
                  </a:lnTo>
                  <a:lnTo>
                    <a:pt x="555" y="8508"/>
                  </a:lnTo>
                  <a:lnTo>
                    <a:pt x="555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94" name="Google Shape;4236;p44">
              <a:extLst>
                <a:ext uri="{FF2B5EF4-FFF2-40B4-BE49-F238E27FC236}">
                  <a16:creationId xmlns:a16="http://schemas.microsoft.com/office/drawing/2014/main" id="{D31C8F5B-DE6F-80E5-B2A5-87F19A488771}"/>
                </a:ext>
              </a:extLst>
            </p:cNvPr>
            <p:cNvSpPr/>
            <p:nvPr/>
          </p:nvSpPr>
          <p:spPr>
            <a:xfrm>
              <a:off x="3710575" y="238125"/>
              <a:ext cx="23150" cy="217325"/>
            </a:xfrm>
            <a:custGeom>
              <a:avLst/>
              <a:gdLst/>
              <a:ahLst/>
              <a:cxnLst/>
              <a:rect l="l" t="t" r="r" b="b"/>
              <a:pathLst>
                <a:path w="926" h="8693" extrusionOk="0">
                  <a:moveTo>
                    <a:pt x="1" y="0"/>
                  </a:moveTo>
                  <a:lnTo>
                    <a:pt x="370" y="8693"/>
                  </a:lnTo>
                  <a:lnTo>
                    <a:pt x="925" y="8693"/>
                  </a:lnTo>
                  <a:lnTo>
                    <a:pt x="555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95" name="Google Shape;4237;p44">
              <a:extLst>
                <a:ext uri="{FF2B5EF4-FFF2-40B4-BE49-F238E27FC236}">
                  <a16:creationId xmlns:a16="http://schemas.microsoft.com/office/drawing/2014/main" id="{34706ABD-03E4-85EB-A3AF-1E0F5D605848}"/>
                </a:ext>
              </a:extLst>
            </p:cNvPr>
            <p:cNvSpPr/>
            <p:nvPr/>
          </p:nvSpPr>
          <p:spPr>
            <a:xfrm>
              <a:off x="3622725" y="242725"/>
              <a:ext cx="27775" cy="217350"/>
            </a:xfrm>
            <a:custGeom>
              <a:avLst/>
              <a:gdLst/>
              <a:ahLst/>
              <a:cxnLst/>
              <a:rect l="l" t="t" r="r" b="b"/>
              <a:pathLst>
                <a:path w="1111" h="8694" extrusionOk="0">
                  <a:moveTo>
                    <a:pt x="370" y="1"/>
                  </a:moveTo>
                  <a:lnTo>
                    <a:pt x="0" y="186"/>
                  </a:lnTo>
                  <a:lnTo>
                    <a:pt x="555" y="8694"/>
                  </a:lnTo>
                  <a:lnTo>
                    <a:pt x="1110" y="8694"/>
                  </a:lnTo>
                  <a:lnTo>
                    <a:pt x="370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96" name="Google Shape;4238;p44">
              <a:extLst>
                <a:ext uri="{FF2B5EF4-FFF2-40B4-BE49-F238E27FC236}">
                  <a16:creationId xmlns:a16="http://schemas.microsoft.com/office/drawing/2014/main" id="{F89122AF-3425-07CA-45A8-B2618C76AEA3}"/>
                </a:ext>
              </a:extLst>
            </p:cNvPr>
            <p:cNvSpPr/>
            <p:nvPr/>
          </p:nvSpPr>
          <p:spPr>
            <a:xfrm>
              <a:off x="3530250" y="251975"/>
              <a:ext cx="37025" cy="212725"/>
            </a:xfrm>
            <a:custGeom>
              <a:avLst/>
              <a:gdLst/>
              <a:ahLst/>
              <a:cxnLst/>
              <a:rect l="l" t="t" r="r" b="b"/>
              <a:pathLst>
                <a:path w="1481" h="8509" extrusionOk="0">
                  <a:moveTo>
                    <a:pt x="0" y="1"/>
                  </a:moveTo>
                  <a:lnTo>
                    <a:pt x="925" y="8509"/>
                  </a:lnTo>
                  <a:lnTo>
                    <a:pt x="1480" y="8509"/>
                  </a:lnTo>
                  <a:lnTo>
                    <a:pt x="555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97" name="Google Shape;4239;p44">
              <a:extLst>
                <a:ext uri="{FF2B5EF4-FFF2-40B4-BE49-F238E27FC236}">
                  <a16:creationId xmlns:a16="http://schemas.microsoft.com/office/drawing/2014/main" id="{194008AE-19FC-E94A-048A-7A847F448062}"/>
                </a:ext>
              </a:extLst>
            </p:cNvPr>
            <p:cNvSpPr/>
            <p:nvPr/>
          </p:nvSpPr>
          <p:spPr>
            <a:xfrm>
              <a:off x="3437775" y="261225"/>
              <a:ext cx="41625" cy="212725"/>
            </a:xfrm>
            <a:custGeom>
              <a:avLst/>
              <a:gdLst/>
              <a:ahLst/>
              <a:cxnLst/>
              <a:rect l="l" t="t" r="r" b="b"/>
              <a:pathLst>
                <a:path w="1665" h="8509" extrusionOk="0">
                  <a:moveTo>
                    <a:pt x="555" y="1"/>
                  </a:moveTo>
                  <a:lnTo>
                    <a:pt x="0" y="186"/>
                  </a:lnTo>
                  <a:lnTo>
                    <a:pt x="1295" y="8509"/>
                  </a:lnTo>
                  <a:lnTo>
                    <a:pt x="1665" y="8509"/>
                  </a:lnTo>
                  <a:lnTo>
                    <a:pt x="555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98" name="Google Shape;4240;p44">
              <a:extLst>
                <a:ext uri="{FF2B5EF4-FFF2-40B4-BE49-F238E27FC236}">
                  <a16:creationId xmlns:a16="http://schemas.microsoft.com/office/drawing/2014/main" id="{211200D2-5693-839A-99A1-9D1C558623B3}"/>
                </a:ext>
              </a:extLst>
            </p:cNvPr>
            <p:cNvSpPr/>
            <p:nvPr/>
          </p:nvSpPr>
          <p:spPr>
            <a:xfrm>
              <a:off x="3349925" y="275100"/>
              <a:ext cx="50875" cy="217350"/>
            </a:xfrm>
            <a:custGeom>
              <a:avLst/>
              <a:gdLst/>
              <a:ahLst/>
              <a:cxnLst/>
              <a:rect l="l" t="t" r="r" b="b"/>
              <a:pathLst>
                <a:path w="2035" h="8694" extrusionOk="0">
                  <a:moveTo>
                    <a:pt x="370" y="1"/>
                  </a:moveTo>
                  <a:lnTo>
                    <a:pt x="0" y="186"/>
                  </a:lnTo>
                  <a:lnTo>
                    <a:pt x="1480" y="8693"/>
                  </a:lnTo>
                  <a:lnTo>
                    <a:pt x="2035" y="8508"/>
                  </a:lnTo>
                  <a:lnTo>
                    <a:pt x="370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99" name="Google Shape;4241;p44">
              <a:extLst>
                <a:ext uri="{FF2B5EF4-FFF2-40B4-BE49-F238E27FC236}">
                  <a16:creationId xmlns:a16="http://schemas.microsoft.com/office/drawing/2014/main" id="{06DF47C3-2FA1-F9C8-8E79-F3E31B9A84D8}"/>
                </a:ext>
              </a:extLst>
            </p:cNvPr>
            <p:cNvSpPr/>
            <p:nvPr/>
          </p:nvSpPr>
          <p:spPr>
            <a:xfrm>
              <a:off x="3257450" y="293600"/>
              <a:ext cx="60125" cy="212725"/>
            </a:xfrm>
            <a:custGeom>
              <a:avLst/>
              <a:gdLst/>
              <a:ahLst/>
              <a:cxnLst/>
              <a:rect l="l" t="t" r="r" b="b"/>
              <a:pathLst>
                <a:path w="2405" h="8509" extrusionOk="0">
                  <a:moveTo>
                    <a:pt x="555" y="0"/>
                  </a:moveTo>
                  <a:lnTo>
                    <a:pt x="0" y="185"/>
                  </a:lnTo>
                  <a:lnTo>
                    <a:pt x="1850" y="8508"/>
                  </a:lnTo>
                  <a:lnTo>
                    <a:pt x="2405" y="8323"/>
                  </a:lnTo>
                  <a:lnTo>
                    <a:pt x="555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00" name="Google Shape;4242;p44">
              <a:extLst>
                <a:ext uri="{FF2B5EF4-FFF2-40B4-BE49-F238E27FC236}">
                  <a16:creationId xmlns:a16="http://schemas.microsoft.com/office/drawing/2014/main" id="{BD1EEC10-2D54-2DE0-8516-370DCA9C7EDB}"/>
                </a:ext>
              </a:extLst>
            </p:cNvPr>
            <p:cNvSpPr/>
            <p:nvPr/>
          </p:nvSpPr>
          <p:spPr>
            <a:xfrm>
              <a:off x="3169600" y="316725"/>
              <a:ext cx="64750" cy="208075"/>
            </a:xfrm>
            <a:custGeom>
              <a:avLst/>
              <a:gdLst/>
              <a:ahLst/>
              <a:cxnLst/>
              <a:rect l="l" t="t" r="r" b="b"/>
              <a:pathLst>
                <a:path w="2590" h="8323" extrusionOk="0">
                  <a:moveTo>
                    <a:pt x="0" y="0"/>
                  </a:moveTo>
                  <a:lnTo>
                    <a:pt x="2035" y="8323"/>
                  </a:lnTo>
                  <a:lnTo>
                    <a:pt x="2590" y="8138"/>
                  </a:lnTo>
                  <a:lnTo>
                    <a:pt x="555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01" name="Google Shape;4243;p44">
              <a:extLst>
                <a:ext uri="{FF2B5EF4-FFF2-40B4-BE49-F238E27FC236}">
                  <a16:creationId xmlns:a16="http://schemas.microsoft.com/office/drawing/2014/main" id="{8493107D-9061-B5E1-99E2-547AFEFD20D0}"/>
                </a:ext>
              </a:extLst>
            </p:cNvPr>
            <p:cNvSpPr/>
            <p:nvPr/>
          </p:nvSpPr>
          <p:spPr>
            <a:xfrm>
              <a:off x="3081750" y="339825"/>
              <a:ext cx="69375" cy="208100"/>
            </a:xfrm>
            <a:custGeom>
              <a:avLst/>
              <a:gdLst/>
              <a:ahLst/>
              <a:cxnLst/>
              <a:rect l="l" t="t" r="r" b="b"/>
              <a:pathLst>
                <a:path w="2775" h="8324" extrusionOk="0">
                  <a:moveTo>
                    <a:pt x="0" y="1"/>
                  </a:moveTo>
                  <a:lnTo>
                    <a:pt x="2405" y="8324"/>
                  </a:lnTo>
                  <a:lnTo>
                    <a:pt x="2774" y="8139"/>
                  </a:lnTo>
                  <a:lnTo>
                    <a:pt x="555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02" name="Google Shape;4244;p44">
              <a:extLst>
                <a:ext uri="{FF2B5EF4-FFF2-40B4-BE49-F238E27FC236}">
                  <a16:creationId xmlns:a16="http://schemas.microsoft.com/office/drawing/2014/main" id="{E212015C-BAB8-2761-B70C-D719A7867DBA}"/>
                </a:ext>
              </a:extLst>
            </p:cNvPr>
            <p:cNvSpPr/>
            <p:nvPr/>
          </p:nvSpPr>
          <p:spPr>
            <a:xfrm>
              <a:off x="2993900" y="362950"/>
              <a:ext cx="78625" cy="208100"/>
            </a:xfrm>
            <a:custGeom>
              <a:avLst/>
              <a:gdLst/>
              <a:ahLst/>
              <a:cxnLst/>
              <a:rect l="l" t="t" r="r" b="b"/>
              <a:pathLst>
                <a:path w="3145" h="8324" extrusionOk="0">
                  <a:moveTo>
                    <a:pt x="555" y="1"/>
                  </a:moveTo>
                  <a:lnTo>
                    <a:pt x="0" y="186"/>
                  </a:lnTo>
                  <a:lnTo>
                    <a:pt x="2589" y="8324"/>
                  </a:lnTo>
                  <a:lnTo>
                    <a:pt x="3144" y="8139"/>
                  </a:lnTo>
                  <a:lnTo>
                    <a:pt x="555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03" name="Google Shape;4245;p44">
              <a:extLst>
                <a:ext uri="{FF2B5EF4-FFF2-40B4-BE49-F238E27FC236}">
                  <a16:creationId xmlns:a16="http://schemas.microsoft.com/office/drawing/2014/main" id="{ECD7EE3D-C06E-FC4C-978C-57401BE56D9A}"/>
                </a:ext>
              </a:extLst>
            </p:cNvPr>
            <p:cNvSpPr/>
            <p:nvPr/>
          </p:nvSpPr>
          <p:spPr>
            <a:xfrm>
              <a:off x="2906025" y="395325"/>
              <a:ext cx="87900" cy="203475"/>
            </a:xfrm>
            <a:custGeom>
              <a:avLst/>
              <a:gdLst/>
              <a:ahLst/>
              <a:cxnLst/>
              <a:rect l="l" t="t" r="r" b="b"/>
              <a:pathLst>
                <a:path w="3516" h="8139" extrusionOk="0">
                  <a:moveTo>
                    <a:pt x="556" y="0"/>
                  </a:moveTo>
                  <a:lnTo>
                    <a:pt x="1" y="185"/>
                  </a:lnTo>
                  <a:lnTo>
                    <a:pt x="2960" y="8138"/>
                  </a:lnTo>
                  <a:lnTo>
                    <a:pt x="3515" y="7953"/>
                  </a:lnTo>
                  <a:lnTo>
                    <a:pt x="556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04" name="Google Shape;4246;p44">
              <a:extLst>
                <a:ext uri="{FF2B5EF4-FFF2-40B4-BE49-F238E27FC236}">
                  <a16:creationId xmlns:a16="http://schemas.microsoft.com/office/drawing/2014/main" id="{8BD84DCD-19C1-8037-9C17-C36302D44628}"/>
                </a:ext>
              </a:extLst>
            </p:cNvPr>
            <p:cNvSpPr/>
            <p:nvPr/>
          </p:nvSpPr>
          <p:spPr>
            <a:xfrm>
              <a:off x="2822800" y="427700"/>
              <a:ext cx="92500" cy="203450"/>
            </a:xfrm>
            <a:custGeom>
              <a:avLst/>
              <a:gdLst/>
              <a:ahLst/>
              <a:cxnLst/>
              <a:rect l="l" t="t" r="r" b="b"/>
              <a:pathLst>
                <a:path w="3700" h="8138" extrusionOk="0">
                  <a:moveTo>
                    <a:pt x="556" y="0"/>
                  </a:moveTo>
                  <a:lnTo>
                    <a:pt x="1" y="185"/>
                  </a:lnTo>
                  <a:lnTo>
                    <a:pt x="3145" y="8138"/>
                  </a:lnTo>
                  <a:lnTo>
                    <a:pt x="3700" y="7953"/>
                  </a:lnTo>
                  <a:lnTo>
                    <a:pt x="556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05" name="Google Shape;4247;p44">
              <a:extLst>
                <a:ext uri="{FF2B5EF4-FFF2-40B4-BE49-F238E27FC236}">
                  <a16:creationId xmlns:a16="http://schemas.microsoft.com/office/drawing/2014/main" id="{66157D27-7D7F-94FB-9FF7-D9F7DADA2D75}"/>
                </a:ext>
              </a:extLst>
            </p:cNvPr>
            <p:cNvSpPr/>
            <p:nvPr/>
          </p:nvSpPr>
          <p:spPr>
            <a:xfrm>
              <a:off x="2739575" y="460050"/>
              <a:ext cx="97125" cy="203475"/>
            </a:xfrm>
            <a:custGeom>
              <a:avLst/>
              <a:gdLst/>
              <a:ahLst/>
              <a:cxnLst/>
              <a:rect l="l" t="t" r="r" b="b"/>
              <a:pathLst>
                <a:path w="3885" h="8139" extrusionOk="0">
                  <a:moveTo>
                    <a:pt x="371" y="1"/>
                  </a:moveTo>
                  <a:lnTo>
                    <a:pt x="1" y="371"/>
                  </a:lnTo>
                  <a:lnTo>
                    <a:pt x="3515" y="8139"/>
                  </a:lnTo>
                  <a:lnTo>
                    <a:pt x="3885" y="7954"/>
                  </a:lnTo>
                  <a:lnTo>
                    <a:pt x="371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06" name="Google Shape;4248;p44">
              <a:extLst>
                <a:ext uri="{FF2B5EF4-FFF2-40B4-BE49-F238E27FC236}">
                  <a16:creationId xmlns:a16="http://schemas.microsoft.com/office/drawing/2014/main" id="{45E3B833-4ED9-EECC-1929-380C407150ED}"/>
                </a:ext>
              </a:extLst>
            </p:cNvPr>
            <p:cNvSpPr/>
            <p:nvPr/>
          </p:nvSpPr>
          <p:spPr>
            <a:xfrm>
              <a:off x="2656350" y="501675"/>
              <a:ext cx="106375" cy="198850"/>
            </a:xfrm>
            <a:custGeom>
              <a:avLst/>
              <a:gdLst/>
              <a:ahLst/>
              <a:cxnLst/>
              <a:rect l="l" t="t" r="r" b="b"/>
              <a:pathLst>
                <a:path w="4255" h="7954" extrusionOk="0">
                  <a:moveTo>
                    <a:pt x="371" y="0"/>
                  </a:moveTo>
                  <a:lnTo>
                    <a:pt x="1" y="185"/>
                  </a:lnTo>
                  <a:lnTo>
                    <a:pt x="3700" y="7953"/>
                  </a:lnTo>
                  <a:lnTo>
                    <a:pt x="4254" y="7583"/>
                  </a:lnTo>
                  <a:lnTo>
                    <a:pt x="371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07" name="Google Shape;4249;p44">
              <a:extLst>
                <a:ext uri="{FF2B5EF4-FFF2-40B4-BE49-F238E27FC236}">
                  <a16:creationId xmlns:a16="http://schemas.microsoft.com/office/drawing/2014/main" id="{B98E7285-FF91-A64B-DF46-74A5B98BE32A}"/>
                </a:ext>
              </a:extLst>
            </p:cNvPr>
            <p:cNvSpPr/>
            <p:nvPr/>
          </p:nvSpPr>
          <p:spPr>
            <a:xfrm>
              <a:off x="2573125" y="543275"/>
              <a:ext cx="115625" cy="194225"/>
            </a:xfrm>
            <a:custGeom>
              <a:avLst/>
              <a:gdLst/>
              <a:ahLst/>
              <a:cxnLst/>
              <a:rect l="l" t="t" r="r" b="b"/>
              <a:pathLst>
                <a:path w="4625" h="7769" extrusionOk="0">
                  <a:moveTo>
                    <a:pt x="555" y="1"/>
                  </a:moveTo>
                  <a:lnTo>
                    <a:pt x="0" y="186"/>
                  </a:lnTo>
                  <a:lnTo>
                    <a:pt x="4069" y="7769"/>
                  </a:lnTo>
                  <a:lnTo>
                    <a:pt x="4624" y="7584"/>
                  </a:lnTo>
                  <a:lnTo>
                    <a:pt x="555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08" name="Google Shape;4250;p44">
              <a:extLst>
                <a:ext uri="{FF2B5EF4-FFF2-40B4-BE49-F238E27FC236}">
                  <a16:creationId xmlns:a16="http://schemas.microsoft.com/office/drawing/2014/main" id="{2AA33BCE-8841-3BE9-90DE-C950E3BD54F1}"/>
                </a:ext>
              </a:extLst>
            </p:cNvPr>
            <p:cNvSpPr/>
            <p:nvPr/>
          </p:nvSpPr>
          <p:spPr>
            <a:xfrm>
              <a:off x="2494525" y="584900"/>
              <a:ext cx="120250" cy="194225"/>
            </a:xfrm>
            <a:custGeom>
              <a:avLst/>
              <a:gdLst/>
              <a:ahLst/>
              <a:cxnLst/>
              <a:rect l="l" t="t" r="r" b="b"/>
              <a:pathLst>
                <a:path w="4810" h="7769" extrusionOk="0">
                  <a:moveTo>
                    <a:pt x="370" y="0"/>
                  </a:moveTo>
                  <a:lnTo>
                    <a:pt x="0" y="370"/>
                  </a:lnTo>
                  <a:lnTo>
                    <a:pt x="4254" y="7768"/>
                  </a:lnTo>
                  <a:lnTo>
                    <a:pt x="4809" y="7398"/>
                  </a:lnTo>
                  <a:lnTo>
                    <a:pt x="370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09" name="Google Shape;4251;p44">
              <a:extLst>
                <a:ext uri="{FF2B5EF4-FFF2-40B4-BE49-F238E27FC236}">
                  <a16:creationId xmlns:a16="http://schemas.microsoft.com/office/drawing/2014/main" id="{C411D018-FED9-1FB8-5230-B7EEF3ADFDD4}"/>
                </a:ext>
              </a:extLst>
            </p:cNvPr>
            <p:cNvSpPr/>
            <p:nvPr/>
          </p:nvSpPr>
          <p:spPr>
            <a:xfrm>
              <a:off x="2415925" y="631125"/>
              <a:ext cx="124850" cy="189600"/>
            </a:xfrm>
            <a:custGeom>
              <a:avLst/>
              <a:gdLst/>
              <a:ahLst/>
              <a:cxnLst/>
              <a:rect l="l" t="t" r="r" b="b"/>
              <a:pathLst>
                <a:path w="4994" h="7584" extrusionOk="0">
                  <a:moveTo>
                    <a:pt x="555" y="1"/>
                  </a:moveTo>
                  <a:lnTo>
                    <a:pt x="0" y="371"/>
                  </a:lnTo>
                  <a:lnTo>
                    <a:pt x="4624" y="7584"/>
                  </a:lnTo>
                  <a:lnTo>
                    <a:pt x="4994" y="7399"/>
                  </a:lnTo>
                  <a:lnTo>
                    <a:pt x="555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10" name="Google Shape;4252;p44">
              <a:extLst>
                <a:ext uri="{FF2B5EF4-FFF2-40B4-BE49-F238E27FC236}">
                  <a16:creationId xmlns:a16="http://schemas.microsoft.com/office/drawing/2014/main" id="{151C557E-45A0-9DD9-1733-1A551F436F5D}"/>
                </a:ext>
              </a:extLst>
            </p:cNvPr>
            <p:cNvSpPr/>
            <p:nvPr/>
          </p:nvSpPr>
          <p:spPr>
            <a:xfrm>
              <a:off x="2341925" y="682000"/>
              <a:ext cx="129500" cy="184975"/>
            </a:xfrm>
            <a:custGeom>
              <a:avLst/>
              <a:gdLst/>
              <a:ahLst/>
              <a:cxnLst/>
              <a:rect l="l" t="t" r="r" b="b"/>
              <a:pathLst>
                <a:path w="5180" h="7399" extrusionOk="0">
                  <a:moveTo>
                    <a:pt x="371" y="0"/>
                  </a:moveTo>
                  <a:lnTo>
                    <a:pt x="1" y="370"/>
                  </a:lnTo>
                  <a:lnTo>
                    <a:pt x="4810" y="7398"/>
                  </a:lnTo>
                  <a:lnTo>
                    <a:pt x="5180" y="7213"/>
                  </a:lnTo>
                  <a:lnTo>
                    <a:pt x="371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11" name="Google Shape;4253;p44">
              <a:extLst>
                <a:ext uri="{FF2B5EF4-FFF2-40B4-BE49-F238E27FC236}">
                  <a16:creationId xmlns:a16="http://schemas.microsoft.com/office/drawing/2014/main" id="{38B9B77E-071E-2EE0-6133-1A53F089A979}"/>
                </a:ext>
              </a:extLst>
            </p:cNvPr>
            <p:cNvSpPr/>
            <p:nvPr/>
          </p:nvSpPr>
          <p:spPr>
            <a:xfrm>
              <a:off x="2263325" y="732850"/>
              <a:ext cx="138750" cy="180350"/>
            </a:xfrm>
            <a:custGeom>
              <a:avLst/>
              <a:gdLst/>
              <a:ahLst/>
              <a:cxnLst/>
              <a:rect l="l" t="t" r="r" b="b"/>
              <a:pathLst>
                <a:path w="5550" h="7214" extrusionOk="0">
                  <a:moveTo>
                    <a:pt x="556" y="1"/>
                  </a:moveTo>
                  <a:lnTo>
                    <a:pt x="1" y="371"/>
                  </a:lnTo>
                  <a:lnTo>
                    <a:pt x="5179" y="7214"/>
                  </a:lnTo>
                  <a:lnTo>
                    <a:pt x="5549" y="7029"/>
                  </a:lnTo>
                  <a:lnTo>
                    <a:pt x="556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12" name="Google Shape;4254;p44">
              <a:extLst>
                <a:ext uri="{FF2B5EF4-FFF2-40B4-BE49-F238E27FC236}">
                  <a16:creationId xmlns:a16="http://schemas.microsoft.com/office/drawing/2014/main" id="{4FCA1CC0-914F-9104-394E-78C064766B30}"/>
                </a:ext>
              </a:extLst>
            </p:cNvPr>
            <p:cNvSpPr/>
            <p:nvPr/>
          </p:nvSpPr>
          <p:spPr>
            <a:xfrm>
              <a:off x="2193975" y="788350"/>
              <a:ext cx="138750" cy="175725"/>
            </a:xfrm>
            <a:custGeom>
              <a:avLst/>
              <a:gdLst/>
              <a:ahLst/>
              <a:cxnLst/>
              <a:rect l="l" t="t" r="r" b="b"/>
              <a:pathLst>
                <a:path w="5550" h="7029" extrusionOk="0">
                  <a:moveTo>
                    <a:pt x="370" y="0"/>
                  </a:moveTo>
                  <a:lnTo>
                    <a:pt x="0" y="370"/>
                  </a:lnTo>
                  <a:lnTo>
                    <a:pt x="5179" y="7028"/>
                  </a:lnTo>
                  <a:lnTo>
                    <a:pt x="5549" y="6843"/>
                  </a:lnTo>
                  <a:lnTo>
                    <a:pt x="370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13" name="Google Shape;4255;p44">
              <a:extLst>
                <a:ext uri="{FF2B5EF4-FFF2-40B4-BE49-F238E27FC236}">
                  <a16:creationId xmlns:a16="http://schemas.microsoft.com/office/drawing/2014/main" id="{3B14E3F3-5CBA-BECB-AB15-264ADA6B5701}"/>
                </a:ext>
              </a:extLst>
            </p:cNvPr>
            <p:cNvSpPr/>
            <p:nvPr/>
          </p:nvSpPr>
          <p:spPr>
            <a:xfrm>
              <a:off x="2120000" y="848450"/>
              <a:ext cx="147975" cy="171100"/>
            </a:xfrm>
            <a:custGeom>
              <a:avLst/>
              <a:gdLst/>
              <a:ahLst/>
              <a:cxnLst/>
              <a:rect l="l" t="t" r="r" b="b"/>
              <a:pathLst>
                <a:path w="5919" h="6844" extrusionOk="0">
                  <a:moveTo>
                    <a:pt x="370" y="1"/>
                  </a:moveTo>
                  <a:lnTo>
                    <a:pt x="0" y="186"/>
                  </a:lnTo>
                  <a:lnTo>
                    <a:pt x="5549" y="6844"/>
                  </a:lnTo>
                  <a:lnTo>
                    <a:pt x="5919" y="6474"/>
                  </a:lnTo>
                  <a:lnTo>
                    <a:pt x="370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14" name="Google Shape;4256;p44">
              <a:extLst>
                <a:ext uri="{FF2B5EF4-FFF2-40B4-BE49-F238E27FC236}">
                  <a16:creationId xmlns:a16="http://schemas.microsoft.com/office/drawing/2014/main" id="{5EDAFDD4-07E3-41D3-D750-C35BF854160B}"/>
                </a:ext>
              </a:extLst>
            </p:cNvPr>
            <p:cNvSpPr/>
            <p:nvPr/>
          </p:nvSpPr>
          <p:spPr>
            <a:xfrm>
              <a:off x="2050625" y="908550"/>
              <a:ext cx="152625" cy="166500"/>
            </a:xfrm>
            <a:custGeom>
              <a:avLst/>
              <a:gdLst/>
              <a:ahLst/>
              <a:cxnLst/>
              <a:rect l="l" t="t" r="r" b="b"/>
              <a:pathLst>
                <a:path w="6105" h="6660" extrusionOk="0">
                  <a:moveTo>
                    <a:pt x="556" y="1"/>
                  </a:moveTo>
                  <a:lnTo>
                    <a:pt x="1" y="186"/>
                  </a:lnTo>
                  <a:lnTo>
                    <a:pt x="5734" y="6659"/>
                  </a:lnTo>
                  <a:lnTo>
                    <a:pt x="6104" y="6289"/>
                  </a:lnTo>
                  <a:lnTo>
                    <a:pt x="556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15" name="Google Shape;4257;p44">
              <a:extLst>
                <a:ext uri="{FF2B5EF4-FFF2-40B4-BE49-F238E27FC236}">
                  <a16:creationId xmlns:a16="http://schemas.microsoft.com/office/drawing/2014/main" id="{E6FE152D-5E6B-7AE7-FCE2-7D8C5B0D52F9}"/>
                </a:ext>
              </a:extLst>
            </p:cNvPr>
            <p:cNvSpPr/>
            <p:nvPr/>
          </p:nvSpPr>
          <p:spPr>
            <a:xfrm>
              <a:off x="1985900" y="968675"/>
              <a:ext cx="157225" cy="161850"/>
            </a:xfrm>
            <a:custGeom>
              <a:avLst/>
              <a:gdLst/>
              <a:ahLst/>
              <a:cxnLst/>
              <a:rect l="l" t="t" r="r" b="b"/>
              <a:pathLst>
                <a:path w="6289" h="6474" extrusionOk="0">
                  <a:moveTo>
                    <a:pt x="371" y="0"/>
                  </a:moveTo>
                  <a:lnTo>
                    <a:pt x="1" y="370"/>
                  </a:lnTo>
                  <a:lnTo>
                    <a:pt x="5919" y="6474"/>
                  </a:lnTo>
                  <a:lnTo>
                    <a:pt x="6289" y="6104"/>
                  </a:lnTo>
                  <a:lnTo>
                    <a:pt x="371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16" name="Google Shape;4258;p44">
              <a:extLst>
                <a:ext uri="{FF2B5EF4-FFF2-40B4-BE49-F238E27FC236}">
                  <a16:creationId xmlns:a16="http://schemas.microsoft.com/office/drawing/2014/main" id="{EE82784E-0033-51D0-FA03-473C6A4B3915}"/>
                </a:ext>
              </a:extLst>
            </p:cNvPr>
            <p:cNvSpPr/>
            <p:nvPr/>
          </p:nvSpPr>
          <p:spPr>
            <a:xfrm>
              <a:off x="1921175" y="1033400"/>
              <a:ext cx="161850" cy="157225"/>
            </a:xfrm>
            <a:custGeom>
              <a:avLst/>
              <a:gdLst/>
              <a:ahLst/>
              <a:cxnLst/>
              <a:rect l="l" t="t" r="r" b="b"/>
              <a:pathLst>
                <a:path w="6474" h="6289" extrusionOk="0">
                  <a:moveTo>
                    <a:pt x="370" y="1"/>
                  </a:moveTo>
                  <a:lnTo>
                    <a:pt x="0" y="371"/>
                  </a:lnTo>
                  <a:lnTo>
                    <a:pt x="6104" y="6289"/>
                  </a:lnTo>
                  <a:lnTo>
                    <a:pt x="6474" y="5919"/>
                  </a:lnTo>
                  <a:lnTo>
                    <a:pt x="370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17" name="Google Shape;4259;p44">
              <a:extLst>
                <a:ext uri="{FF2B5EF4-FFF2-40B4-BE49-F238E27FC236}">
                  <a16:creationId xmlns:a16="http://schemas.microsoft.com/office/drawing/2014/main" id="{73AFA1B5-DA6D-3FE3-63D3-C33E8EF96ABE}"/>
                </a:ext>
              </a:extLst>
            </p:cNvPr>
            <p:cNvSpPr/>
            <p:nvPr/>
          </p:nvSpPr>
          <p:spPr>
            <a:xfrm>
              <a:off x="1861050" y="1098125"/>
              <a:ext cx="166500" cy="157250"/>
            </a:xfrm>
            <a:custGeom>
              <a:avLst/>
              <a:gdLst/>
              <a:ahLst/>
              <a:cxnLst/>
              <a:rect l="l" t="t" r="r" b="b"/>
              <a:pathLst>
                <a:path w="6660" h="6290" extrusionOk="0">
                  <a:moveTo>
                    <a:pt x="186" y="1"/>
                  </a:moveTo>
                  <a:lnTo>
                    <a:pt x="1" y="371"/>
                  </a:lnTo>
                  <a:lnTo>
                    <a:pt x="6289" y="6289"/>
                  </a:lnTo>
                  <a:lnTo>
                    <a:pt x="6659" y="5734"/>
                  </a:lnTo>
                  <a:lnTo>
                    <a:pt x="186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18" name="Google Shape;4260;p44">
              <a:extLst>
                <a:ext uri="{FF2B5EF4-FFF2-40B4-BE49-F238E27FC236}">
                  <a16:creationId xmlns:a16="http://schemas.microsoft.com/office/drawing/2014/main" id="{FFB93DF1-D4AE-140C-0713-F22A88BE7544}"/>
                </a:ext>
              </a:extLst>
            </p:cNvPr>
            <p:cNvSpPr/>
            <p:nvPr/>
          </p:nvSpPr>
          <p:spPr>
            <a:xfrm>
              <a:off x="1800950" y="1167500"/>
              <a:ext cx="171100" cy="147975"/>
            </a:xfrm>
            <a:custGeom>
              <a:avLst/>
              <a:gdLst/>
              <a:ahLst/>
              <a:cxnLst/>
              <a:rect l="l" t="t" r="r" b="b"/>
              <a:pathLst>
                <a:path w="6844" h="5919" extrusionOk="0">
                  <a:moveTo>
                    <a:pt x="186" y="0"/>
                  </a:moveTo>
                  <a:lnTo>
                    <a:pt x="1" y="370"/>
                  </a:lnTo>
                  <a:lnTo>
                    <a:pt x="6474" y="5919"/>
                  </a:lnTo>
                  <a:lnTo>
                    <a:pt x="6844" y="5549"/>
                  </a:lnTo>
                  <a:lnTo>
                    <a:pt x="186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19" name="Google Shape;4261;p44">
              <a:extLst>
                <a:ext uri="{FF2B5EF4-FFF2-40B4-BE49-F238E27FC236}">
                  <a16:creationId xmlns:a16="http://schemas.microsoft.com/office/drawing/2014/main" id="{BD85ABFF-30E2-9B50-0D2A-16B83F05F6F8}"/>
                </a:ext>
              </a:extLst>
            </p:cNvPr>
            <p:cNvSpPr/>
            <p:nvPr/>
          </p:nvSpPr>
          <p:spPr>
            <a:xfrm>
              <a:off x="1740850" y="1241475"/>
              <a:ext cx="175725" cy="138750"/>
            </a:xfrm>
            <a:custGeom>
              <a:avLst/>
              <a:gdLst/>
              <a:ahLst/>
              <a:cxnLst/>
              <a:rect l="l" t="t" r="r" b="b"/>
              <a:pathLst>
                <a:path w="7029" h="5550" extrusionOk="0">
                  <a:moveTo>
                    <a:pt x="370" y="0"/>
                  </a:moveTo>
                  <a:lnTo>
                    <a:pt x="0" y="370"/>
                  </a:lnTo>
                  <a:lnTo>
                    <a:pt x="6843" y="5549"/>
                  </a:lnTo>
                  <a:lnTo>
                    <a:pt x="7028" y="5179"/>
                  </a:lnTo>
                  <a:lnTo>
                    <a:pt x="370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20" name="Google Shape;4262;p44">
              <a:extLst>
                <a:ext uri="{FF2B5EF4-FFF2-40B4-BE49-F238E27FC236}">
                  <a16:creationId xmlns:a16="http://schemas.microsoft.com/office/drawing/2014/main" id="{F5E7F3AD-72BA-3A85-D395-72C515AD6C82}"/>
                </a:ext>
              </a:extLst>
            </p:cNvPr>
            <p:cNvSpPr/>
            <p:nvPr/>
          </p:nvSpPr>
          <p:spPr>
            <a:xfrm>
              <a:off x="1685350" y="1310825"/>
              <a:ext cx="184975" cy="138750"/>
            </a:xfrm>
            <a:custGeom>
              <a:avLst/>
              <a:gdLst/>
              <a:ahLst/>
              <a:cxnLst/>
              <a:rect l="l" t="t" r="r" b="b"/>
              <a:pathLst>
                <a:path w="7399" h="5550" extrusionOk="0">
                  <a:moveTo>
                    <a:pt x="371" y="1"/>
                  </a:moveTo>
                  <a:lnTo>
                    <a:pt x="1" y="556"/>
                  </a:lnTo>
                  <a:lnTo>
                    <a:pt x="7029" y="5549"/>
                  </a:lnTo>
                  <a:lnTo>
                    <a:pt x="7399" y="5179"/>
                  </a:lnTo>
                  <a:lnTo>
                    <a:pt x="371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21" name="Google Shape;4263;p44">
              <a:extLst>
                <a:ext uri="{FF2B5EF4-FFF2-40B4-BE49-F238E27FC236}">
                  <a16:creationId xmlns:a16="http://schemas.microsoft.com/office/drawing/2014/main" id="{92172BAF-3A4E-9887-A970-6EC653C50E7B}"/>
                </a:ext>
              </a:extLst>
            </p:cNvPr>
            <p:cNvSpPr/>
            <p:nvPr/>
          </p:nvSpPr>
          <p:spPr>
            <a:xfrm>
              <a:off x="1634500" y="1389425"/>
              <a:ext cx="184975" cy="129500"/>
            </a:xfrm>
            <a:custGeom>
              <a:avLst/>
              <a:gdLst/>
              <a:ahLst/>
              <a:cxnLst/>
              <a:rect l="l" t="t" r="r" b="b"/>
              <a:pathLst>
                <a:path w="7399" h="5180" extrusionOk="0">
                  <a:moveTo>
                    <a:pt x="370" y="1"/>
                  </a:moveTo>
                  <a:lnTo>
                    <a:pt x="0" y="371"/>
                  </a:lnTo>
                  <a:lnTo>
                    <a:pt x="7213" y="5180"/>
                  </a:lnTo>
                  <a:lnTo>
                    <a:pt x="7398" y="4810"/>
                  </a:lnTo>
                  <a:lnTo>
                    <a:pt x="370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22" name="Google Shape;4264;p44">
              <a:extLst>
                <a:ext uri="{FF2B5EF4-FFF2-40B4-BE49-F238E27FC236}">
                  <a16:creationId xmlns:a16="http://schemas.microsoft.com/office/drawing/2014/main" id="{3F54D481-A302-06AC-ABF1-8FAF8A9E4E55}"/>
                </a:ext>
              </a:extLst>
            </p:cNvPr>
            <p:cNvSpPr/>
            <p:nvPr/>
          </p:nvSpPr>
          <p:spPr>
            <a:xfrm>
              <a:off x="1583625" y="1463425"/>
              <a:ext cx="189600" cy="124850"/>
            </a:xfrm>
            <a:custGeom>
              <a:avLst/>
              <a:gdLst/>
              <a:ahLst/>
              <a:cxnLst/>
              <a:rect l="l" t="t" r="r" b="b"/>
              <a:pathLst>
                <a:path w="7584" h="4994" extrusionOk="0">
                  <a:moveTo>
                    <a:pt x="371" y="0"/>
                  </a:moveTo>
                  <a:lnTo>
                    <a:pt x="1" y="370"/>
                  </a:lnTo>
                  <a:lnTo>
                    <a:pt x="7399" y="4994"/>
                  </a:lnTo>
                  <a:lnTo>
                    <a:pt x="7584" y="4624"/>
                  </a:lnTo>
                  <a:lnTo>
                    <a:pt x="371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23" name="Google Shape;4265;p44">
              <a:extLst>
                <a:ext uri="{FF2B5EF4-FFF2-40B4-BE49-F238E27FC236}">
                  <a16:creationId xmlns:a16="http://schemas.microsoft.com/office/drawing/2014/main" id="{F981E529-BBF7-89A6-6575-AB26B4847AF1}"/>
                </a:ext>
              </a:extLst>
            </p:cNvPr>
            <p:cNvSpPr/>
            <p:nvPr/>
          </p:nvSpPr>
          <p:spPr>
            <a:xfrm>
              <a:off x="1537400" y="1542025"/>
              <a:ext cx="194225" cy="120250"/>
            </a:xfrm>
            <a:custGeom>
              <a:avLst/>
              <a:gdLst/>
              <a:ahLst/>
              <a:cxnLst/>
              <a:rect l="l" t="t" r="r" b="b"/>
              <a:pathLst>
                <a:path w="7769" h="4810" extrusionOk="0">
                  <a:moveTo>
                    <a:pt x="370" y="0"/>
                  </a:moveTo>
                  <a:lnTo>
                    <a:pt x="0" y="370"/>
                  </a:lnTo>
                  <a:lnTo>
                    <a:pt x="7398" y="4809"/>
                  </a:lnTo>
                  <a:lnTo>
                    <a:pt x="7768" y="4254"/>
                  </a:lnTo>
                  <a:lnTo>
                    <a:pt x="370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24" name="Google Shape;4266;p44">
              <a:extLst>
                <a:ext uri="{FF2B5EF4-FFF2-40B4-BE49-F238E27FC236}">
                  <a16:creationId xmlns:a16="http://schemas.microsoft.com/office/drawing/2014/main" id="{9AB708C4-0A00-151C-0AFF-21305B942EF4}"/>
                </a:ext>
              </a:extLst>
            </p:cNvPr>
            <p:cNvSpPr/>
            <p:nvPr/>
          </p:nvSpPr>
          <p:spPr>
            <a:xfrm>
              <a:off x="1495775" y="1620625"/>
              <a:ext cx="194225" cy="115625"/>
            </a:xfrm>
            <a:custGeom>
              <a:avLst/>
              <a:gdLst/>
              <a:ahLst/>
              <a:cxnLst/>
              <a:rect l="l" t="t" r="r" b="b"/>
              <a:pathLst>
                <a:path w="7769" h="4625" extrusionOk="0">
                  <a:moveTo>
                    <a:pt x="186" y="0"/>
                  </a:moveTo>
                  <a:lnTo>
                    <a:pt x="1" y="555"/>
                  </a:lnTo>
                  <a:lnTo>
                    <a:pt x="7584" y="4624"/>
                  </a:lnTo>
                  <a:lnTo>
                    <a:pt x="7769" y="4069"/>
                  </a:lnTo>
                  <a:lnTo>
                    <a:pt x="186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25" name="Google Shape;4267;p44">
              <a:extLst>
                <a:ext uri="{FF2B5EF4-FFF2-40B4-BE49-F238E27FC236}">
                  <a16:creationId xmlns:a16="http://schemas.microsoft.com/office/drawing/2014/main" id="{0CDD5763-B4E4-AC31-F030-DB4F4CF6E2EF}"/>
                </a:ext>
              </a:extLst>
            </p:cNvPr>
            <p:cNvSpPr/>
            <p:nvPr/>
          </p:nvSpPr>
          <p:spPr>
            <a:xfrm>
              <a:off x="1454175" y="1703850"/>
              <a:ext cx="198850" cy="106375"/>
            </a:xfrm>
            <a:custGeom>
              <a:avLst/>
              <a:gdLst/>
              <a:ahLst/>
              <a:cxnLst/>
              <a:rect l="l" t="t" r="r" b="b"/>
              <a:pathLst>
                <a:path w="7954" h="4255" extrusionOk="0">
                  <a:moveTo>
                    <a:pt x="185" y="1"/>
                  </a:moveTo>
                  <a:lnTo>
                    <a:pt x="0" y="371"/>
                  </a:lnTo>
                  <a:lnTo>
                    <a:pt x="7583" y="4254"/>
                  </a:lnTo>
                  <a:lnTo>
                    <a:pt x="7953" y="3700"/>
                  </a:lnTo>
                  <a:lnTo>
                    <a:pt x="185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26" name="Google Shape;4268;p44">
              <a:extLst>
                <a:ext uri="{FF2B5EF4-FFF2-40B4-BE49-F238E27FC236}">
                  <a16:creationId xmlns:a16="http://schemas.microsoft.com/office/drawing/2014/main" id="{8EBB2FFD-6C55-37C4-A808-A4F82449AD04}"/>
                </a:ext>
              </a:extLst>
            </p:cNvPr>
            <p:cNvSpPr/>
            <p:nvPr/>
          </p:nvSpPr>
          <p:spPr>
            <a:xfrm>
              <a:off x="1412550" y="1787075"/>
              <a:ext cx="203475" cy="97125"/>
            </a:xfrm>
            <a:custGeom>
              <a:avLst/>
              <a:gdLst/>
              <a:ahLst/>
              <a:cxnLst/>
              <a:rect l="l" t="t" r="r" b="b"/>
              <a:pathLst>
                <a:path w="8139" h="3885" extrusionOk="0">
                  <a:moveTo>
                    <a:pt x="371" y="1"/>
                  </a:moveTo>
                  <a:lnTo>
                    <a:pt x="1" y="371"/>
                  </a:lnTo>
                  <a:lnTo>
                    <a:pt x="7954" y="3885"/>
                  </a:lnTo>
                  <a:lnTo>
                    <a:pt x="8139" y="3515"/>
                  </a:lnTo>
                  <a:lnTo>
                    <a:pt x="371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27" name="Google Shape;4269;p44">
              <a:extLst>
                <a:ext uri="{FF2B5EF4-FFF2-40B4-BE49-F238E27FC236}">
                  <a16:creationId xmlns:a16="http://schemas.microsoft.com/office/drawing/2014/main" id="{89DB5A4F-E034-016B-D1F3-D4EA9DB39510}"/>
                </a:ext>
              </a:extLst>
            </p:cNvPr>
            <p:cNvSpPr/>
            <p:nvPr/>
          </p:nvSpPr>
          <p:spPr>
            <a:xfrm>
              <a:off x="1380200" y="1870300"/>
              <a:ext cx="203450" cy="92500"/>
            </a:xfrm>
            <a:custGeom>
              <a:avLst/>
              <a:gdLst/>
              <a:ahLst/>
              <a:cxnLst/>
              <a:rect l="l" t="t" r="r" b="b"/>
              <a:pathLst>
                <a:path w="8138" h="3700" extrusionOk="0">
                  <a:moveTo>
                    <a:pt x="185" y="1"/>
                  </a:moveTo>
                  <a:lnTo>
                    <a:pt x="0" y="371"/>
                  </a:lnTo>
                  <a:lnTo>
                    <a:pt x="7953" y="3700"/>
                  </a:lnTo>
                  <a:lnTo>
                    <a:pt x="8138" y="3145"/>
                  </a:lnTo>
                  <a:lnTo>
                    <a:pt x="185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28" name="Google Shape;4270;p44">
              <a:extLst>
                <a:ext uri="{FF2B5EF4-FFF2-40B4-BE49-F238E27FC236}">
                  <a16:creationId xmlns:a16="http://schemas.microsoft.com/office/drawing/2014/main" id="{2ABB031A-D162-3889-F517-4C67F70C53F5}"/>
                </a:ext>
              </a:extLst>
            </p:cNvPr>
            <p:cNvSpPr/>
            <p:nvPr/>
          </p:nvSpPr>
          <p:spPr>
            <a:xfrm>
              <a:off x="1347825" y="1958150"/>
              <a:ext cx="203475" cy="83275"/>
            </a:xfrm>
            <a:custGeom>
              <a:avLst/>
              <a:gdLst/>
              <a:ahLst/>
              <a:cxnLst/>
              <a:rect l="l" t="t" r="r" b="b"/>
              <a:pathLst>
                <a:path w="8139" h="3331" extrusionOk="0">
                  <a:moveTo>
                    <a:pt x="185" y="1"/>
                  </a:moveTo>
                  <a:lnTo>
                    <a:pt x="0" y="371"/>
                  </a:lnTo>
                  <a:lnTo>
                    <a:pt x="7953" y="3330"/>
                  </a:lnTo>
                  <a:lnTo>
                    <a:pt x="8138" y="2775"/>
                  </a:lnTo>
                  <a:lnTo>
                    <a:pt x="185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29" name="Google Shape;4271;p44">
              <a:extLst>
                <a:ext uri="{FF2B5EF4-FFF2-40B4-BE49-F238E27FC236}">
                  <a16:creationId xmlns:a16="http://schemas.microsoft.com/office/drawing/2014/main" id="{3AB014A3-3EA0-97C0-E0E7-2EEDC35A61A7}"/>
                </a:ext>
              </a:extLst>
            </p:cNvPr>
            <p:cNvSpPr/>
            <p:nvPr/>
          </p:nvSpPr>
          <p:spPr>
            <a:xfrm>
              <a:off x="1315450" y="2041400"/>
              <a:ext cx="208100" cy="78625"/>
            </a:xfrm>
            <a:custGeom>
              <a:avLst/>
              <a:gdLst/>
              <a:ahLst/>
              <a:cxnLst/>
              <a:rect l="l" t="t" r="r" b="b"/>
              <a:pathLst>
                <a:path w="8324" h="3145" extrusionOk="0">
                  <a:moveTo>
                    <a:pt x="186" y="0"/>
                  </a:moveTo>
                  <a:lnTo>
                    <a:pt x="1" y="555"/>
                  </a:lnTo>
                  <a:lnTo>
                    <a:pt x="8139" y="3144"/>
                  </a:lnTo>
                  <a:lnTo>
                    <a:pt x="8324" y="2589"/>
                  </a:lnTo>
                  <a:lnTo>
                    <a:pt x="186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30" name="Google Shape;4272;p44">
              <a:extLst>
                <a:ext uri="{FF2B5EF4-FFF2-40B4-BE49-F238E27FC236}">
                  <a16:creationId xmlns:a16="http://schemas.microsoft.com/office/drawing/2014/main" id="{4C419716-E01C-2B71-7186-58DEE945FB41}"/>
                </a:ext>
              </a:extLst>
            </p:cNvPr>
            <p:cNvSpPr/>
            <p:nvPr/>
          </p:nvSpPr>
          <p:spPr>
            <a:xfrm>
              <a:off x="1292325" y="2129250"/>
              <a:ext cx="208100" cy="69375"/>
            </a:xfrm>
            <a:custGeom>
              <a:avLst/>
              <a:gdLst/>
              <a:ahLst/>
              <a:cxnLst/>
              <a:rect l="l" t="t" r="r" b="b"/>
              <a:pathLst>
                <a:path w="8324" h="2775" extrusionOk="0">
                  <a:moveTo>
                    <a:pt x="1" y="0"/>
                  </a:moveTo>
                  <a:lnTo>
                    <a:pt x="1" y="555"/>
                  </a:lnTo>
                  <a:lnTo>
                    <a:pt x="8139" y="2774"/>
                  </a:lnTo>
                  <a:lnTo>
                    <a:pt x="8324" y="2405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31" name="Google Shape;4273;p44">
              <a:extLst>
                <a:ext uri="{FF2B5EF4-FFF2-40B4-BE49-F238E27FC236}">
                  <a16:creationId xmlns:a16="http://schemas.microsoft.com/office/drawing/2014/main" id="{3C337AB8-3116-D33E-BA28-3CE360800907}"/>
                </a:ext>
              </a:extLst>
            </p:cNvPr>
            <p:cNvSpPr/>
            <p:nvPr/>
          </p:nvSpPr>
          <p:spPr>
            <a:xfrm>
              <a:off x="1264600" y="2217100"/>
              <a:ext cx="212700" cy="64750"/>
            </a:xfrm>
            <a:custGeom>
              <a:avLst/>
              <a:gdLst/>
              <a:ahLst/>
              <a:cxnLst/>
              <a:rect l="l" t="t" r="r" b="b"/>
              <a:pathLst>
                <a:path w="8508" h="2590" extrusionOk="0">
                  <a:moveTo>
                    <a:pt x="185" y="0"/>
                  </a:moveTo>
                  <a:lnTo>
                    <a:pt x="0" y="555"/>
                  </a:lnTo>
                  <a:lnTo>
                    <a:pt x="8323" y="2590"/>
                  </a:lnTo>
                  <a:lnTo>
                    <a:pt x="8508" y="2035"/>
                  </a:lnTo>
                  <a:lnTo>
                    <a:pt x="185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32" name="Google Shape;4274;p44">
              <a:extLst>
                <a:ext uri="{FF2B5EF4-FFF2-40B4-BE49-F238E27FC236}">
                  <a16:creationId xmlns:a16="http://schemas.microsoft.com/office/drawing/2014/main" id="{2A6FC11A-A2F1-FEB0-AD6F-109FA5717642}"/>
                </a:ext>
              </a:extLst>
            </p:cNvPr>
            <p:cNvSpPr/>
            <p:nvPr/>
          </p:nvSpPr>
          <p:spPr>
            <a:xfrm>
              <a:off x="1246100" y="2304950"/>
              <a:ext cx="212725" cy="60125"/>
            </a:xfrm>
            <a:custGeom>
              <a:avLst/>
              <a:gdLst/>
              <a:ahLst/>
              <a:cxnLst/>
              <a:rect l="l" t="t" r="r" b="b"/>
              <a:pathLst>
                <a:path w="8509" h="2405" extrusionOk="0">
                  <a:moveTo>
                    <a:pt x="185" y="0"/>
                  </a:moveTo>
                  <a:lnTo>
                    <a:pt x="0" y="555"/>
                  </a:lnTo>
                  <a:lnTo>
                    <a:pt x="8323" y="2405"/>
                  </a:lnTo>
                  <a:lnTo>
                    <a:pt x="8508" y="1850"/>
                  </a:lnTo>
                  <a:lnTo>
                    <a:pt x="185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33" name="Google Shape;4275;p44">
              <a:extLst>
                <a:ext uri="{FF2B5EF4-FFF2-40B4-BE49-F238E27FC236}">
                  <a16:creationId xmlns:a16="http://schemas.microsoft.com/office/drawing/2014/main" id="{0568FCE5-CD7A-1D2D-178C-3B278AA87CE2}"/>
                </a:ext>
              </a:extLst>
            </p:cNvPr>
            <p:cNvSpPr/>
            <p:nvPr/>
          </p:nvSpPr>
          <p:spPr>
            <a:xfrm>
              <a:off x="1227600" y="2397425"/>
              <a:ext cx="217350" cy="50875"/>
            </a:xfrm>
            <a:custGeom>
              <a:avLst/>
              <a:gdLst/>
              <a:ahLst/>
              <a:cxnLst/>
              <a:rect l="l" t="t" r="r" b="b"/>
              <a:pathLst>
                <a:path w="8694" h="2035" extrusionOk="0">
                  <a:moveTo>
                    <a:pt x="186" y="0"/>
                  </a:moveTo>
                  <a:lnTo>
                    <a:pt x="1" y="555"/>
                  </a:lnTo>
                  <a:lnTo>
                    <a:pt x="8508" y="2035"/>
                  </a:lnTo>
                  <a:lnTo>
                    <a:pt x="8693" y="1480"/>
                  </a:lnTo>
                  <a:lnTo>
                    <a:pt x="186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34" name="Google Shape;4276;p44">
              <a:extLst>
                <a:ext uri="{FF2B5EF4-FFF2-40B4-BE49-F238E27FC236}">
                  <a16:creationId xmlns:a16="http://schemas.microsoft.com/office/drawing/2014/main" id="{D8B0D0E1-1C80-E06B-B028-B8A74B0F42E9}"/>
                </a:ext>
              </a:extLst>
            </p:cNvPr>
            <p:cNvSpPr/>
            <p:nvPr/>
          </p:nvSpPr>
          <p:spPr>
            <a:xfrm>
              <a:off x="1213725" y="2485275"/>
              <a:ext cx="217350" cy="41625"/>
            </a:xfrm>
            <a:custGeom>
              <a:avLst/>
              <a:gdLst/>
              <a:ahLst/>
              <a:cxnLst/>
              <a:rect l="l" t="t" r="r" b="b"/>
              <a:pathLst>
                <a:path w="8694" h="1665" extrusionOk="0">
                  <a:moveTo>
                    <a:pt x="186" y="0"/>
                  </a:moveTo>
                  <a:lnTo>
                    <a:pt x="1" y="555"/>
                  </a:lnTo>
                  <a:lnTo>
                    <a:pt x="8509" y="1665"/>
                  </a:lnTo>
                  <a:lnTo>
                    <a:pt x="8693" y="1295"/>
                  </a:lnTo>
                  <a:lnTo>
                    <a:pt x="186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35" name="Google Shape;4277;p44">
              <a:extLst>
                <a:ext uri="{FF2B5EF4-FFF2-40B4-BE49-F238E27FC236}">
                  <a16:creationId xmlns:a16="http://schemas.microsoft.com/office/drawing/2014/main" id="{075D7F7A-9FAB-11CD-9FE8-F768B18153DE}"/>
                </a:ext>
              </a:extLst>
            </p:cNvPr>
            <p:cNvSpPr/>
            <p:nvPr/>
          </p:nvSpPr>
          <p:spPr>
            <a:xfrm>
              <a:off x="1204475" y="2577750"/>
              <a:ext cx="212725" cy="37025"/>
            </a:xfrm>
            <a:custGeom>
              <a:avLst/>
              <a:gdLst/>
              <a:ahLst/>
              <a:cxnLst/>
              <a:rect l="l" t="t" r="r" b="b"/>
              <a:pathLst>
                <a:path w="8509" h="1481" extrusionOk="0">
                  <a:moveTo>
                    <a:pt x="1" y="0"/>
                  </a:moveTo>
                  <a:lnTo>
                    <a:pt x="1" y="555"/>
                  </a:lnTo>
                  <a:lnTo>
                    <a:pt x="8509" y="1480"/>
                  </a:lnTo>
                  <a:lnTo>
                    <a:pt x="8509" y="925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36" name="Google Shape;4278;p44">
              <a:extLst>
                <a:ext uri="{FF2B5EF4-FFF2-40B4-BE49-F238E27FC236}">
                  <a16:creationId xmlns:a16="http://schemas.microsoft.com/office/drawing/2014/main" id="{1CB1ED66-B89D-DEA6-5D3A-4FA622D4F571}"/>
                </a:ext>
              </a:extLst>
            </p:cNvPr>
            <p:cNvSpPr/>
            <p:nvPr/>
          </p:nvSpPr>
          <p:spPr>
            <a:xfrm>
              <a:off x="1195225" y="2670225"/>
              <a:ext cx="217350" cy="27775"/>
            </a:xfrm>
            <a:custGeom>
              <a:avLst/>
              <a:gdLst/>
              <a:ahLst/>
              <a:cxnLst/>
              <a:rect l="l" t="t" r="r" b="b"/>
              <a:pathLst>
                <a:path w="8694" h="1111" extrusionOk="0">
                  <a:moveTo>
                    <a:pt x="1" y="0"/>
                  </a:moveTo>
                  <a:lnTo>
                    <a:pt x="1" y="370"/>
                  </a:lnTo>
                  <a:lnTo>
                    <a:pt x="8694" y="1110"/>
                  </a:lnTo>
                  <a:lnTo>
                    <a:pt x="8694" y="555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37" name="Google Shape;4279;p44">
              <a:extLst>
                <a:ext uri="{FF2B5EF4-FFF2-40B4-BE49-F238E27FC236}">
                  <a16:creationId xmlns:a16="http://schemas.microsoft.com/office/drawing/2014/main" id="{1BA00445-6A8F-EE46-52F1-F3FAC4D59E17}"/>
                </a:ext>
              </a:extLst>
            </p:cNvPr>
            <p:cNvSpPr/>
            <p:nvPr/>
          </p:nvSpPr>
          <p:spPr>
            <a:xfrm>
              <a:off x="1190625" y="2758075"/>
              <a:ext cx="217325" cy="23150"/>
            </a:xfrm>
            <a:custGeom>
              <a:avLst/>
              <a:gdLst/>
              <a:ahLst/>
              <a:cxnLst/>
              <a:rect l="l" t="t" r="r" b="b"/>
              <a:pathLst>
                <a:path w="8693" h="926" extrusionOk="0">
                  <a:moveTo>
                    <a:pt x="0" y="1"/>
                  </a:moveTo>
                  <a:lnTo>
                    <a:pt x="0" y="555"/>
                  </a:lnTo>
                  <a:lnTo>
                    <a:pt x="8693" y="925"/>
                  </a:lnTo>
                  <a:lnTo>
                    <a:pt x="8693" y="370"/>
                  </a:lnTo>
                  <a:lnTo>
                    <a:pt x="0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38" name="Google Shape;4280;p44">
              <a:extLst>
                <a:ext uri="{FF2B5EF4-FFF2-40B4-BE49-F238E27FC236}">
                  <a16:creationId xmlns:a16="http://schemas.microsoft.com/office/drawing/2014/main" id="{C02DD102-89FC-3A91-01B5-C77F621C8BDD}"/>
                </a:ext>
              </a:extLst>
            </p:cNvPr>
            <p:cNvSpPr/>
            <p:nvPr/>
          </p:nvSpPr>
          <p:spPr>
            <a:xfrm>
              <a:off x="1190625" y="2850550"/>
              <a:ext cx="212700" cy="13900"/>
            </a:xfrm>
            <a:custGeom>
              <a:avLst/>
              <a:gdLst/>
              <a:ahLst/>
              <a:cxnLst/>
              <a:rect l="l" t="t" r="r" b="b"/>
              <a:pathLst>
                <a:path w="8508" h="556" extrusionOk="0">
                  <a:moveTo>
                    <a:pt x="0" y="1"/>
                  </a:moveTo>
                  <a:lnTo>
                    <a:pt x="0" y="555"/>
                  </a:lnTo>
                  <a:lnTo>
                    <a:pt x="8508" y="555"/>
                  </a:lnTo>
                  <a:lnTo>
                    <a:pt x="8508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39" name="Google Shape;4281;p44">
              <a:extLst>
                <a:ext uri="{FF2B5EF4-FFF2-40B4-BE49-F238E27FC236}">
                  <a16:creationId xmlns:a16="http://schemas.microsoft.com/office/drawing/2014/main" id="{C907FCE5-704E-EE4D-6725-BF6797D5078F}"/>
                </a:ext>
              </a:extLst>
            </p:cNvPr>
            <p:cNvSpPr/>
            <p:nvPr/>
          </p:nvSpPr>
          <p:spPr>
            <a:xfrm>
              <a:off x="1190625" y="2933775"/>
              <a:ext cx="217325" cy="23150"/>
            </a:xfrm>
            <a:custGeom>
              <a:avLst/>
              <a:gdLst/>
              <a:ahLst/>
              <a:cxnLst/>
              <a:rect l="l" t="t" r="r" b="b"/>
              <a:pathLst>
                <a:path w="8693" h="926" extrusionOk="0">
                  <a:moveTo>
                    <a:pt x="8693" y="1"/>
                  </a:moveTo>
                  <a:lnTo>
                    <a:pt x="0" y="371"/>
                  </a:lnTo>
                  <a:lnTo>
                    <a:pt x="0" y="925"/>
                  </a:lnTo>
                  <a:lnTo>
                    <a:pt x="8693" y="556"/>
                  </a:lnTo>
                  <a:lnTo>
                    <a:pt x="8693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40" name="Google Shape;4282;p44">
              <a:extLst>
                <a:ext uri="{FF2B5EF4-FFF2-40B4-BE49-F238E27FC236}">
                  <a16:creationId xmlns:a16="http://schemas.microsoft.com/office/drawing/2014/main" id="{71F89BEF-2B35-B139-246A-7774859AB611}"/>
                </a:ext>
              </a:extLst>
            </p:cNvPr>
            <p:cNvSpPr/>
            <p:nvPr/>
          </p:nvSpPr>
          <p:spPr>
            <a:xfrm>
              <a:off x="1195225" y="3017000"/>
              <a:ext cx="217350" cy="27775"/>
            </a:xfrm>
            <a:custGeom>
              <a:avLst/>
              <a:gdLst/>
              <a:ahLst/>
              <a:cxnLst/>
              <a:rect l="l" t="t" r="r" b="b"/>
              <a:pathLst>
                <a:path w="8694" h="1111" extrusionOk="0">
                  <a:moveTo>
                    <a:pt x="8694" y="1"/>
                  </a:moveTo>
                  <a:lnTo>
                    <a:pt x="1" y="741"/>
                  </a:lnTo>
                  <a:lnTo>
                    <a:pt x="186" y="1111"/>
                  </a:lnTo>
                  <a:lnTo>
                    <a:pt x="8694" y="556"/>
                  </a:lnTo>
                  <a:lnTo>
                    <a:pt x="8694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41" name="Google Shape;4283;p44">
              <a:extLst>
                <a:ext uri="{FF2B5EF4-FFF2-40B4-BE49-F238E27FC236}">
                  <a16:creationId xmlns:a16="http://schemas.microsoft.com/office/drawing/2014/main" id="{A26C2709-0304-6300-67FF-F484AA25E5AF}"/>
                </a:ext>
              </a:extLst>
            </p:cNvPr>
            <p:cNvSpPr/>
            <p:nvPr/>
          </p:nvSpPr>
          <p:spPr>
            <a:xfrm>
              <a:off x="1204475" y="3104850"/>
              <a:ext cx="212725" cy="32400"/>
            </a:xfrm>
            <a:custGeom>
              <a:avLst/>
              <a:gdLst/>
              <a:ahLst/>
              <a:cxnLst/>
              <a:rect l="l" t="t" r="r" b="b"/>
              <a:pathLst>
                <a:path w="8509" h="1296" extrusionOk="0">
                  <a:moveTo>
                    <a:pt x="8509" y="1"/>
                  </a:moveTo>
                  <a:lnTo>
                    <a:pt x="1" y="741"/>
                  </a:lnTo>
                  <a:lnTo>
                    <a:pt x="1" y="1296"/>
                  </a:lnTo>
                  <a:lnTo>
                    <a:pt x="8509" y="371"/>
                  </a:lnTo>
                  <a:lnTo>
                    <a:pt x="8509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42" name="Google Shape;4284;p44">
              <a:extLst>
                <a:ext uri="{FF2B5EF4-FFF2-40B4-BE49-F238E27FC236}">
                  <a16:creationId xmlns:a16="http://schemas.microsoft.com/office/drawing/2014/main" id="{E0452497-CEFD-8D53-A257-28738BB85944}"/>
                </a:ext>
              </a:extLst>
            </p:cNvPr>
            <p:cNvSpPr/>
            <p:nvPr/>
          </p:nvSpPr>
          <p:spPr>
            <a:xfrm>
              <a:off x="1213725" y="3188100"/>
              <a:ext cx="217350" cy="41625"/>
            </a:xfrm>
            <a:custGeom>
              <a:avLst/>
              <a:gdLst/>
              <a:ahLst/>
              <a:cxnLst/>
              <a:rect l="l" t="t" r="r" b="b"/>
              <a:pathLst>
                <a:path w="8694" h="1665" extrusionOk="0">
                  <a:moveTo>
                    <a:pt x="8509" y="0"/>
                  </a:moveTo>
                  <a:lnTo>
                    <a:pt x="1" y="1110"/>
                  </a:lnTo>
                  <a:lnTo>
                    <a:pt x="186" y="1665"/>
                  </a:lnTo>
                  <a:lnTo>
                    <a:pt x="8693" y="370"/>
                  </a:lnTo>
                  <a:lnTo>
                    <a:pt x="8509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43" name="Google Shape;4285;p44">
              <a:extLst>
                <a:ext uri="{FF2B5EF4-FFF2-40B4-BE49-F238E27FC236}">
                  <a16:creationId xmlns:a16="http://schemas.microsoft.com/office/drawing/2014/main" id="{82C0B2C6-68EB-66B5-358F-3787E630A478}"/>
                </a:ext>
              </a:extLst>
            </p:cNvPr>
            <p:cNvSpPr/>
            <p:nvPr/>
          </p:nvSpPr>
          <p:spPr>
            <a:xfrm>
              <a:off x="1227600" y="3271325"/>
              <a:ext cx="217350" cy="46250"/>
            </a:xfrm>
            <a:custGeom>
              <a:avLst/>
              <a:gdLst/>
              <a:ahLst/>
              <a:cxnLst/>
              <a:rect l="l" t="t" r="r" b="b"/>
              <a:pathLst>
                <a:path w="8694" h="1850" extrusionOk="0">
                  <a:moveTo>
                    <a:pt x="8508" y="0"/>
                  </a:moveTo>
                  <a:lnTo>
                    <a:pt x="1" y="1480"/>
                  </a:lnTo>
                  <a:lnTo>
                    <a:pt x="186" y="1850"/>
                  </a:lnTo>
                  <a:lnTo>
                    <a:pt x="8693" y="370"/>
                  </a:lnTo>
                  <a:lnTo>
                    <a:pt x="8508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44" name="Google Shape;4286;p44">
              <a:extLst>
                <a:ext uri="{FF2B5EF4-FFF2-40B4-BE49-F238E27FC236}">
                  <a16:creationId xmlns:a16="http://schemas.microsoft.com/office/drawing/2014/main" id="{0A114BA2-4024-544B-40C5-DAEBDF55E8E0}"/>
                </a:ext>
              </a:extLst>
            </p:cNvPr>
            <p:cNvSpPr/>
            <p:nvPr/>
          </p:nvSpPr>
          <p:spPr>
            <a:xfrm>
              <a:off x="1246100" y="3349925"/>
              <a:ext cx="212725" cy="60125"/>
            </a:xfrm>
            <a:custGeom>
              <a:avLst/>
              <a:gdLst/>
              <a:ahLst/>
              <a:cxnLst/>
              <a:rect l="l" t="t" r="r" b="b"/>
              <a:pathLst>
                <a:path w="8509" h="2405" extrusionOk="0">
                  <a:moveTo>
                    <a:pt x="8323" y="0"/>
                  </a:moveTo>
                  <a:lnTo>
                    <a:pt x="0" y="1850"/>
                  </a:lnTo>
                  <a:lnTo>
                    <a:pt x="185" y="2405"/>
                  </a:lnTo>
                  <a:lnTo>
                    <a:pt x="8508" y="555"/>
                  </a:lnTo>
                  <a:lnTo>
                    <a:pt x="8323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45" name="Google Shape;4287;p44">
              <a:extLst>
                <a:ext uri="{FF2B5EF4-FFF2-40B4-BE49-F238E27FC236}">
                  <a16:creationId xmlns:a16="http://schemas.microsoft.com/office/drawing/2014/main" id="{E6AEECC4-B5B8-56DE-3ADF-E44256798637}"/>
                </a:ext>
              </a:extLst>
            </p:cNvPr>
            <p:cNvSpPr/>
            <p:nvPr/>
          </p:nvSpPr>
          <p:spPr>
            <a:xfrm>
              <a:off x="1269225" y="3433150"/>
              <a:ext cx="208075" cy="64750"/>
            </a:xfrm>
            <a:custGeom>
              <a:avLst/>
              <a:gdLst/>
              <a:ahLst/>
              <a:cxnLst/>
              <a:rect l="l" t="t" r="r" b="b"/>
              <a:pathLst>
                <a:path w="8323" h="2590" extrusionOk="0">
                  <a:moveTo>
                    <a:pt x="8138" y="0"/>
                  </a:moveTo>
                  <a:lnTo>
                    <a:pt x="0" y="2035"/>
                  </a:lnTo>
                  <a:lnTo>
                    <a:pt x="0" y="2590"/>
                  </a:lnTo>
                  <a:lnTo>
                    <a:pt x="8323" y="555"/>
                  </a:lnTo>
                  <a:lnTo>
                    <a:pt x="8138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46" name="Google Shape;4288;p44">
              <a:extLst>
                <a:ext uri="{FF2B5EF4-FFF2-40B4-BE49-F238E27FC236}">
                  <a16:creationId xmlns:a16="http://schemas.microsoft.com/office/drawing/2014/main" id="{2FE1B645-B819-26A9-9CD7-25221539E7D0}"/>
                </a:ext>
              </a:extLst>
            </p:cNvPr>
            <p:cNvSpPr/>
            <p:nvPr/>
          </p:nvSpPr>
          <p:spPr>
            <a:xfrm>
              <a:off x="1292325" y="3516375"/>
              <a:ext cx="208100" cy="69375"/>
            </a:xfrm>
            <a:custGeom>
              <a:avLst/>
              <a:gdLst/>
              <a:ahLst/>
              <a:cxnLst/>
              <a:rect l="l" t="t" r="r" b="b"/>
              <a:pathLst>
                <a:path w="8324" h="2775" extrusionOk="0">
                  <a:moveTo>
                    <a:pt x="8139" y="1"/>
                  </a:moveTo>
                  <a:lnTo>
                    <a:pt x="1" y="2220"/>
                  </a:lnTo>
                  <a:lnTo>
                    <a:pt x="1" y="2775"/>
                  </a:lnTo>
                  <a:lnTo>
                    <a:pt x="8324" y="370"/>
                  </a:lnTo>
                  <a:lnTo>
                    <a:pt x="8139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47" name="Google Shape;4289;p44">
              <a:extLst>
                <a:ext uri="{FF2B5EF4-FFF2-40B4-BE49-F238E27FC236}">
                  <a16:creationId xmlns:a16="http://schemas.microsoft.com/office/drawing/2014/main" id="{FB3BCEB7-1F37-6F57-CAAB-141758D1C52A}"/>
                </a:ext>
              </a:extLst>
            </p:cNvPr>
            <p:cNvSpPr/>
            <p:nvPr/>
          </p:nvSpPr>
          <p:spPr>
            <a:xfrm>
              <a:off x="1315450" y="3594975"/>
              <a:ext cx="208100" cy="78625"/>
            </a:xfrm>
            <a:custGeom>
              <a:avLst/>
              <a:gdLst/>
              <a:ahLst/>
              <a:cxnLst/>
              <a:rect l="l" t="t" r="r" b="b"/>
              <a:pathLst>
                <a:path w="8324" h="3145" extrusionOk="0">
                  <a:moveTo>
                    <a:pt x="8139" y="1"/>
                  </a:moveTo>
                  <a:lnTo>
                    <a:pt x="1" y="2590"/>
                  </a:lnTo>
                  <a:lnTo>
                    <a:pt x="186" y="3145"/>
                  </a:lnTo>
                  <a:lnTo>
                    <a:pt x="8324" y="556"/>
                  </a:lnTo>
                  <a:lnTo>
                    <a:pt x="8139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48" name="Google Shape;4290;p44">
              <a:extLst>
                <a:ext uri="{FF2B5EF4-FFF2-40B4-BE49-F238E27FC236}">
                  <a16:creationId xmlns:a16="http://schemas.microsoft.com/office/drawing/2014/main" id="{FDA81B64-D0DB-DE5C-1DF5-8E4623721343}"/>
                </a:ext>
              </a:extLst>
            </p:cNvPr>
            <p:cNvSpPr/>
            <p:nvPr/>
          </p:nvSpPr>
          <p:spPr>
            <a:xfrm>
              <a:off x="1347825" y="3673575"/>
              <a:ext cx="203475" cy="87900"/>
            </a:xfrm>
            <a:custGeom>
              <a:avLst/>
              <a:gdLst/>
              <a:ahLst/>
              <a:cxnLst/>
              <a:rect l="l" t="t" r="r" b="b"/>
              <a:pathLst>
                <a:path w="8139" h="3516" extrusionOk="0">
                  <a:moveTo>
                    <a:pt x="7953" y="1"/>
                  </a:moveTo>
                  <a:lnTo>
                    <a:pt x="0" y="2960"/>
                  </a:lnTo>
                  <a:lnTo>
                    <a:pt x="185" y="3515"/>
                  </a:lnTo>
                  <a:lnTo>
                    <a:pt x="8138" y="556"/>
                  </a:lnTo>
                  <a:lnTo>
                    <a:pt x="7953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49" name="Google Shape;4291;p44">
              <a:extLst>
                <a:ext uri="{FF2B5EF4-FFF2-40B4-BE49-F238E27FC236}">
                  <a16:creationId xmlns:a16="http://schemas.microsoft.com/office/drawing/2014/main" id="{7CC47E6B-068F-25F4-1E11-6F00EF9B0752}"/>
                </a:ext>
              </a:extLst>
            </p:cNvPr>
            <p:cNvSpPr/>
            <p:nvPr/>
          </p:nvSpPr>
          <p:spPr>
            <a:xfrm>
              <a:off x="1380200" y="3752200"/>
              <a:ext cx="203450" cy="92500"/>
            </a:xfrm>
            <a:custGeom>
              <a:avLst/>
              <a:gdLst/>
              <a:ahLst/>
              <a:cxnLst/>
              <a:rect l="l" t="t" r="r" b="b"/>
              <a:pathLst>
                <a:path w="8138" h="3700" extrusionOk="0">
                  <a:moveTo>
                    <a:pt x="7953" y="0"/>
                  </a:moveTo>
                  <a:lnTo>
                    <a:pt x="0" y="3329"/>
                  </a:lnTo>
                  <a:lnTo>
                    <a:pt x="185" y="3699"/>
                  </a:lnTo>
                  <a:lnTo>
                    <a:pt x="8138" y="555"/>
                  </a:lnTo>
                  <a:lnTo>
                    <a:pt x="7953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50" name="Google Shape;4292;p44">
              <a:extLst>
                <a:ext uri="{FF2B5EF4-FFF2-40B4-BE49-F238E27FC236}">
                  <a16:creationId xmlns:a16="http://schemas.microsoft.com/office/drawing/2014/main" id="{EE32664A-BB48-A848-5814-58216252FDC6}"/>
                </a:ext>
              </a:extLst>
            </p:cNvPr>
            <p:cNvSpPr/>
            <p:nvPr/>
          </p:nvSpPr>
          <p:spPr>
            <a:xfrm>
              <a:off x="1412550" y="3830800"/>
              <a:ext cx="203475" cy="97125"/>
            </a:xfrm>
            <a:custGeom>
              <a:avLst/>
              <a:gdLst/>
              <a:ahLst/>
              <a:cxnLst/>
              <a:rect l="l" t="t" r="r" b="b"/>
              <a:pathLst>
                <a:path w="8139" h="3885" extrusionOk="0">
                  <a:moveTo>
                    <a:pt x="7954" y="0"/>
                  </a:moveTo>
                  <a:lnTo>
                    <a:pt x="1" y="3514"/>
                  </a:lnTo>
                  <a:lnTo>
                    <a:pt x="371" y="3884"/>
                  </a:lnTo>
                  <a:lnTo>
                    <a:pt x="8139" y="370"/>
                  </a:lnTo>
                  <a:lnTo>
                    <a:pt x="7954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51" name="Google Shape;4293;p44">
              <a:extLst>
                <a:ext uri="{FF2B5EF4-FFF2-40B4-BE49-F238E27FC236}">
                  <a16:creationId xmlns:a16="http://schemas.microsoft.com/office/drawing/2014/main" id="{6866EED0-E4E9-7A49-FDF8-C27F83E7DC14}"/>
                </a:ext>
              </a:extLst>
            </p:cNvPr>
            <p:cNvSpPr/>
            <p:nvPr/>
          </p:nvSpPr>
          <p:spPr>
            <a:xfrm>
              <a:off x="1454175" y="3904775"/>
              <a:ext cx="198850" cy="106375"/>
            </a:xfrm>
            <a:custGeom>
              <a:avLst/>
              <a:gdLst/>
              <a:ahLst/>
              <a:cxnLst/>
              <a:rect l="l" t="t" r="r" b="b"/>
              <a:pathLst>
                <a:path w="7954" h="4255" extrusionOk="0">
                  <a:moveTo>
                    <a:pt x="7583" y="1"/>
                  </a:moveTo>
                  <a:lnTo>
                    <a:pt x="0" y="3884"/>
                  </a:lnTo>
                  <a:lnTo>
                    <a:pt x="185" y="4254"/>
                  </a:lnTo>
                  <a:lnTo>
                    <a:pt x="7953" y="555"/>
                  </a:lnTo>
                  <a:lnTo>
                    <a:pt x="7583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52" name="Google Shape;4294;p44">
              <a:extLst>
                <a:ext uri="{FF2B5EF4-FFF2-40B4-BE49-F238E27FC236}">
                  <a16:creationId xmlns:a16="http://schemas.microsoft.com/office/drawing/2014/main" id="{17DDEC1C-C1D8-C275-2146-7DC0A5BD052C}"/>
                </a:ext>
              </a:extLst>
            </p:cNvPr>
            <p:cNvSpPr/>
            <p:nvPr/>
          </p:nvSpPr>
          <p:spPr>
            <a:xfrm>
              <a:off x="1495775" y="3983375"/>
              <a:ext cx="194225" cy="111000"/>
            </a:xfrm>
            <a:custGeom>
              <a:avLst/>
              <a:gdLst/>
              <a:ahLst/>
              <a:cxnLst/>
              <a:rect l="l" t="t" r="r" b="b"/>
              <a:pathLst>
                <a:path w="7769" h="4440" extrusionOk="0">
                  <a:moveTo>
                    <a:pt x="7584" y="1"/>
                  </a:moveTo>
                  <a:lnTo>
                    <a:pt x="1" y="3885"/>
                  </a:lnTo>
                  <a:lnTo>
                    <a:pt x="186" y="4440"/>
                  </a:lnTo>
                  <a:lnTo>
                    <a:pt x="7769" y="371"/>
                  </a:lnTo>
                  <a:lnTo>
                    <a:pt x="7584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53" name="Google Shape;4295;p44">
              <a:extLst>
                <a:ext uri="{FF2B5EF4-FFF2-40B4-BE49-F238E27FC236}">
                  <a16:creationId xmlns:a16="http://schemas.microsoft.com/office/drawing/2014/main" id="{DE68D338-C6A5-574D-1FA6-235BC36D099A}"/>
                </a:ext>
              </a:extLst>
            </p:cNvPr>
            <p:cNvSpPr/>
            <p:nvPr/>
          </p:nvSpPr>
          <p:spPr>
            <a:xfrm>
              <a:off x="1537400" y="4052725"/>
              <a:ext cx="194225" cy="120250"/>
            </a:xfrm>
            <a:custGeom>
              <a:avLst/>
              <a:gdLst/>
              <a:ahLst/>
              <a:cxnLst/>
              <a:rect l="l" t="t" r="r" b="b"/>
              <a:pathLst>
                <a:path w="7769" h="4810" extrusionOk="0">
                  <a:moveTo>
                    <a:pt x="7398" y="1"/>
                  </a:moveTo>
                  <a:lnTo>
                    <a:pt x="0" y="4440"/>
                  </a:lnTo>
                  <a:lnTo>
                    <a:pt x="370" y="4810"/>
                  </a:lnTo>
                  <a:lnTo>
                    <a:pt x="7768" y="556"/>
                  </a:lnTo>
                  <a:lnTo>
                    <a:pt x="7398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54" name="Google Shape;4296;p44">
              <a:extLst>
                <a:ext uri="{FF2B5EF4-FFF2-40B4-BE49-F238E27FC236}">
                  <a16:creationId xmlns:a16="http://schemas.microsoft.com/office/drawing/2014/main" id="{21419287-6537-551A-C316-2B662D52C98F}"/>
                </a:ext>
              </a:extLst>
            </p:cNvPr>
            <p:cNvSpPr/>
            <p:nvPr/>
          </p:nvSpPr>
          <p:spPr>
            <a:xfrm>
              <a:off x="1583625" y="4126725"/>
              <a:ext cx="189600" cy="124850"/>
            </a:xfrm>
            <a:custGeom>
              <a:avLst/>
              <a:gdLst/>
              <a:ahLst/>
              <a:cxnLst/>
              <a:rect l="l" t="t" r="r" b="b"/>
              <a:pathLst>
                <a:path w="7584" h="4994" extrusionOk="0">
                  <a:moveTo>
                    <a:pt x="7399" y="0"/>
                  </a:moveTo>
                  <a:lnTo>
                    <a:pt x="1" y="4439"/>
                  </a:lnTo>
                  <a:lnTo>
                    <a:pt x="371" y="4994"/>
                  </a:lnTo>
                  <a:lnTo>
                    <a:pt x="7584" y="370"/>
                  </a:lnTo>
                  <a:lnTo>
                    <a:pt x="7399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55" name="Google Shape;4297;p44">
              <a:extLst>
                <a:ext uri="{FF2B5EF4-FFF2-40B4-BE49-F238E27FC236}">
                  <a16:creationId xmlns:a16="http://schemas.microsoft.com/office/drawing/2014/main" id="{C2FA0AA3-B742-7111-CC46-3276DE0D85E7}"/>
                </a:ext>
              </a:extLst>
            </p:cNvPr>
            <p:cNvSpPr/>
            <p:nvPr/>
          </p:nvSpPr>
          <p:spPr>
            <a:xfrm>
              <a:off x="1634500" y="4196075"/>
              <a:ext cx="184975" cy="134125"/>
            </a:xfrm>
            <a:custGeom>
              <a:avLst/>
              <a:gdLst/>
              <a:ahLst/>
              <a:cxnLst/>
              <a:rect l="l" t="t" r="r" b="b"/>
              <a:pathLst>
                <a:path w="7399" h="5365" extrusionOk="0">
                  <a:moveTo>
                    <a:pt x="7028" y="0"/>
                  </a:moveTo>
                  <a:lnTo>
                    <a:pt x="0" y="4809"/>
                  </a:lnTo>
                  <a:lnTo>
                    <a:pt x="370" y="5364"/>
                  </a:lnTo>
                  <a:lnTo>
                    <a:pt x="7398" y="555"/>
                  </a:lnTo>
                  <a:lnTo>
                    <a:pt x="7028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56" name="Google Shape;4298;p44">
              <a:extLst>
                <a:ext uri="{FF2B5EF4-FFF2-40B4-BE49-F238E27FC236}">
                  <a16:creationId xmlns:a16="http://schemas.microsoft.com/office/drawing/2014/main" id="{3F0C8EFD-D472-EA37-9D6E-0ED3527E9F41}"/>
                </a:ext>
              </a:extLst>
            </p:cNvPr>
            <p:cNvSpPr/>
            <p:nvPr/>
          </p:nvSpPr>
          <p:spPr>
            <a:xfrm>
              <a:off x="1685350" y="4265425"/>
              <a:ext cx="180350" cy="138750"/>
            </a:xfrm>
            <a:custGeom>
              <a:avLst/>
              <a:gdLst/>
              <a:ahLst/>
              <a:cxnLst/>
              <a:rect l="l" t="t" r="r" b="b"/>
              <a:pathLst>
                <a:path w="7214" h="5550" extrusionOk="0">
                  <a:moveTo>
                    <a:pt x="7029" y="1"/>
                  </a:moveTo>
                  <a:lnTo>
                    <a:pt x="1" y="4994"/>
                  </a:lnTo>
                  <a:lnTo>
                    <a:pt x="371" y="5549"/>
                  </a:lnTo>
                  <a:lnTo>
                    <a:pt x="7214" y="371"/>
                  </a:lnTo>
                  <a:lnTo>
                    <a:pt x="7029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57" name="Google Shape;4299;p44">
              <a:extLst>
                <a:ext uri="{FF2B5EF4-FFF2-40B4-BE49-F238E27FC236}">
                  <a16:creationId xmlns:a16="http://schemas.microsoft.com/office/drawing/2014/main" id="{D9D37D45-6EA9-0606-D674-97167A5D5F61}"/>
                </a:ext>
              </a:extLst>
            </p:cNvPr>
            <p:cNvSpPr/>
            <p:nvPr/>
          </p:nvSpPr>
          <p:spPr>
            <a:xfrm>
              <a:off x="1740850" y="4334775"/>
              <a:ext cx="175725" cy="138750"/>
            </a:xfrm>
            <a:custGeom>
              <a:avLst/>
              <a:gdLst/>
              <a:ahLst/>
              <a:cxnLst/>
              <a:rect l="l" t="t" r="r" b="b"/>
              <a:pathLst>
                <a:path w="7029" h="5550" extrusionOk="0">
                  <a:moveTo>
                    <a:pt x="6843" y="1"/>
                  </a:moveTo>
                  <a:lnTo>
                    <a:pt x="0" y="5180"/>
                  </a:lnTo>
                  <a:lnTo>
                    <a:pt x="370" y="5550"/>
                  </a:lnTo>
                  <a:lnTo>
                    <a:pt x="7028" y="371"/>
                  </a:lnTo>
                  <a:lnTo>
                    <a:pt x="6843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58" name="Google Shape;4300;p44">
              <a:extLst>
                <a:ext uri="{FF2B5EF4-FFF2-40B4-BE49-F238E27FC236}">
                  <a16:creationId xmlns:a16="http://schemas.microsoft.com/office/drawing/2014/main" id="{383384B1-1979-A58E-FAEA-08705A5754B4}"/>
                </a:ext>
              </a:extLst>
            </p:cNvPr>
            <p:cNvSpPr/>
            <p:nvPr/>
          </p:nvSpPr>
          <p:spPr>
            <a:xfrm>
              <a:off x="1800950" y="4399525"/>
              <a:ext cx="171100" cy="147975"/>
            </a:xfrm>
            <a:custGeom>
              <a:avLst/>
              <a:gdLst/>
              <a:ahLst/>
              <a:cxnLst/>
              <a:rect l="l" t="t" r="r" b="b"/>
              <a:pathLst>
                <a:path w="6844" h="5919" extrusionOk="0">
                  <a:moveTo>
                    <a:pt x="6474" y="0"/>
                  </a:moveTo>
                  <a:lnTo>
                    <a:pt x="1" y="5549"/>
                  </a:lnTo>
                  <a:lnTo>
                    <a:pt x="186" y="5919"/>
                  </a:lnTo>
                  <a:lnTo>
                    <a:pt x="6844" y="370"/>
                  </a:lnTo>
                  <a:lnTo>
                    <a:pt x="6474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59" name="Google Shape;4301;p44">
              <a:extLst>
                <a:ext uri="{FF2B5EF4-FFF2-40B4-BE49-F238E27FC236}">
                  <a16:creationId xmlns:a16="http://schemas.microsoft.com/office/drawing/2014/main" id="{DB23336A-EF33-910C-CF86-30ED328A6811}"/>
                </a:ext>
              </a:extLst>
            </p:cNvPr>
            <p:cNvSpPr/>
            <p:nvPr/>
          </p:nvSpPr>
          <p:spPr>
            <a:xfrm>
              <a:off x="1861050" y="4464250"/>
              <a:ext cx="166500" cy="152625"/>
            </a:xfrm>
            <a:custGeom>
              <a:avLst/>
              <a:gdLst/>
              <a:ahLst/>
              <a:cxnLst/>
              <a:rect l="l" t="t" r="r" b="b"/>
              <a:pathLst>
                <a:path w="6660" h="6105" extrusionOk="0">
                  <a:moveTo>
                    <a:pt x="6289" y="1"/>
                  </a:moveTo>
                  <a:lnTo>
                    <a:pt x="1" y="5734"/>
                  </a:lnTo>
                  <a:lnTo>
                    <a:pt x="186" y="6104"/>
                  </a:lnTo>
                  <a:lnTo>
                    <a:pt x="6659" y="371"/>
                  </a:lnTo>
                  <a:lnTo>
                    <a:pt x="6289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60" name="Google Shape;4302;p44">
              <a:extLst>
                <a:ext uri="{FF2B5EF4-FFF2-40B4-BE49-F238E27FC236}">
                  <a16:creationId xmlns:a16="http://schemas.microsoft.com/office/drawing/2014/main" id="{456FC6F9-E3F3-E75B-E936-A5C034B5F334}"/>
                </a:ext>
              </a:extLst>
            </p:cNvPr>
            <p:cNvSpPr/>
            <p:nvPr/>
          </p:nvSpPr>
          <p:spPr>
            <a:xfrm>
              <a:off x="1921175" y="4524375"/>
              <a:ext cx="161850" cy="157225"/>
            </a:xfrm>
            <a:custGeom>
              <a:avLst/>
              <a:gdLst/>
              <a:ahLst/>
              <a:cxnLst/>
              <a:rect l="l" t="t" r="r" b="b"/>
              <a:pathLst>
                <a:path w="6474" h="6289" extrusionOk="0">
                  <a:moveTo>
                    <a:pt x="6104" y="0"/>
                  </a:moveTo>
                  <a:lnTo>
                    <a:pt x="0" y="5918"/>
                  </a:lnTo>
                  <a:lnTo>
                    <a:pt x="370" y="6288"/>
                  </a:lnTo>
                  <a:lnTo>
                    <a:pt x="6474" y="370"/>
                  </a:lnTo>
                  <a:lnTo>
                    <a:pt x="6104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61" name="Google Shape;4303;p44">
              <a:extLst>
                <a:ext uri="{FF2B5EF4-FFF2-40B4-BE49-F238E27FC236}">
                  <a16:creationId xmlns:a16="http://schemas.microsoft.com/office/drawing/2014/main" id="{BA7FB537-5925-B574-2E3A-B3176D75223E}"/>
                </a:ext>
              </a:extLst>
            </p:cNvPr>
            <p:cNvSpPr/>
            <p:nvPr/>
          </p:nvSpPr>
          <p:spPr>
            <a:xfrm>
              <a:off x="1985900" y="4584475"/>
              <a:ext cx="157225" cy="161850"/>
            </a:xfrm>
            <a:custGeom>
              <a:avLst/>
              <a:gdLst/>
              <a:ahLst/>
              <a:cxnLst/>
              <a:rect l="l" t="t" r="r" b="b"/>
              <a:pathLst>
                <a:path w="6289" h="6474" extrusionOk="0">
                  <a:moveTo>
                    <a:pt x="5919" y="0"/>
                  </a:moveTo>
                  <a:lnTo>
                    <a:pt x="1" y="6104"/>
                  </a:lnTo>
                  <a:lnTo>
                    <a:pt x="371" y="6474"/>
                  </a:lnTo>
                  <a:lnTo>
                    <a:pt x="6289" y="370"/>
                  </a:lnTo>
                  <a:lnTo>
                    <a:pt x="5919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62" name="Google Shape;4304;p44">
              <a:extLst>
                <a:ext uri="{FF2B5EF4-FFF2-40B4-BE49-F238E27FC236}">
                  <a16:creationId xmlns:a16="http://schemas.microsoft.com/office/drawing/2014/main" id="{FA7C2417-9D2A-6163-8494-AA5DB043600F}"/>
                </a:ext>
              </a:extLst>
            </p:cNvPr>
            <p:cNvSpPr/>
            <p:nvPr/>
          </p:nvSpPr>
          <p:spPr>
            <a:xfrm>
              <a:off x="2050625" y="4639950"/>
              <a:ext cx="152625" cy="166500"/>
            </a:xfrm>
            <a:custGeom>
              <a:avLst/>
              <a:gdLst/>
              <a:ahLst/>
              <a:cxnLst/>
              <a:rect l="l" t="t" r="r" b="b"/>
              <a:pathLst>
                <a:path w="6105" h="6660" extrusionOk="0">
                  <a:moveTo>
                    <a:pt x="5734" y="1"/>
                  </a:moveTo>
                  <a:lnTo>
                    <a:pt x="1" y="6474"/>
                  </a:lnTo>
                  <a:lnTo>
                    <a:pt x="371" y="6659"/>
                  </a:lnTo>
                  <a:lnTo>
                    <a:pt x="6104" y="371"/>
                  </a:lnTo>
                  <a:lnTo>
                    <a:pt x="5734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63" name="Google Shape;4305;p44">
              <a:extLst>
                <a:ext uri="{FF2B5EF4-FFF2-40B4-BE49-F238E27FC236}">
                  <a16:creationId xmlns:a16="http://schemas.microsoft.com/office/drawing/2014/main" id="{545E08CA-6C16-2278-0EA2-6FF62EC8EF5C}"/>
                </a:ext>
              </a:extLst>
            </p:cNvPr>
            <p:cNvSpPr/>
            <p:nvPr/>
          </p:nvSpPr>
          <p:spPr>
            <a:xfrm>
              <a:off x="2120000" y="4695450"/>
              <a:ext cx="147975" cy="171100"/>
            </a:xfrm>
            <a:custGeom>
              <a:avLst/>
              <a:gdLst/>
              <a:ahLst/>
              <a:cxnLst/>
              <a:rect l="l" t="t" r="r" b="b"/>
              <a:pathLst>
                <a:path w="5919" h="6844" extrusionOk="0">
                  <a:moveTo>
                    <a:pt x="5549" y="0"/>
                  </a:moveTo>
                  <a:lnTo>
                    <a:pt x="0" y="6658"/>
                  </a:lnTo>
                  <a:lnTo>
                    <a:pt x="555" y="6843"/>
                  </a:lnTo>
                  <a:lnTo>
                    <a:pt x="5919" y="370"/>
                  </a:lnTo>
                  <a:lnTo>
                    <a:pt x="5549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64" name="Google Shape;4306;p44">
              <a:extLst>
                <a:ext uri="{FF2B5EF4-FFF2-40B4-BE49-F238E27FC236}">
                  <a16:creationId xmlns:a16="http://schemas.microsoft.com/office/drawing/2014/main" id="{C847BB32-1B7D-963A-FC21-512E22C6D391}"/>
                </a:ext>
              </a:extLst>
            </p:cNvPr>
            <p:cNvSpPr/>
            <p:nvPr/>
          </p:nvSpPr>
          <p:spPr>
            <a:xfrm>
              <a:off x="2193975" y="4750925"/>
              <a:ext cx="138750" cy="175725"/>
            </a:xfrm>
            <a:custGeom>
              <a:avLst/>
              <a:gdLst/>
              <a:ahLst/>
              <a:cxnLst/>
              <a:rect l="l" t="t" r="r" b="b"/>
              <a:pathLst>
                <a:path w="5550" h="7029" extrusionOk="0">
                  <a:moveTo>
                    <a:pt x="5179" y="1"/>
                  </a:moveTo>
                  <a:lnTo>
                    <a:pt x="0" y="6659"/>
                  </a:lnTo>
                  <a:lnTo>
                    <a:pt x="370" y="7029"/>
                  </a:lnTo>
                  <a:lnTo>
                    <a:pt x="5549" y="186"/>
                  </a:lnTo>
                  <a:lnTo>
                    <a:pt x="5179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65" name="Google Shape;4307;p44">
              <a:extLst>
                <a:ext uri="{FF2B5EF4-FFF2-40B4-BE49-F238E27FC236}">
                  <a16:creationId xmlns:a16="http://schemas.microsoft.com/office/drawing/2014/main" id="{0696F6F2-E175-EE5D-44FF-8A80E5CBFC03}"/>
                </a:ext>
              </a:extLst>
            </p:cNvPr>
            <p:cNvSpPr/>
            <p:nvPr/>
          </p:nvSpPr>
          <p:spPr>
            <a:xfrm>
              <a:off x="2263325" y="4801800"/>
              <a:ext cx="138750" cy="180350"/>
            </a:xfrm>
            <a:custGeom>
              <a:avLst/>
              <a:gdLst/>
              <a:ahLst/>
              <a:cxnLst/>
              <a:rect l="l" t="t" r="r" b="b"/>
              <a:pathLst>
                <a:path w="5550" h="7214" extrusionOk="0">
                  <a:moveTo>
                    <a:pt x="5179" y="0"/>
                  </a:moveTo>
                  <a:lnTo>
                    <a:pt x="1" y="6843"/>
                  </a:lnTo>
                  <a:lnTo>
                    <a:pt x="556" y="7213"/>
                  </a:lnTo>
                  <a:lnTo>
                    <a:pt x="5549" y="185"/>
                  </a:lnTo>
                  <a:lnTo>
                    <a:pt x="5179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66" name="Google Shape;4308;p44">
              <a:extLst>
                <a:ext uri="{FF2B5EF4-FFF2-40B4-BE49-F238E27FC236}">
                  <a16:creationId xmlns:a16="http://schemas.microsoft.com/office/drawing/2014/main" id="{B4AC37EC-61BA-7EC7-1840-9648DB622115}"/>
                </a:ext>
              </a:extLst>
            </p:cNvPr>
            <p:cNvSpPr/>
            <p:nvPr/>
          </p:nvSpPr>
          <p:spPr>
            <a:xfrm>
              <a:off x="2341925" y="4848025"/>
              <a:ext cx="129500" cy="184975"/>
            </a:xfrm>
            <a:custGeom>
              <a:avLst/>
              <a:gdLst/>
              <a:ahLst/>
              <a:cxnLst/>
              <a:rect l="l" t="t" r="r" b="b"/>
              <a:pathLst>
                <a:path w="5180" h="7399" extrusionOk="0">
                  <a:moveTo>
                    <a:pt x="4810" y="1"/>
                  </a:moveTo>
                  <a:lnTo>
                    <a:pt x="1" y="7029"/>
                  </a:lnTo>
                  <a:lnTo>
                    <a:pt x="371" y="7399"/>
                  </a:lnTo>
                  <a:lnTo>
                    <a:pt x="5180" y="371"/>
                  </a:lnTo>
                  <a:lnTo>
                    <a:pt x="4810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67" name="Google Shape;4309;p44">
              <a:extLst>
                <a:ext uri="{FF2B5EF4-FFF2-40B4-BE49-F238E27FC236}">
                  <a16:creationId xmlns:a16="http://schemas.microsoft.com/office/drawing/2014/main" id="{19FABDA4-4F15-82B8-DDC3-CA7827279EDB}"/>
                </a:ext>
              </a:extLst>
            </p:cNvPr>
            <p:cNvSpPr/>
            <p:nvPr/>
          </p:nvSpPr>
          <p:spPr>
            <a:xfrm>
              <a:off x="2415925" y="4894275"/>
              <a:ext cx="124850" cy="189600"/>
            </a:xfrm>
            <a:custGeom>
              <a:avLst/>
              <a:gdLst/>
              <a:ahLst/>
              <a:cxnLst/>
              <a:rect l="l" t="t" r="r" b="b"/>
              <a:pathLst>
                <a:path w="4994" h="7584" extrusionOk="0">
                  <a:moveTo>
                    <a:pt x="4624" y="0"/>
                  </a:moveTo>
                  <a:lnTo>
                    <a:pt x="0" y="7213"/>
                  </a:lnTo>
                  <a:lnTo>
                    <a:pt x="555" y="7583"/>
                  </a:lnTo>
                  <a:lnTo>
                    <a:pt x="4994" y="185"/>
                  </a:lnTo>
                  <a:lnTo>
                    <a:pt x="4624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68" name="Google Shape;4310;p44">
              <a:extLst>
                <a:ext uri="{FF2B5EF4-FFF2-40B4-BE49-F238E27FC236}">
                  <a16:creationId xmlns:a16="http://schemas.microsoft.com/office/drawing/2014/main" id="{D6951118-33FA-381E-FF5B-E25F0A1F60B2}"/>
                </a:ext>
              </a:extLst>
            </p:cNvPr>
            <p:cNvSpPr/>
            <p:nvPr/>
          </p:nvSpPr>
          <p:spPr>
            <a:xfrm>
              <a:off x="2494525" y="4935875"/>
              <a:ext cx="120250" cy="194225"/>
            </a:xfrm>
            <a:custGeom>
              <a:avLst/>
              <a:gdLst/>
              <a:ahLst/>
              <a:cxnLst/>
              <a:rect l="l" t="t" r="r" b="b"/>
              <a:pathLst>
                <a:path w="4810" h="7769" extrusionOk="0">
                  <a:moveTo>
                    <a:pt x="4254" y="1"/>
                  </a:moveTo>
                  <a:lnTo>
                    <a:pt x="0" y="7399"/>
                  </a:lnTo>
                  <a:lnTo>
                    <a:pt x="370" y="7769"/>
                  </a:lnTo>
                  <a:lnTo>
                    <a:pt x="4809" y="371"/>
                  </a:lnTo>
                  <a:lnTo>
                    <a:pt x="4254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69" name="Google Shape;4311;p44">
              <a:extLst>
                <a:ext uri="{FF2B5EF4-FFF2-40B4-BE49-F238E27FC236}">
                  <a16:creationId xmlns:a16="http://schemas.microsoft.com/office/drawing/2014/main" id="{D9BA8BE3-72DB-30EE-41B6-461771103B3C}"/>
                </a:ext>
              </a:extLst>
            </p:cNvPr>
            <p:cNvSpPr/>
            <p:nvPr/>
          </p:nvSpPr>
          <p:spPr>
            <a:xfrm>
              <a:off x="2573125" y="4977500"/>
              <a:ext cx="115625" cy="194225"/>
            </a:xfrm>
            <a:custGeom>
              <a:avLst/>
              <a:gdLst/>
              <a:ahLst/>
              <a:cxnLst/>
              <a:rect l="l" t="t" r="r" b="b"/>
              <a:pathLst>
                <a:path w="4625" h="7769" extrusionOk="0">
                  <a:moveTo>
                    <a:pt x="4069" y="0"/>
                  </a:moveTo>
                  <a:lnTo>
                    <a:pt x="0" y="7583"/>
                  </a:lnTo>
                  <a:lnTo>
                    <a:pt x="555" y="7768"/>
                  </a:lnTo>
                  <a:lnTo>
                    <a:pt x="4624" y="185"/>
                  </a:lnTo>
                  <a:lnTo>
                    <a:pt x="4069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70" name="Google Shape;4312;p44">
              <a:extLst>
                <a:ext uri="{FF2B5EF4-FFF2-40B4-BE49-F238E27FC236}">
                  <a16:creationId xmlns:a16="http://schemas.microsoft.com/office/drawing/2014/main" id="{02862916-0EB3-FEC3-255D-23468C32B9DF}"/>
                </a:ext>
              </a:extLst>
            </p:cNvPr>
            <p:cNvSpPr/>
            <p:nvPr/>
          </p:nvSpPr>
          <p:spPr>
            <a:xfrm>
              <a:off x="2656350" y="5014475"/>
              <a:ext cx="106375" cy="198850"/>
            </a:xfrm>
            <a:custGeom>
              <a:avLst/>
              <a:gdLst/>
              <a:ahLst/>
              <a:cxnLst/>
              <a:rect l="l" t="t" r="r" b="b"/>
              <a:pathLst>
                <a:path w="4255" h="7954" extrusionOk="0">
                  <a:moveTo>
                    <a:pt x="3700" y="1"/>
                  </a:moveTo>
                  <a:lnTo>
                    <a:pt x="1" y="7769"/>
                  </a:lnTo>
                  <a:lnTo>
                    <a:pt x="371" y="7954"/>
                  </a:lnTo>
                  <a:lnTo>
                    <a:pt x="4254" y="371"/>
                  </a:lnTo>
                  <a:lnTo>
                    <a:pt x="3700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71" name="Google Shape;4313;p44">
              <a:extLst>
                <a:ext uri="{FF2B5EF4-FFF2-40B4-BE49-F238E27FC236}">
                  <a16:creationId xmlns:a16="http://schemas.microsoft.com/office/drawing/2014/main" id="{9126BE2F-7B5A-B661-ED7A-1DD4ABB14749}"/>
                </a:ext>
              </a:extLst>
            </p:cNvPr>
            <p:cNvSpPr/>
            <p:nvPr/>
          </p:nvSpPr>
          <p:spPr>
            <a:xfrm>
              <a:off x="2739575" y="5051475"/>
              <a:ext cx="97125" cy="203475"/>
            </a:xfrm>
            <a:custGeom>
              <a:avLst/>
              <a:gdLst/>
              <a:ahLst/>
              <a:cxnLst/>
              <a:rect l="l" t="t" r="r" b="b"/>
              <a:pathLst>
                <a:path w="3885" h="8139" extrusionOk="0">
                  <a:moveTo>
                    <a:pt x="3515" y="0"/>
                  </a:moveTo>
                  <a:lnTo>
                    <a:pt x="1" y="7953"/>
                  </a:lnTo>
                  <a:lnTo>
                    <a:pt x="371" y="8138"/>
                  </a:lnTo>
                  <a:lnTo>
                    <a:pt x="3885" y="185"/>
                  </a:lnTo>
                  <a:lnTo>
                    <a:pt x="3515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72" name="Google Shape;4314;p44">
              <a:extLst>
                <a:ext uri="{FF2B5EF4-FFF2-40B4-BE49-F238E27FC236}">
                  <a16:creationId xmlns:a16="http://schemas.microsoft.com/office/drawing/2014/main" id="{0D49E71E-A5BF-6EE8-7F4E-02A0EF0FC0C2}"/>
                </a:ext>
              </a:extLst>
            </p:cNvPr>
            <p:cNvSpPr/>
            <p:nvPr/>
          </p:nvSpPr>
          <p:spPr>
            <a:xfrm>
              <a:off x="2822800" y="5083850"/>
              <a:ext cx="92500" cy="203450"/>
            </a:xfrm>
            <a:custGeom>
              <a:avLst/>
              <a:gdLst/>
              <a:ahLst/>
              <a:cxnLst/>
              <a:rect l="l" t="t" r="r" b="b"/>
              <a:pathLst>
                <a:path w="3700" h="8138" extrusionOk="0">
                  <a:moveTo>
                    <a:pt x="3145" y="0"/>
                  </a:moveTo>
                  <a:lnTo>
                    <a:pt x="1" y="7953"/>
                  </a:lnTo>
                  <a:lnTo>
                    <a:pt x="556" y="8138"/>
                  </a:lnTo>
                  <a:lnTo>
                    <a:pt x="3700" y="185"/>
                  </a:lnTo>
                  <a:lnTo>
                    <a:pt x="3145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73" name="Google Shape;4315;p44">
              <a:extLst>
                <a:ext uri="{FF2B5EF4-FFF2-40B4-BE49-F238E27FC236}">
                  <a16:creationId xmlns:a16="http://schemas.microsoft.com/office/drawing/2014/main" id="{086BB52D-DBA3-8305-5422-3598BC0CFEC0}"/>
                </a:ext>
              </a:extLst>
            </p:cNvPr>
            <p:cNvSpPr/>
            <p:nvPr/>
          </p:nvSpPr>
          <p:spPr>
            <a:xfrm>
              <a:off x="2910650" y="5116200"/>
              <a:ext cx="83275" cy="203475"/>
            </a:xfrm>
            <a:custGeom>
              <a:avLst/>
              <a:gdLst/>
              <a:ahLst/>
              <a:cxnLst/>
              <a:rect l="l" t="t" r="r" b="b"/>
              <a:pathLst>
                <a:path w="3331" h="8139" extrusionOk="0">
                  <a:moveTo>
                    <a:pt x="2775" y="1"/>
                  </a:moveTo>
                  <a:lnTo>
                    <a:pt x="1" y="7954"/>
                  </a:lnTo>
                  <a:lnTo>
                    <a:pt x="371" y="8139"/>
                  </a:lnTo>
                  <a:lnTo>
                    <a:pt x="3330" y="186"/>
                  </a:lnTo>
                  <a:lnTo>
                    <a:pt x="2775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74" name="Google Shape;4316;p44">
              <a:extLst>
                <a:ext uri="{FF2B5EF4-FFF2-40B4-BE49-F238E27FC236}">
                  <a16:creationId xmlns:a16="http://schemas.microsoft.com/office/drawing/2014/main" id="{063E54CE-0250-2F59-7F62-A11DEC68EC37}"/>
                </a:ext>
              </a:extLst>
            </p:cNvPr>
            <p:cNvSpPr/>
            <p:nvPr/>
          </p:nvSpPr>
          <p:spPr>
            <a:xfrm>
              <a:off x="2993900" y="5143950"/>
              <a:ext cx="78625" cy="208100"/>
            </a:xfrm>
            <a:custGeom>
              <a:avLst/>
              <a:gdLst/>
              <a:ahLst/>
              <a:cxnLst/>
              <a:rect l="l" t="t" r="r" b="b"/>
              <a:pathLst>
                <a:path w="3145" h="8324" extrusionOk="0">
                  <a:moveTo>
                    <a:pt x="2589" y="1"/>
                  </a:moveTo>
                  <a:lnTo>
                    <a:pt x="0" y="8138"/>
                  </a:lnTo>
                  <a:lnTo>
                    <a:pt x="555" y="8323"/>
                  </a:lnTo>
                  <a:lnTo>
                    <a:pt x="3144" y="185"/>
                  </a:lnTo>
                  <a:lnTo>
                    <a:pt x="2589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75" name="Google Shape;4317;p44">
              <a:extLst>
                <a:ext uri="{FF2B5EF4-FFF2-40B4-BE49-F238E27FC236}">
                  <a16:creationId xmlns:a16="http://schemas.microsoft.com/office/drawing/2014/main" id="{FFAE9820-CBF9-C4B7-CE02-89900BA62576}"/>
                </a:ext>
              </a:extLst>
            </p:cNvPr>
            <p:cNvSpPr/>
            <p:nvPr/>
          </p:nvSpPr>
          <p:spPr>
            <a:xfrm>
              <a:off x="3081750" y="5167075"/>
              <a:ext cx="69375" cy="208100"/>
            </a:xfrm>
            <a:custGeom>
              <a:avLst/>
              <a:gdLst/>
              <a:ahLst/>
              <a:cxnLst/>
              <a:rect l="l" t="t" r="r" b="b"/>
              <a:pathLst>
                <a:path w="2775" h="8324" extrusionOk="0">
                  <a:moveTo>
                    <a:pt x="2405" y="0"/>
                  </a:moveTo>
                  <a:lnTo>
                    <a:pt x="0" y="8323"/>
                  </a:lnTo>
                  <a:lnTo>
                    <a:pt x="555" y="8323"/>
                  </a:lnTo>
                  <a:lnTo>
                    <a:pt x="2774" y="185"/>
                  </a:lnTo>
                  <a:lnTo>
                    <a:pt x="2405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76" name="Google Shape;4318;p44">
              <a:extLst>
                <a:ext uri="{FF2B5EF4-FFF2-40B4-BE49-F238E27FC236}">
                  <a16:creationId xmlns:a16="http://schemas.microsoft.com/office/drawing/2014/main" id="{66AD9C65-47C9-BAFC-182D-F124017BD548}"/>
                </a:ext>
              </a:extLst>
            </p:cNvPr>
            <p:cNvSpPr/>
            <p:nvPr/>
          </p:nvSpPr>
          <p:spPr>
            <a:xfrm>
              <a:off x="3169600" y="5190200"/>
              <a:ext cx="64750" cy="212700"/>
            </a:xfrm>
            <a:custGeom>
              <a:avLst/>
              <a:gdLst/>
              <a:ahLst/>
              <a:cxnLst/>
              <a:rect l="l" t="t" r="r" b="b"/>
              <a:pathLst>
                <a:path w="2590" h="8508" extrusionOk="0">
                  <a:moveTo>
                    <a:pt x="2035" y="0"/>
                  </a:moveTo>
                  <a:lnTo>
                    <a:pt x="0" y="8323"/>
                  </a:lnTo>
                  <a:lnTo>
                    <a:pt x="555" y="8508"/>
                  </a:lnTo>
                  <a:lnTo>
                    <a:pt x="2590" y="185"/>
                  </a:lnTo>
                  <a:lnTo>
                    <a:pt x="2035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77" name="Google Shape;4319;p44">
              <a:extLst>
                <a:ext uri="{FF2B5EF4-FFF2-40B4-BE49-F238E27FC236}">
                  <a16:creationId xmlns:a16="http://schemas.microsoft.com/office/drawing/2014/main" id="{45F770B3-CFC9-09CD-0444-26F03C0B4164}"/>
                </a:ext>
              </a:extLst>
            </p:cNvPr>
            <p:cNvSpPr/>
            <p:nvPr/>
          </p:nvSpPr>
          <p:spPr>
            <a:xfrm>
              <a:off x="3257450" y="5208675"/>
              <a:ext cx="60125" cy="212725"/>
            </a:xfrm>
            <a:custGeom>
              <a:avLst/>
              <a:gdLst/>
              <a:ahLst/>
              <a:cxnLst/>
              <a:rect l="l" t="t" r="r" b="b"/>
              <a:pathLst>
                <a:path w="2405" h="8509" extrusionOk="0">
                  <a:moveTo>
                    <a:pt x="1850" y="1"/>
                  </a:moveTo>
                  <a:lnTo>
                    <a:pt x="0" y="8324"/>
                  </a:lnTo>
                  <a:lnTo>
                    <a:pt x="555" y="8509"/>
                  </a:lnTo>
                  <a:lnTo>
                    <a:pt x="2405" y="186"/>
                  </a:lnTo>
                  <a:lnTo>
                    <a:pt x="1850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78" name="Google Shape;4320;p44">
              <a:extLst>
                <a:ext uri="{FF2B5EF4-FFF2-40B4-BE49-F238E27FC236}">
                  <a16:creationId xmlns:a16="http://schemas.microsoft.com/office/drawing/2014/main" id="{F3B6DF53-8B03-A72D-5AEC-740AA0557E8E}"/>
                </a:ext>
              </a:extLst>
            </p:cNvPr>
            <p:cNvSpPr/>
            <p:nvPr/>
          </p:nvSpPr>
          <p:spPr>
            <a:xfrm>
              <a:off x="3349925" y="5222550"/>
              <a:ext cx="50875" cy="212725"/>
            </a:xfrm>
            <a:custGeom>
              <a:avLst/>
              <a:gdLst/>
              <a:ahLst/>
              <a:cxnLst/>
              <a:rect l="l" t="t" r="r" b="b"/>
              <a:pathLst>
                <a:path w="2035" h="8509" extrusionOk="0">
                  <a:moveTo>
                    <a:pt x="1480" y="1"/>
                  </a:moveTo>
                  <a:lnTo>
                    <a:pt x="0" y="8508"/>
                  </a:lnTo>
                  <a:lnTo>
                    <a:pt x="370" y="8508"/>
                  </a:lnTo>
                  <a:lnTo>
                    <a:pt x="2035" y="186"/>
                  </a:lnTo>
                  <a:lnTo>
                    <a:pt x="1480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79" name="Google Shape;4321;p44">
              <a:extLst>
                <a:ext uri="{FF2B5EF4-FFF2-40B4-BE49-F238E27FC236}">
                  <a16:creationId xmlns:a16="http://schemas.microsoft.com/office/drawing/2014/main" id="{D1ADD4D4-6407-0F3C-89F0-8ED4A9FF029D}"/>
                </a:ext>
              </a:extLst>
            </p:cNvPr>
            <p:cNvSpPr/>
            <p:nvPr/>
          </p:nvSpPr>
          <p:spPr>
            <a:xfrm>
              <a:off x="3437775" y="5236425"/>
              <a:ext cx="41625" cy="217350"/>
            </a:xfrm>
            <a:custGeom>
              <a:avLst/>
              <a:gdLst/>
              <a:ahLst/>
              <a:cxnLst/>
              <a:rect l="l" t="t" r="r" b="b"/>
              <a:pathLst>
                <a:path w="1665" h="8694" extrusionOk="0">
                  <a:moveTo>
                    <a:pt x="1295" y="1"/>
                  </a:moveTo>
                  <a:lnTo>
                    <a:pt x="0" y="8508"/>
                  </a:lnTo>
                  <a:lnTo>
                    <a:pt x="555" y="8693"/>
                  </a:lnTo>
                  <a:lnTo>
                    <a:pt x="1665" y="185"/>
                  </a:lnTo>
                  <a:lnTo>
                    <a:pt x="1295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80" name="Google Shape;4322;p44">
              <a:extLst>
                <a:ext uri="{FF2B5EF4-FFF2-40B4-BE49-F238E27FC236}">
                  <a16:creationId xmlns:a16="http://schemas.microsoft.com/office/drawing/2014/main" id="{35FB22EF-F06F-6918-5500-B3F75EDC70C4}"/>
                </a:ext>
              </a:extLst>
            </p:cNvPr>
            <p:cNvSpPr/>
            <p:nvPr/>
          </p:nvSpPr>
          <p:spPr>
            <a:xfrm>
              <a:off x="3530250" y="5250300"/>
              <a:ext cx="37025" cy="212725"/>
            </a:xfrm>
            <a:custGeom>
              <a:avLst/>
              <a:gdLst/>
              <a:ahLst/>
              <a:cxnLst/>
              <a:rect l="l" t="t" r="r" b="b"/>
              <a:pathLst>
                <a:path w="1481" h="8509" extrusionOk="0">
                  <a:moveTo>
                    <a:pt x="925" y="0"/>
                  </a:moveTo>
                  <a:lnTo>
                    <a:pt x="0" y="8508"/>
                  </a:lnTo>
                  <a:lnTo>
                    <a:pt x="555" y="8508"/>
                  </a:lnTo>
                  <a:lnTo>
                    <a:pt x="1480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81" name="Google Shape;4323;p44">
              <a:extLst>
                <a:ext uri="{FF2B5EF4-FFF2-40B4-BE49-F238E27FC236}">
                  <a16:creationId xmlns:a16="http://schemas.microsoft.com/office/drawing/2014/main" id="{FBD8BC80-06BB-A8A6-A772-1823953E0640}"/>
                </a:ext>
              </a:extLst>
            </p:cNvPr>
            <p:cNvSpPr/>
            <p:nvPr/>
          </p:nvSpPr>
          <p:spPr>
            <a:xfrm>
              <a:off x="3622725" y="5254925"/>
              <a:ext cx="27775" cy="217350"/>
            </a:xfrm>
            <a:custGeom>
              <a:avLst/>
              <a:gdLst/>
              <a:ahLst/>
              <a:cxnLst/>
              <a:rect l="l" t="t" r="r" b="b"/>
              <a:pathLst>
                <a:path w="1111" h="8694" extrusionOk="0">
                  <a:moveTo>
                    <a:pt x="555" y="0"/>
                  </a:moveTo>
                  <a:lnTo>
                    <a:pt x="0" y="8693"/>
                  </a:lnTo>
                  <a:lnTo>
                    <a:pt x="370" y="8693"/>
                  </a:lnTo>
                  <a:lnTo>
                    <a:pt x="1110" y="185"/>
                  </a:lnTo>
                  <a:lnTo>
                    <a:pt x="555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82" name="Google Shape;4324;p44">
              <a:extLst>
                <a:ext uri="{FF2B5EF4-FFF2-40B4-BE49-F238E27FC236}">
                  <a16:creationId xmlns:a16="http://schemas.microsoft.com/office/drawing/2014/main" id="{8A94A315-0232-6D0B-0315-4D4B2D443AF2}"/>
                </a:ext>
              </a:extLst>
            </p:cNvPr>
            <p:cNvSpPr/>
            <p:nvPr/>
          </p:nvSpPr>
          <p:spPr>
            <a:xfrm>
              <a:off x="3710575" y="5259550"/>
              <a:ext cx="23150" cy="217325"/>
            </a:xfrm>
            <a:custGeom>
              <a:avLst/>
              <a:gdLst/>
              <a:ahLst/>
              <a:cxnLst/>
              <a:rect l="l" t="t" r="r" b="b"/>
              <a:pathLst>
                <a:path w="926" h="8693" extrusionOk="0">
                  <a:moveTo>
                    <a:pt x="370" y="0"/>
                  </a:moveTo>
                  <a:lnTo>
                    <a:pt x="1" y="8693"/>
                  </a:lnTo>
                  <a:lnTo>
                    <a:pt x="555" y="8693"/>
                  </a:lnTo>
                  <a:lnTo>
                    <a:pt x="925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83" name="Google Shape;4325;p44">
              <a:extLst>
                <a:ext uri="{FF2B5EF4-FFF2-40B4-BE49-F238E27FC236}">
                  <a16:creationId xmlns:a16="http://schemas.microsoft.com/office/drawing/2014/main" id="{296757C9-763A-3CEC-7578-B106592E71CE}"/>
                </a:ext>
              </a:extLst>
            </p:cNvPr>
            <p:cNvSpPr/>
            <p:nvPr/>
          </p:nvSpPr>
          <p:spPr>
            <a:xfrm>
              <a:off x="3803050" y="5264175"/>
              <a:ext cx="13900" cy="212700"/>
            </a:xfrm>
            <a:custGeom>
              <a:avLst/>
              <a:gdLst/>
              <a:ahLst/>
              <a:cxnLst/>
              <a:rect l="l" t="t" r="r" b="b"/>
              <a:pathLst>
                <a:path w="556" h="8508" extrusionOk="0">
                  <a:moveTo>
                    <a:pt x="1" y="0"/>
                  </a:moveTo>
                  <a:lnTo>
                    <a:pt x="1" y="8508"/>
                  </a:lnTo>
                  <a:lnTo>
                    <a:pt x="555" y="8508"/>
                  </a:lnTo>
                  <a:lnTo>
                    <a:pt x="555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84" name="Google Shape;4326;p44">
              <a:extLst>
                <a:ext uri="{FF2B5EF4-FFF2-40B4-BE49-F238E27FC236}">
                  <a16:creationId xmlns:a16="http://schemas.microsoft.com/office/drawing/2014/main" id="{0210966E-0669-1A5B-23BD-E1185932A9BF}"/>
                </a:ext>
              </a:extLst>
            </p:cNvPr>
            <p:cNvSpPr/>
            <p:nvPr/>
          </p:nvSpPr>
          <p:spPr>
            <a:xfrm>
              <a:off x="3886275" y="5259550"/>
              <a:ext cx="23150" cy="217325"/>
            </a:xfrm>
            <a:custGeom>
              <a:avLst/>
              <a:gdLst/>
              <a:ahLst/>
              <a:cxnLst/>
              <a:rect l="l" t="t" r="r" b="b"/>
              <a:pathLst>
                <a:path w="926" h="8693" extrusionOk="0">
                  <a:moveTo>
                    <a:pt x="556" y="0"/>
                  </a:moveTo>
                  <a:lnTo>
                    <a:pt x="1" y="185"/>
                  </a:lnTo>
                  <a:lnTo>
                    <a:pt x="371" y="8693"/>
                  </a:lnTo>
                  <a:lnTo>
                    <a:pt x="925" y="8693"/>
                  </a:lnTo>
                  <a:lnTo>
                    <a:pt x="556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85" name="Google Shape;4327;p44">
              <a:extLst>
                <a:ext uri="{FF2B5EF4-FFF2-40B4-BE49-F238E27FC236}">
                  <a16:creationId xmlns:a16="http://schemas.microsoft.com/office/drawing/2014/main" id="{6965435D-AEAA-EC4C-F1D9-82BCF50F5DEA}"/>
                </a:ext>
              </a:extLst>
            </p:cNvPr>
            <p:cNvSpPr/>
            <p:nvPr/>
          </p:nvSpPr>
          <p:spPr>
            <a:xfrm>
              <a:off x="3969500" y="5254925"/>
              <a:ext cx="27775" cy="217350"/>
            </a:xfrm>
            <a:custGeom>
              <a:avLst/>
              <a:gdLst/>
              <a:ahLst/>
              <a:cxnLst/>
              <a:rect l="l" t="t" r="r" b="b"/>
              <a:pathLst>
                <a:path w="1111" h="8694" extrusionOk="0">
                  <a:moveTo>
                    <a:pt x="556" y="0"/>
                  </a:moveTo>
                  <a:lnTo>
                    <a:pt x="1" y="185"/>
                  </a:lnTo>
                  <a:lnTo>
                    <a:pt x="741" y="8693"/>
                  </a:lnTo>
                  <a:lnTo>
                    <a:pt x="1111" y="8693"/>
                  </a:lnTo>
                  <a:lnTo>
                    <a:pt x="556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86" name="Google Shape;4328;p44">
              <a:extLst>
                <a:ext uri="{FF2B5EF4-FFF2-40B4-BE49-F238E27FC236}">
                  <a16:creationId xmlns:a16="http://schemas.microsoft.com/office/drawing/2014/main" id="{294D7E6B-168E-E185-0E44-210D68276A2E}"/>
                </a:ext>
              </a:extLst>
            </p:cNvPr>
            <p:cNvSpPr/>
            <p:nvPr/>
          </p:nvSpPr>
          <p:spPr>
            <a:xfrm>
              <a:off x="4057350" y="5250300"/>
              <a:ext cx="32400" cy="212725"/>
            </a:xfrm>
            <a:custGeom>
              <a:avLst/>
              <a:gdLst/>
              <a:ahLst/>
              <a:cxnLst/>
              <a:rect l="l" t="t" r="r" b="b"/>
              <a:pathLst>
                <a:path w="1296" h="8509" extrusionOk="0">
                  <a:moveTo>
                    <a:pt x="1" y="0"/>
                  </a:moveTo>
                  <a:lnTo>
                    <a:pt x="741" y="8508"/>
                  </a:lnTo>
                  <a:lnTo>
                    <a:pt x="1296" y="8508"/>
                  </a:lnTo>
                  <a:lnTo>
                    <a:pt x="371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87" name="Google Shape;4329;p44">
              <a:extLst>
                <a:ext uri="{FF2B5EF4-FFF2-40B4-BE49-F238E27FC236}">
                  <a16:creationId xmlns:a16="http://schemas.microsoft.com/office/drawing/2014/main" id="{C7296C92-E07F-BD29-ECBA-C025000031D8}"/>
                </a:ext>
              </a:extLst>
            </p:cNvPr>
            <p:cNvSpPr/>
            <p:nvPr/>
          </p:nvSpPr>
          <p:spPr>
            <a:xfrm>
              <a:off x="4140600" y="5236425"/>
              <a:ext cx="41625" cy="217350"/>
            </a:xfrm>
            <a:custGeom>
              <a:avLst/>
              <a:gdLst/>
              <a:ahLst/>
              <a:cxnLst/>
              <a:rect l="l" t="t" r="r" b="b"/>
              <a:pathLst>
                <a:path w="1665" h="8694" extrusionOk="0">
                  <a:moveTo>
                    <a:pt x="370" y="1"/>
                  </a:moveTo>
                  <a:lnTo>
                    <a:pt x="0" y="185"/>
                  </a:lnTo>
                  <a:lnTo>
                    <a:pt x="1110" y="8693"/>
                  </a:lnTo>
                  <a:lnTo>
                    <a:pt x="1665" y="8508"/>
                  </a:lnTo>
                  <a:lnTo>
                    <a:pt x="370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88" name="Google Shape;4330;p44">
              <a:extLst>
                <a:ext uri="{FF2B5EF4-FFF2-40B4-BE49-F238E27FC236}">
                  <a16:creationId xmlns:a16="http://schemas.microsoft.com/office/drawing/2014/main" id="{459A40E2-13EF-3AD2-FD2C-F93EC5F3A457}"/>
                </a:ext>
              </a:extLst>
            </p:cNvPr>
            <p:cNvSpPr/>
            <p:nvPr/>
          </p:nvSpPr>
          <p:spPr>
            <a:xfrm>
              <a:off x="4223825" y="5227175"/>
              <a:ext cx="46250" cy="212725"/>
            </a:xfrm>
            <a:custGeom>
              <a:avLst/>
              <a:gdLst/>
              <a:ahLst/>
              <a:cxnLst/>
              <a:rect l="l" t="t" r="r" b="b"/>
              <a:pathLst>
                <a:path w="1850" h="8509" extrusionOk="0">
                  <a:moveTo>
                    <a:pt x="0" y="1"/>
                  </a:moveTo>
                  <a:lnTo>
                    <a:pt x="1480" y="8508"/>
                  </a:lnTo>
                  <a:lnTo>
                    <a:pt x="1850" y="8323"/>
                  </a:lnTo>
                  <a:lnTo>
                    <a:pt x="370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89" name="Google Shape;4331;p44">
              <a:extLst>
                <a:ext uri="{FF2B5EF4-FFF2-40B4-BE49-F238E27FC236}">
                  <a16:creationId xmlns:a16="http://schemas.microsoft.com/office/drawing/2014/main" id="{D5AC6CA4-9757-22F6-5AC8-177787F9B940}"/>
                </a:ext>
              </a:extLst>
            </p:cNvPr>
            <p:cNvSpPr/>
            <p:nvPr/>
          </p:nvSpPr>
          <p:spPr>
            <a:xfrm>
              <a:off x="4302425" y="5208675"/>
              <a:ext cx="60125" cy="212725"/>
            </a:xfrm>
            <a:custGeom>
              <a:avLst/>
              <a:gdLst/>
              <a:ahLst/>
              <a:cxnLst/>
              <a:rect l="l" t="t" r="r" b="b"/>
              <a:pathLst>
                <a:path w="2405" h="8509" extrusionOk="0">
                  <a:moveTo>
                    <a:pt x="555" y="1"/>
                  </a:moveTo>
                  <a:lnTo>
                    <a:pt x="0" y="186"/>
                  </a:lnTo>
                  <a:lnTo>
                    <a:pt x="1850" y="8509"/>
                  </a:lnTo>
                  <a:lnTo>
                    <a:pt x="2405" y="8324"/>
                  </a:lnTo>
                  <a:lnTo>
                    <a:pt x="555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90" name="Google Shape;4332;p44">
              <a:extLst>
                <a:ext uri="{FF2B5EF4-FFF2-40B4-BE49-F238E27FC236}">
                  <a16:creationId xmlns:a16="http://schemas.microsoft.com/office/drawing/2014/main" id="{60B0D28C-B73A-B446-E7F9-BD2A0DF70037}"/>
                </a:ext>
              </a:extLst>
            </p:cNvPr>
            <p:cNvSpPr/>
            <p:nvPr/>
          </p:nvSpPr>
          <p:spPr>
            <a:xfrm>
              <a:off x="4385650" y="5190200"/>
              <a:ext cx="64750" cy="212700"/>
            </a:xfrm>
            <a:custGeom>
              <a:avLst/>
              <a:gdLst/>
              <a:ahLst/>
              <a:cxnLst/>
              <a:rect l="l" t="t" r="r" b="b"/>
              <a:pathLst>
                <a:path w="2590" h="8508" extrusionOk="0">
                  <a:moveTo>
                    <a:pt x="555" y="0"/>
                  </a:moveTo>
                  <a:lnTo>
                    <a:pt x="0" y="185"/>
                  </a:lnTo>
                  <a:lnTo>
                    <a:pt x="2035" y="8508"/>
                  </a:lnTo>
                  <a:lnTo>
                    <a:pt x="2590" y="8323"/>
                  </a:lnTo>
                  <a:lnTo>
                    <a:pt x="555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91" name="Google Shape;4333;p44">
              <a:extLst>
                <a:ext uri="{FF2B5EF4-FFF2-40B4-BE49-F238E27FC236}">
                  <a16:creationId xmlns:a16="http://schemas.microsoft.com/office/drawing/2014/main" id="{34474001-5B6D-08B6-A8B0-C674419871E3}"/>
                </a:ext>
              </a:extLst>
            </p:cNvPr>
            <p:cNvSpPr/>
            <p:nvPr/>
          </p:nvSpPr>
          <p:spPr>
            <a:xfrm>
              <a:off x="4468875" y="5167075"/>
              <a:ext cx="69375" cy="208100"/>
            </a:xfrm>
            <a:custGeom>
              <a:avLst/>
              <a:gdLst/>
              <a:ahLst/>
              <a:cxnLst/>
              <a:rect l="l" t="t" r="r" b="b"/>
              <a:pathLst>
                <a:path w="2775" h="8324" extrusionOk="0">
                  <a:moveTo>
                    <a:pt x="370" y="0"/>
                  </a:moveTo>
                  <a:lnTo>
                    <a:pt x="1" y="185"/>
                  </a:lnTo>
                  <a:lnTo>
                    <a:pt x="2220" y="8323"/>
                  </a:lnTo>
                  <a:lnTo>
                    <a:pt x="2775" y="8323"/>
                  </a:lnTo>
                  <a:lnTo>
                    <a:pt x="370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92" name="Google Shape;4334;p44">
              <a:extLst>
                <a:ext uri="{FF2B5EF4-FFF2-40B4-BE49-F238E27FC236}">
                  <a16:creationId xmlns:a16="http://schemas.microsoft.com/office/drawing/2014/main" id="{CA64641C-CD77-1981-12BB-C5725CAE3C23}"/>
                </a:ext>
              </a:extLst>
            </p:cNvPr>
            <p:cNvSpPr/>
            <p:nvPr/>
          </p:nvSpPr>
          <p:spPr>
            <a:xfrm>
              <a:off x="4547475" y="5143950"/>
              <a:ext cx="78625" cy="208100"/>
            </a:xfrm>
            <a:custGeom>
              <a:avLst/>
              <a:gdLst/>
              <a:ahLst/>
              <a:cxnLst/>
              <a:rect l="l" t="t" r="r" b="b"/>
              <a:pathLst>
                <a:path w="3145" h="8324" extrusionOk="0">
                  <a:moveTo>
                    <a:pt x="556" y="1"/>
                  </a:moveTo>
                  <a:lnTo>
                    <a:pt x="1" y="185"/>
                  </a:lnTo>
                  <a:lnTo>
                    <a:pt x="2590" y="8323"/>
                  </a:lnTo>
                  <a:lnTo>
                    <a:pt x="3145" y="8138"/>
                  </a:lnTo>
                  <a:lnTo>
                    <a:pt x="556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93" name="Google Shape;4335;p44">
              <a:extLst>
                <a:ext uri="{FF2B5EF4-FFF2-40B4-BE49-F238E27FC236}">
                  <a16:creationId xmlns:a16="http://schemas.microsoft.com/office/drawing/2014/main" id="{32D425AB-74D9-0136-8ED2-D7D2480726F3}"/>
                </a:ext>
              </a:extLst>
            </p:cNvPr>
            <p:cNvSpPr/>
            <p:nvPr/>
          </p:nvSpPr>
          <p:spPr>
            <a:xfrm>
              <a:off x="4626075" y="5116200"/>
              <a:ext cx="87900" cy="203475"/>
            </a:xfrm>
            <a:custGeom>
              <a:avLst/>
              <a:gdLst/>
              <a:ahLst/>
              <a:cxnLst/>
              <a:rect l="l" t="t" r="r" b="b"/>
              <a:pathLst>
                <a:path w="3516" h="8139" extrusionOk="0">
                  <a:moveTo>
                    <a:pt x="556" y="1"/>
                  </a:moveTo>
                  <a:lnTo>
                    <a:pt x="1" y="186"/>
                  </a:lnTo>
                  <a:lnTo>
                    <a:pt x="2960" y="8139"/>
                  </a:lnTo>
                  <a:lnTo>
                    <a:pt x="3515" y="7954"/>
                  </a:lnTo>
                  <a:lnTo>
                    <a:pt x="556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94" name="Google Shape;4336;p44">
              <a:extLst>
                <a:ext uri="{FF2B5EF4-FFF2-40B4-BE49-F238E27FC236}">
                  <a16:creationId xmlns:a16="http://schemas.microsoft.com/office/drawing/2014/main" id="{65795102-F8B9-B939-C21F-CFA1C0FDFE3E}"/>
                </a:ext>
              </a:extLst>
            </p:cNvPr>
            <p:cNvSpPr/>
            <p:nvPr/>
          </p:nvSpPr>
          <p:spPr>
            <a:xfrm>
              <a:off x="4704700" y="5083850"/>
              <a:ext cx="92500" cy="203450"/>
            </a:xfrm>
            <a:custGeom>
              <a:avLst/>
              <a:gdLst/>
              <a:ahLst/>
              <a:cxnLst/>
              <a:rect l="l" t="t" r="r" b="b"/>
              <a:pathLst>
                <a:path w="3700" h="8138" extrusionOk="0">
                  <a:moveTo>
                    <a:pt x="555" y="0"/>
                  </a:moveTo>
                  <a:lnTo>
                    <a:pt x="0" y="185"/>
                  </a:lnTo>
                  <a:lnTo>
                    <a:pt x="3144" y="8138"/>
                  </a:lnTo>
                  <a:lnTo>
                    <a:pt x="3699" y="7953"/>
                  </a:lnTo>
                  <a:lnTo>
                    <a:pt x="555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95" name="Google Shape;4337;p44">
              <a:extLst>
                <a:ext uri="{FF2B5EF4-FFF2-40B4-BE49-F238E27FC236}">
                  <a16:creationId xmlns:a16="http://schemas.microsoft.com/office/drawing/2014/main" id="{82EFA96B-0D59-CF3F-79F8-0D2AB76A0422}"/>
                </a:ext>
              </a:extLst>
            </p:cNvPr>
            <p:cNvSpPr/>
            <p:nvPr/>
          </p:nvSpPr>
          <p:spPr>
            <a:xfrm>
              <a:off x="4783300" y="5051475"/>
              <a:ext cx="97125" cy="203475"/>
            </a:xfrm>
            <a:custGeom>
              <a:avLst/>
              <a:gdLst/>
              <a:ahLst/>
              <a:cxnLst/>
              <a:rect l="l" t="t" r="r" b="b"/>
              <a:pathLst>
                <a:path w="3885" h="8139" extrusionOk="0">
                  <a:moveTo>
                    <a:pt x="370" y="0"/>
                  </a:moveTo>
                  <a:lnTo>
                    <a:pt x="0" y="185"/>
                  </a:lnTo>
                  <a:lnTo>
                    <a:pt x="3514" y="8138"/>
                  </a:lnTo>
                  <a:lnTo>
                    <a:pt x="3884" y="7768"/>
                  </a:lnTo>
                  <a:lnTo>
                    <a:pt x="370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96" name="Google Shape;4338;p44">
              <a:extLst>
                <a:ext uri="{FF2B5EF4-FFF2-40B4-BE49-F238E27FC236}">
                  <a16:creationId xmlns:a16="http://schemas.microsoft.com/office/drawing/2014/main" id="{FFD2C1B5-7CFC-9C09-3FFB-818561AF6BA4}"/>
                </a:ext>
              </a:extLst>
            </p:cNvPr>
            <p:cNvSpPr/>
            <p:nvPr/>
          </p:nvSpPr>
          <p:spPr>
            <a:xfrm>
              <a:off x="4857275" y="5014475"/>
              <a:ext cx="106375" cy="198850"/>
            </a:xfrm>
            <a:custGeom>
              <a:avLst/>
              <a:gdLst/>
              <a:ahLst/>
              <a:cxnLst/>
              <a:rect l="l" t="t" r="r" b="b"/>
              <a:pathLst>
                <a:path w="4255" h="7954" extrusionOk="0">
                  <a:moveTo>
                    <a:pt x="555" y="1"/>
                  </a:moveTo>
                  <a:lnTo>
                    <a:pt x="1" y="186"/>
                  </a:lnTo>
                  <a:lnTo>
                    <a:pt x="3884" y="7954"/>
                  </a:lnTo>
                  <a:lnTo>
                    <a:pt x="4254" y="7769"/>
                  </a:lnTo>
                  <a:lnTo>
                    <a:pt x="555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97" name="Google Shape;4339;p44">
              <a:extLst>
                <a:ext uri="{FF2B5EF4-FFF2-40B4-BE49-F238E27FC236}">
                  <a16:creationId xmlns:a16="http://schemas.microsoft.com/office/drawing/2014/main" id="{9E06F2AD-435C-C324-800D-B8FFDED9D780}"/>
                </a:ext>
              </a:extLst>
            </p:cNvPr>
            <p:cNvSpPr/>
            <p:nvPr/>
          </p:nvSpPr>
          <p:spPr>
            <a:xfrm>
              <a:off x="4931250" y="4977500"/>
              <a:ext cx="115625" cy="194225"/>
            </a:xfrm>
            <a:custGeom>
              <a:avLst/>
              <a:gdLst/>
              <a:ahLst/>
              <a:cxnLst/>
              <a:rect l="l" t="t" r="r" b="b"/>
              <a:pathLst>
                <a:path w="4625" h="7769" extrusionOk="0">
                  <a:moveTo>
                    <a:pt x="556" y="0"/>
                  </a:moveTo>
                  <a:lnTo>
                    <a:pt x="1" y="185"/>
                  </a:lnTo>
                  <a:lnTo>
                    <a:pt x="4070" y="7768"/>
                  </a:lnTo>
                  <a:lnTo>
                    <a:pt x="4625" y="7583"/>
                  </a:lnTo>
                  <a:lnTo>
                    <a:pt x="556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98" name="Google Shape;4340;p44">
              <a:extLst>
                <a:ext uri="{FF2B5EF4-FFF2-40B4-BE49-F238E27FC236}">
                  <a16:creationId xmlns:a16="http://schemas.microsoft.com/office/drawing/2014/main" id="{5AEC7442-30FB-219C-D60C-BE23185CA4A5}"/>
                </a:ext>
              </a:extLst>
            </p:cNvPr>
            <p:cNvSpPr/>
            <p:nvPr/>
          </p:nvSpPr>
          <p:spPr>
            <a:xfrm>
              <a:off x="5005225" y="4935875"/>
              <a:ext cx="120250" cy="194225"/>
            </a:xfrm>
            <a:custGeom>
              <a:avLst/>
              <a:gdLst/>
              <a:ahLst/>
              <a:cxnLst/>
              <a:rect l="l" t="t" r="r" b="b"/>
              <a:pathLst>
                <a:path w="4810" h="7769" extrusionOk="0">
                  <a:moveTo>
                    <a:pt x="556" y="1"/>
                  </a:moveTo>
                  <a:lnTo>
                    <a:pt x="1" y="371"/>
                  </a:lnTo>
                  <a:lnTo>
                    <a:pt x="4440" y="7769"/>
                  </a:lnTo>
                  <a:lnTo>
                    <a:pt x="4810" y="7399"/>
                  </a:lnTo>
                  <a:lnTo>
                    <a:pt x="556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99" name="Google Shape;4341;p44">
              <a:extLst>
                <a:ext uri="{FF2B5EF4-FFF2-40B4-BE49-F238E27FC236}">
                  <a16:creationId xmlns:a16="http://schemas.microsoft.com/office/drawing/2014/main" id="{6EABE236-A92F-2E3E-5EF8-061500B10D22}"/>
                </a:ext>
              </a:extLst>
            </p:cNvPr>
            <p:cNvSpPr/>
            <p:nvPr/>
          </p:nvSpPr>
          <p:spPr>
            <a:xfrm>
              <a:off x="5079225" y="4894275"/>
              <a:ext cx="124850" cy="189600"/>
            </a:xfrm>
            <a:custGeom>
              <a:avLst/>
              <a:gdLst/>
              <a:ahLst/>
              <a:cxnLst/>
              <a:rect l="l" t="t" r="r" b="b"/>
              <a:pathLst>
                <a:path w="4994" h="7584" extrusionOk="0">
                  <a:moveTo>
                    <a:pt x="370" y="0"/>
                  </a:moveTo>
                  <a:lnTo>
                    <a:pt x="0" y="185"/>
                  </a:lnTo>
                  <a:lnTo>
                    <a:pt x="4439" y="7583"/>
                  </a:lnTo>
                  <a:lnTo>
                    <a:pt x="4994" y="7213"/>
                  </a:lnTo>
                  <a:lnTo>
                    <a:pt x="370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00" name="Google Shape;4342;p44">
              <a:extLst>
                <a:ext uri="{FF2B5EF4-FFF2-40B4-BE49-F238E27FC236}">
                  <a16:creationId xmlns:a16="http://schemas.microsoft.com/office/drawing/2014/main" id="{57F50C8D-6523-1A6D-D689-BC39B2DADD25}"/>
                </a:ext>
              </a:extLst>
            </p:cNvPr>
            <p:cNvSpPr/>
            <p:nvPr/>
          </p:nvSpPr>
          <p:spPr>
            <a:xfrm>
              <a:off x="5148575" y="4848025"/>
              <a:ext cx="129500" cy="184975"/>
            </a:xfrm>
            <a:custGeom>
              <a:avLst/>
              <a:gdLst/>
              <a:ahLst/>
              <a:cxnLst/>
              <a:rect l="l" t="t" r="r" b="b"/>
              <a:pathLst>
                <a:path w="5180" h="7399" extrusionOk="0">
                  <a:moveTo>
                    <a:pt x="555" y="1"/>
                  </a:moveTo>
                  <a:lnTo>
                    <a:pt x="0" y="371"/>
                  </a:lnTo>
                  <a:lnTo>
                    <a:pt x="4809" y="7399"/>
                  </a:lnTo>
                  <a:lnTo>
                    <a:pt x="5179" y="7029"/>
                  </a:lnTo>
                  <a:lnTo>
                    <a:pt x="555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01" name="Google Shape;4343;p44">
              <a:extLst>
                <a:ext uri="{FF2B5EF4-FFF2-40B4-BE49-F238E27FC236}">
                  <a16:creationId xmlns:a16="http://schemas.microsoft.com/office/drawing/2014/main" id="{5639481B-93BE-C215-F276-D16BA63BB04A}"/>
                </a:ext>
              </a:extLst>
            </p:cNvPr>
            <p:cNvSpPr/>
            <p:nvPr/>
          </p:nvSpPr>
          <p:spPr>
            <a:xfrm>
              <a:off x="5217925" y="4797175"/>
              <a:ext cx="138750" cy="180350"/>
            </a:xfrm>
            <a:custGeom>
              <a:avLst/>
              <a:gdLst/>
              <a:ahLst/>
              <a:cxnLst/>
              <a:rect l="l" t="t" r="r" b="b"/>
              <a:pathLst>
                <a:path w="5550" h="7214" extrusionOk="0">
                  <a:moveTo>
                    <a:pt x="371" y="0"/>
                  </a:moveTo>
                  <a:lnTo>
                    <a:pt x="1" y="370"/>
                  </a:lnTo>
                  <a:lnTo>
                    <a:pt x="4994" y="7213"/>
                  </a:lnTo>
                  <a:lnTo>
                    <a:pt x="5549" y="7028"/>
                  </a:lnTo>
                  <a:lnTo>
                    <a:pt x="371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02" name="Google Shape;4344;p44">
              <a:extLst>
                <a:ext uri="{FF2B5EF4-FFF2-40B4-BE49-F238E27FC236}">
                  <a16:creationId xmlns:a16="http://schemas.microsoft.com/office/drawing/2014/main" id="{FB0A9205-AFCF-2998-A0F3-17427EEDFB7B}"/>
                </a:ext>
              </a:extLst>
            </p:cNvPr>
            <p:cNvSpPr/>
            <p:nvPr/>
          </p:nvSpPr>
          <p:spPr>
            <a:xfrm>
              <a:off x="5287275" y="4750925"/>
              <a:ext cx="138750" cy="175725"/>
            </a:xfrm>
            <a:custGeom>
              <a:avLst/>
              <a:gdLst/>
              <a:ahLst/>
              <a:cxnLst/>
              <a:rect l="l" t="t" r="r" b="b"/>
              <a:pathLst>
                <a:path w="5550" h="7029" extrusionOk="0">
                  <a:moveTo>
                    <a:pt x="371" y="1"/>
                  </a:moveTo>
                  <a:lnTo>
                    <a:pt x="1" y="186"/>
                  </a:lnTo>
                  <a:lnTo>
                    <a:pt x="5180" y="7029"/>
                  </a:lnTo>
                  <a:lnTo>
                    <a:pt x="5550" y="6659"/>
                  </a:lnTo>
                  <a:lnTo>
                    <a:pt x="371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03" name="Google Shape;4345;p44">
              <a:extLst>
                <a:ext uri="{FF2B5EF4-FFF2-40B4-BE49-F238E27FC236}">
                  <a16:creationId xmlns:a16="http://schemas.microsoft.com/office/drawing/2014/main" id="{3F52759E-C107-83EE-8314-CE613FAF805B}"/>
                </a:ext>
              </a:extLst>
            </p:cNvPr>
            <p:cNvSpPr/>
            <p:nvPr/>
          </p:nvSpPr>
          <p:spPr>
            <a:xfrm>
              <a:off x="5352025" y="4695450"/>
              <a:ext cx="147975" cy="171100"/>
            </a:xfrm>
            <a:custGeom>
              <a:avLst/>
              <a:gdLst/>
              <a:ahLst/>
              <a:cxnLst/>
              <a:rect l="l" t="t" r="r" b="b"/>
              <a:pathLst>
                <a:path w="5919" h="6844" extrusionOk="0">
                  <a:moveTo>
                    <a:pt x="370" y="0"/>
                  </a:moveTo>
                  <a:lnTo>
                    <a:pt x="0" y="370"/>
                  </a:lnTo>
                  <a:lnTo>
                    <a:pt x="5549" y="6843"/>
                  </a:lnTo>
                  <a:lnTo>
                    <a:pt x="5919" y="6474"/>
                  </a:lnTo>
                  <a:lnTo>
                    <a:pt x="370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04" name="Google Shape;4346;p44">
              <a:extLst>
                <a:ext uri="{FF2B5EF4-FFF2-40B4-BE49-F238E27FC236}">
                  <a16:creationId xmlns:a16="http://schemas.microsoft.com/office/drawing/2014/main" id="{72D1090D-E944-BFA0-D619-3F2166A461E0}"/>
                </a:ext>
              </a:extLst>
            </p:cNvPr>
            <p:cNvSpPr/>
            <p:nvPr/>
          </p:nvSpPr>
          <p:spPr>
            <a:xfrm>
              <a:off x="5416750" y="4639950"/>
              <a:ext cx="152625" cy="166500"/>
            </a:xfrm>
            <a:custGeom>
              <a:avLst/>
              <a:gdLst/>
              <a:ahLst/>
              <a:cxnLst/>
              <a:rect l="l" t="t" r="r" b="b"/>
              <a:pathLst>
                <a:path w="6105" h="6660" extrusionOk="0">
                  <a:moveTo>
                    <a:pt x="186" y="1"/>
                  </a:moveTo>
                  <a:lnTo>
                    <a:pt x="1" y="371"/>
                  </a:lnTo>
                  <a:lnTo>
                    <a:pt x="5734" y="6659"/>
                  </a:lnTo>
                  <a:lnTo>
                    <a:pt x="6104" y="6474"/>
                  </a:lnTo>
                  <a:lnTo>
                    <a:pt x="186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05" name="Google Shape;4347;p44">
              <a:extLst>
                <a:ext uri="{FF2B5EF4-FFF2-40B4-BE49-F238E27FC236}">
                  <a16:creationId xmlns:a16="http://schemas.microsoft.com/office/drawing/2014/main" id="{D4FE725D-CE0C-B429-0690-8A1FA5093FEF}"/>
                </a:ext>
              </a:extLst>
            </p:cNvPr>
            <p:cNvSpPr/>
            <p:nvPr/>
          </p:nvSpPr>
          <p:spPr>
            <a:xfrm>
              <a:off x="5476875" y="4584475"/>
              <a:ext cx="157225" cy="161850"/>
            </a:xfrm>
            <a:custGeom>
              <a:avLst/>
              <a:gdLst/>
              <a:ahLst/>
              <a:cxnLst/>
              <a:rect l="l" t="t" r="r" b="b"/>
              <a:pathLst>
                <a:path w="6289" h="6474" extrusionOk="0">
                  <a:moveTo>
                    <a:pt x="370" y="0"/>
                  </a:moveTo>
                  <a:lnTo>
                    <a:pt x="0" y="370"/>
                  </a:lnTo>
                  <a:lnTo>
                    <a:pt x="5918" y="6474"/>
                  </a:lnTo>
                  <a:lnTo>
                    <a:pt x="6288" y="6104"/>
                  </a:lnTo>
                  <a:lnTo>
                    <a:pt x="370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06" name="Google Shape;4348;p44">
              <a:extLst>
                <a:ext uri="{FF2B5EF4-FFF2-40B4-BE49-F238E27FC236}">
                  <a16:creationId xmlns:a16="http://schemas.microsoft.com/office/drawing/2014/main" id="{C593D3F7-44A7-035F-F764-0255F91CC1BC}"/>
                </a:ext>
              </a:extLst>
            </p:cNvPr>
            <p:cNvSpPr/>
            <p:nvPr/>
          </p:nvSpPr>
          <p:spPr>
            <a:xfrm>
              <a:off x="5536975" y="4524375"/>
              <a:ext cx="161850" cy="157225"/>
            </a:xfrm>
            <a:custGeom>
              <a:avLst/>
              <a:gdLst/>
              <a:ahLst/>
              <a:cxnLst/>
              <a:rect l="l" t="t" r="r" b="b"/>
              <a:pathLst>
                <a:path w="6474" h="6289" extrusionOk="0">
                  <a:moveTo>
                    <a:pt x="370" y="0"/>
                  </a:moveTo>
                  <a:lnTo>
                    <a:pt x="0" y="370"/>
                  </a:lnTo>
                  <a:lnTo>
                    <a:pt x="6104" y="6288"/>
                  </a:lnTo>
                  <a:lnTo>
                    <a:pt x="6474" y="5918"/>
                  </a:lnTo>
                  <a:lnTo>
                    <a:pt x="370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07" name="Google Shape;4349;p44">
              <a:extLst>
                <a:ext uri="{FF2B5EF4-FFF2-40B4-BE49-F238E27FC236}">
                  <a16:creationId xmlns:a16="http://schemas.microsoft.com/office/drawing/2014/main" id="{F18A4452-1672-B0C2-7F21-A5FA914B0F9D}"/>
                </a:ext>
              </a:extLst>
            </p:cNvPr>
            <p:cNvSpPr/>
            <p:nvPr/>
          </p:nvSpPr>
          <p:spPr>
            <a:xfrm>
              <a:off x="5592450" y="4464250"/>
              <a:ext cx="166500" cy="152625"/>
            </a:xfrm>
            <a:custGeom>
              <a:avLst/>
              <a:gdLst/>
              <a:ahLst/>
              <a:cxnLst/>
              <a:rect l="l" t="t" r="r" b="b"/>
              <a:pathLst>
                <a:path w="6660" h="6105" extrusionOk="0">
                  <a:moveTo>
                    <a:pt x="371" y="1"/>
                  </a:moveTo>
                  <a:lnTo>
                    <a:pt x="1" y="371"/>
                  </a:lnTo>
                  <a:lnTo>
                    <a:pt x="6474" y="6104"/>
                  </a:lnTo>
                  <a:lnTo>
                    <a:pt x="6659" y="5734"/>
                  </a:lnTo>
                  <a:lnTo>
                    <a:pt x="371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08" name="Google Shape;4350;p44">
              <a:extLst>
                <a:ext uri="{FF2B5EF4-FFF2-40B4-BE49-F238E27FC236}">
                  <a16:creationId xmlns:a16="http://schemas.microsoft.com/office/drawing/2014/main" id="{B62F8809-FC09-9852-D0C8-89A48C9B6B41}"/>
                </a:ext>
              </a:extLst>
            </p:cNvPr>
            <p:cNvSpPr/>
            <p:nvPr/>
          </p:nvSpPr>
          <p:spPr>
            <a:xfrm>
              <a:off x="5647950" y="4399525"/>
              <a:ext cx="171100" cy="147975"/>
            </a:xfrm>
            <a:custGeom>
              <a:avLst/>
              <a:gdLst/>
              <a:ahLst/>
              <a:cxnLst/>
              <a:rect l="l" t="t" r="r" b="b"/>
              <a:pathLst>
                <a:path w="6844" h="5919" extrusionOk="0">
                  <a:moveTo>
                    <a:pt x="370" y="0"/>
                  </a:moveTo>
                  <a:lnTo>
                    <a:pt x="0" y="370"/>
                  </a:lnTo>
                  <a:lnTo>
                    <a:pt x="6658" y="5919"/>
                  </a:lnTo>
                  <a:lnTo>
                    <a:pt x="6843" y="5549"/>
                  </a:lnTo>
                  <a:lnTo>
                    <a:pt x="370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09" name="Google Shape;4351;p44">
              <a:extLst>
                <a:ext uri="{FF2B5EF4-FFF2-40B4-BE49-F238E27FC236}">
                  <a16:creationId xmlns:a16="http://schemas.microsoft.com/office/drawing/2014/main" id="{59E2E696-8910-9440-7572-8978D54DBD1E}"/>
                </a:ext>
              </a:extLst>
            </p:cNvPr>
            <p:cNvSpPr/>
            <p:nvPr/>
          </p:nvSpPr>
          <p:spPr>
            <a:xfrm>
              <a:off x="5703425" y="4334775"/>
              <a:ext cx="175725" cy="138750"/>
            </a:xfrm>
            <a:custGeom>
              <a:avLst/>
              <a:gdLst/>
              <a:ahLst/>
              <a:cxnLst/>
              <a:rect l="l" t="t" r="r" b="b"/>
              <a:pathLst>
                <a:path w="7029" h="5550" extrusionOk="0">
                  <a:moveTo>
                    <a:pt x="186" y="1"/>
                  </a:moveTo>
                  <a:lnTo>
                    <a:pt x="1" y="371"/>
                  </a:lnTo>
                  <a:lnTo>
                    <a:pt x="6659" y="5550"/>
                  </a:lnTo>
                  <a:lnTo>
                    <a:pt x="7029" y="5180"/>
                  </a:lnTo>
                  <a:lnTo>
                    <a:pt x="186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10" name="Google Shape;4352;p44">
              <a:extLst>
                <a:ext uri="{FF2B5EF4-FFF2-40B4-BE49-F238E27FC236}">
                  <a16:creationId xmlns:a16="http://schemas.microsoft.com/office/drawing/2014/main" id="{D4813821-91B9-14B3-A6FC-F98BE46FACBD}"/>
                </a:ext>
              </a:extLst>
            </p:cNvPr>
            <p:cNvSpPr/>
            <p:nvPr/>
          </p:nvSpPr>
          <p:spPr>
            <a:xfrm>
              <a:off x="5754300" y="4265425"/>
              <a:ext cx="180350" cy="138750"/>
            </a:xfrm>
            <a:custGeom>
              <a:avLst/>
              <a:gdLst/>
              <a:ahLst/>
              <a:cxnLst/>
              <a:rect l="l" t="t" r="r" b="b"/>
              <a:pathLst>
                <a:path w="7214" h="5550" extrusionOk="0">
                  <a:moveTo>
                    <a:pt x="185" y="1"/>
                  </a:moveTo>
                  <a:lnTo>
                    <a:pt x="0" y="371"/>
                  </a:lnTo>
                  <a:lnTo>
                    <a:pt x="6843" y="5549"/>
                  </a:lnTo>
                  <a:lnTo>
                    <a:pt x="7213" y="4994"/>
                  </a:lnTo>
                  <a:lnTo>
                    <a:pt x="185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11" name="Google Shape;4353;p44">
              <a:extLst>
                <a:ext uri="{FF2B5EF4-FFF2-40B4-BE49-F238E27FC236}">
                  <a16:creationId xmlns:a16="http://schemas.microsoft.com/office/drawing/2014/main" id="{459A1EB9-689C-392D-EAB5-B7EF0ECC1968}"/>
                </a:ext>
              </a:extLst>
            </p:cNvPr>
            <p:cNvSpPr/>
            <p:nvPr/>
          </p:nvSpPr>
          <p:spPr>
            <a:xfrm>
              <a:off x="5800525" y="4196075"/>
              <a:ext cx="184975" cy="129500"/>
            </a:xfrm>
            <a:custGeom>
              <a:avLst/>
              <a:gdLst/>
              <a:ahLst/>
              <a:cxnLst/>
              <a:rect l="l" t="t" r="r" b="b"/>
              <a:pathLst>
                <a:path w="7399" h="5180" extrusionOk="0">
                  <a:moveTo>
                    <a:pt x="186" y="0"/>
                  </a:moveTo>
                  <a:lnTo>
                    <a:pt x="1" y="370"/>
                  </a:lnTo>
                  <a:lnTo>
                    <a:pt x="7029" y="5179"/>
                  </a:lnTo>
                  <a:lnTo>
                    <a:pt x="7399" y="4809"/>
                  </a:lnTo>
                  <a:lnTo>
                    <a:pt x="186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12" name="Google Shape;4354;p44">
              <a:extLst>
                <a:ext uri="{FF2B5EF4-FFF2-40B4-BE49-F238E27FC236}">
                  <a16:creationId xmlns:a16="http://schemas.microsoft.com/office/drawing/2014/main" id="{67987BAB-4A0F-E1A7-DEAF-088F6B8B08FB}"/>
                </a:ext>
              </a:extLst>
            </p:cNvPr>
            <p:cNvSpPr/>
            <p:nvPr/>
          </p:nvSpPr>
          <p:spPr>
            <a:xfrm>
              <a:off x="5846775" y="4126725"/>
              <a:ext cx="189600" cy="124850"/>
            </a:xfrm>
            <a:custGeom>
              <a:avLst/>
              <a:gdLst/>
              <a:ahLst/>
              <a:cxnLst/>
              <a:rect l="l" t="t" r="r" b="b"/>
              <a:pathLst>
                <a:path w="7584" h="4994" extrusionOk="0">
                  <a:moveTo>
                    <a:pt x="185" y="0"/>
                  </a:moveTo>
                  <a:lnTo>
                    <a:pt x="0" y="370"/>
                  </a:lnTo>
                  <a:lnTo>
                    <a:pt x="7213" y="4994"/>
                  </a:lnTo>
                  <a:lnTo>
                    <a:pt x="7583" y="4439"/>
                  </a:lnTo>
                  <a:lnTo>
                    <a:pt x="185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13" name="Google Shape;4355;p44">
              <a:extLst>
                <a:ext uri="{FF2B5EF4-FFF2-40B4-BE49-F238E27FC236}">
                  <a16:creationId xmlns:a16="http://schemas.microsoft.com/office/drawing/2014/main" id="{79240070-30A7-E7CC-30F7-693FB8C2D63F}"/>
                </a:ext>
              </a:extLst>
            </p:cNvPr>
            <p:cNvSpPr/>
            <p:nvPr/>
          </p:nvSpPr>
          <p:spPr>
            <a:xfrm>
              <a:off x="5888375" y="4052725"/>
              <a:ext cx="194225" cy="120250"/>
            </a:xfrm>
            <a:custGeom>
              <a:avLst/>
              <a:gdLst/>
              <a:ahLst/>
              <a:cxnLst/>
              <a:rect l="l" t="t" r="r" b="b"/>
              <a:pathLst>
                <a:path w="7769" h="4810" extrusionOk="0">
                  <a:moveTo>
                    <a:pt x="371" y="1"/>
                  </a:moveTo>
                  <a:lnTo>
                    <a:pt x="1" y="556"/>
                  </a:lnTo>
                  <a:lnTo>
                    <a:pt x="7399" y="4810"/>
                  </a:lnTo>
                  <a:lnTo>
                    <a:pt x="7769" y="4440"/>
                  </a:lnTo>
                  <a:lnTo>
                    <a:pt x="371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14" name="Google Shape;4356;p44">
              <a:extLst>
                <a:ext uri="{FF2B5EF4-FFF2-40B4-BE49-F238E27FC236}">
                  <a16:creationId xmlns:a16="http://schemas.microsoft.com/office/drawing/2014/main" id="{0081C1C7-68A7-D64A-5277-1780CA27512C}"/>
                </a:ext>
              </a:extLst>
            </p:cNvPr>
            <p:cNvSpPr/>
            <p:nvPr/>
          </p:nvSpPr>
          <p:spPr>
            <a:xfrm>
              <a:off x="5930000" y="3983375"/>
              <a:ext cx="194225" cy="111000"/>
            </a:xfrm>
            <a:custGeom>
              <a:avLst/>
              <a:gdLst/>
              <a:ahLst/>
              <a:cxnLst/>
              <a:rect l="l" t="t" r="r" b="b"/>
              <a:pathLst>
                <a:path w="7769" h="4440" extrusionOk="0">
                  <a:moveTo>
                    <a:pt x="185" y="1"/>
                  </a:moveTo>
                  <a:lnTo>
                    <a:pt x="0" y="371"/>
                  </a:lnTo>
                  <a:lnTo>
                    <a:pt x="7583" y="4440"/>
                  </a:lnTo>
                  <a:lnTo>
                    <a:pt x="7768" y="3885"/>
                  </a:lnTo>
                  <a:lnTo>
                    <a:pt x="185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15" name="Google Shape;4357;p44">
              <a:extLst>
                <a:ext uri="{FF2B5EF4-FFF2-40B4-BE49-F238E27FC236}">
                  <a16:creationId xmlns:a16="http://schemas.microsoft.com/office/drawing/2014/main" id="{F2380FB9-C347-370E-B184-F5DAA18B645F}"/>
                </a:ext>
              </a:extLst>
            </p:cNvPr>
            <p:cNvSpPr/>
            <p:nvPr/>
          </p:nvSpPr>
          <p:spPr>
            <a:xfrm>
              <a:off x="5966975" y="3904775"/>
              <a:ext cx="198850" cy="106375"/>
            </a:xfrm>
            <a:custGeom>
              <a:avLst/>
              <a:gdLst/>
              <a:ahLst/>
              <a:cxnLst/>
              <a:rect l="l" t="t" r="r" b="b"/>
              <a:pathLst>
                <a:path w="7954" h="4255" extrusionOk="0">
                  <a:moveTo>
                    <a:pt x="371" y="1"/>
                  </a:moveTo>
                  <a:lnTo>
                    <a:pt x="1" y="555"/>
                  </a:lnTo>
                  <a:lnTo>
                    <a:pt x="7769" y="4254"/>
                  </a:lnTo>
                  <a:lnTo>
                    <a:pt x="7954" y="3884"/>
                  </a:lnTo>
                  <a:lnTo>
                    <a:pt x="371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16" name="Google Shape;4358;p44">
              <a:extLst>
                <a:ext uri="{FF2B5EF4-FFF2-40B4-BE49-F238E27FC236}">
                  <a16:creationId xmlns:a16="http://schemas.microsoft.com/office/drawing/2014/main" id="{70AD3C3A-8527-189F-39D8-2AFA670BD5C5}"/>
                </a:ext>
              </a:extLst>
            </p:cNvPr>
            <p:cNvSpPr/>
            <p:nvPr/>
          </p:nvSpPr>
          <p:spPr>
            <a:xfrm>
              <a:off x="6003975" y="3830800"/>
              <a:ext cx="203475" cy="97125"/>
            </a:xfrm>
            <a:custGeom>
              <a:avLst/>
              <a:gdLst/>
              <a:ahLst/>
              <a:cxnLst/>
              <a:rect l="l" t="t" r="r" b="b"/>
              <a:pathLst>
                <a:path w="8139" h="3885" extrusionOk="0">
                  <a:moveTo>
                    <a:pt x="185" y="0"/>
                  </a:moveTo>
                  <a:lnTo>
                    <a:pt x="0" y="370"/>
                  </a:lnTo>
                  <a:lnTo>
                    <a:pt x="7768" y="3884"/>
                  </a:lnTo>
                  <a:lnTo>
                    <a:pt x="8138" y="3514"/>
                  </a:lnTo>
                  <a:lnTo>
                    <a:pt x="185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17" name="Google Shape;4359;p44">
              <a:extLst>
                <a:ext uri="{FF2B5EF4-FFF2-40B4-BE49-F238E27FC236}">
                  <a16:creationId xmlns:a16="http://schemas.microsoft.com/office/drawing/2014/main" id="{2337CE5A-74EE-5334-E4E5-AC6740D343D5}"/>
                </a:ext>
              </a:extLst>
            </p:cNvPr>
            <p:cNvSpPr/>
            <p:nvPr/>
          </p:nvSpPr>
          <p:spPr>
            <a:xfrm>
              <a:off x="6027100" y="3724450"/>
              <a:ext cx="203475" cy="92500"/>
            </a:xfrm>
            <a:custGeom>
              <a:avLst/>
              <a:gdLst/>
              <a:ahLst/>
              <a:cxnLst/>
              <a:rect l="l" t="t" r="r" b="b"/>
              <a:pathLst>
                <a:path w="8139" h="3700" extrusionOk="0">
                  <a:moveTo>
                    <a:pt x="185" y="0"/>
                  </a:moveTo>
                  <a:lnTo>
                    <a:pt x="0" y="555"/>
                  </a:lnTo>
                  <a:lnTo>
                    <a:pt x="7953" y="3699"/>
                  </a:lnTo>
                  <a:lnTo>
                    <a:pt x="8138" y="3145"/>
                  </a:lnTo>
                  <a:lnTo>
                    <a:pt x="185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18" name="Google Shape;4360;p44">
              <a:extLst>
                <a:ext uri="{FF2B5EF4-FFF2-40B4-BE49-F238E27FC236}">
                  <a16:creationId xmlns:a16="http://schemas.microsoft.com/office/drawing/2014/main" id="{70DE5210-987D-CFCD-AF97-F99FDB57A28B}"/>
                </a:ext>
              </a:extLst>
            </p:cNvPr>
            <p:cNvSpPr/>
            <p:nvPr/>
          </p:nvSpPr>
          <p:spPr>
            <a:xfrm>
              <a:off x="6068700" y="3673575"/>
              <a:ext cx="203475" cy="87900"/>
            </a:xfrm>
            <a:custGeom>
              <a:avLst/>
              <a:gdLst/>
              <a:ahLst/>
              <a:cxnLst/>
              <a:rect l="l" t="t" r="r" b="b"/>
              <a:pathLst>
                <a:path w="8139" h="3516" extrusionOk="0">
                  <a:moveTo>
                    <a:pt x="186" y="1"/>
                  </a:moveTo>
                  <a:lnTo>
                    <a:pt x="1" y="556"/>
                  </a:lnTo>
                  <a:lnTo>
                    <a:pt x="7954" y="3515"/>
                  </a:lnTo>
                  <a:lnTo>
                    <a:pt x="8139" y="2960"/>
                  </a:lnTo>
                  <a:lnTo>
                    <a:pt x="186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19" name="Google Shape;4361;p44">
              <a:extLst>
                <a:ext uri="{FF2B5EF4-FFF2-40B4-BE49-F238E27FC236}">
                  <a16:creationId xmlns:a16="http://schemas.microsoft.com/office/drawing/2014/main" id="{9B19EE74-6EC4-F4C0-4E0B-C3A5C73CBCB6}"/>
                </a:ext>
              </a:extLst>
            </p:cNvPr>
            <p:cNvSpPr/>
            <p:nvPr/>
          </p:nvSpPr>
          <p:spPr>
            <a:xfrm>
              <a:off x="6096450" y="3594975"/>
              <a:ext cx="208100" cy="78625"/>
            </a:xfrm>
            <a:custGeom>
              <a:avLst/>
              <a:gdLst/>
              <a:ahLst/>
              <a:cxnLst/>
              <a:rect l="l" t="t" r="r" b="b"/>
              <a:pathLst>
                <a:path w="8324" h="3145" extrusionOk="0">
                  <a:moveTo>
                    <a:pt x="185" y="1"/>
                  </a:moveTo>
                  <a:lnTo>
                    <a:pt x="1" y="556"/>
                  </a:lnTo>
                  <a:lnTo>
                    <a:pt x="8138" y="3145"/>
                  </a:lnTo>
                  <a:lnTo>
                    <a:pt x="8323" y="2590"/>
                  </a:lnTo>
                  <a:lnTo>
                    <a:pt x="185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20" name="Google Shape;4362;p44">
              <a:extLst>
                <a:ext uri="{FF2B5EF4-FFF2-40B4-BE49-F238E27FC236}">
                  <a16:creationId xmlns:a16="http://schemas.microsoft.com/office/drawing/2014/main" id="{C5AB37FA-7104-FA31-EE02-ED0473FD14EF}"/>
                </a:ext>
              </a:extLst>
            </p:cNvPr>
            <p:cNvSpPr/>
            <p:nvPr/>
          </p:nvSpPr>
          <p:spPr>
            <a:xfrm>
              <a:off x="6119575" y="3516375"/>
              <a:ext cx="208100" cy="69375"/>
            </a:xfrm>
            <a:custGeom>
              <a:avLst/>
              <a:gdLst/>
              <a:ahLst/>
              <a:cxnLst/>
              <a:rect l="l" t="t" r="r" b="b"/>
              <a:pathLst>
                <a:path w="8324" h="2775" extrusionOk="0">
                  <a:moveTo>
                    <a:pt x="185" y="1"/>
                  </a:moveTo>
                  <a:lnTo>
                    <a:pt x="0" y="370"/>
                  </a:lnTo>
                  <a:lnTo>
                    <a:pt x="8323" y="2775"/>
                  </a:lnTo>
                  <a:lnTo>
                    <a:pt x="8323" y="2220"/>
                  </a:lnTo>
                  <a:lnTo>
                    <a:pt x="185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21" name="Google Shape;4363;p44">
              <a:extLst>
                <a:ext uri="{FF2B5EF4-FFF2-40B4-BE49-F238E27FC236}">
                  <a16:creationId xmlns:a16="http://schemas.microsoft.com/office/drawing/2014/main" id="{B63EDD79-1642-F974-8795-39D367A7305E}"/>
                </a:ext>
              </a:extLst>
            </p:cNvPr>
            <p:cNvSpPr/>
            <p:nvPr/>
          </p:nvSpPr>
          <p:spPr>
            <a:xfrm>
              <a:off x="6142700" y="3433150"/>
              <a:ext cx="208075" cy="64750"/>
            </a:xfrm>
            <a:custGeom>
              <a:avLst/>
              <a:gdLst/>
              <a:ahLst/>
              <a:cxnLst/>
              <a:rect l="l" t="t" r="r" b="b"/>
              <a:pathLst>
                <a:path w="8323" h="2590" extrusionOk="0">
                  <a:moveTo>
                    <a:pt x="185" y="0"/>
                  </a:moveTo>
                  <a:lnTo>
                    <a:pt x="0" y="555"/>
                  </a:lnTo>
                  <a:lnTo>
                    <a:pt x="8323" y="2590"/>
                  </a:lnTo>
                  <a:lnTo>
                    <a:pt x="8323" y="2035"/>
                  </a:lnTo>
                  <a:lnTo>
                    <a:pt x="185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22" name="Google Shape;4364;p44">
              <a:extLst>
                <a:ext uri="{FF2B5EF4-FFF2-40B4-BE49-F238E27FC236}">
                  <a16:creationId xmlns:a16="http://schemas.microsoft.com/office/drawing/2014/main" id="{5021517B-E2C5-17F5-A0DB-6EE1DC308B68}"/>
                </a:ext>
              </a:extLst>
            </p:cNvPr>
            <p:cNvSpPr/>
            <p:nvPr/>
          </p:nvSpPr>
          <p:spPr>
            <a:xfrm>
              <a:off x="6161175" y="3349925"/>
              <a:ext cx="212725" cy="60125"/>
            </a:xfrm>
            <a:custGeom>
              <a:avLst/>
              <a:gdLst/>
              <a:ahLst/>
              <a:cxnLst/>
              <a:rect l="l" t="t" r="r" b="b"/>
              <a:pathLst>
                <a:path w="8509" h="2405" extrusionOk="0">
                  <a:moveTo>
                    <a:pt x="186" y="0"/>
                  </a:moveTo>
                  <a:lnTo>
                    <a:pt x="1" y="555"/>
                  </a:lnTo>
                  <a:lnTo>
                    <a:pt x="8324" y="2405"/>
                  </a:lnTo>
                  <a:lnTo>
                    <a:pt x="8509" y="1850"/>
                  </a:lnTo>
                  <a:lnTo>
                    <a:pt x="186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23" name="Google Shape;4365;p44">
              <a:extLst>
                <a:ext uri="{FF2B5EF4-FFF2-40B4-BE49-F238E27FC236}">
                  <a16:creationId xmlns:a16="http://schemas.microsoft.com/office/drawing/2014/main" id="{278728A5-65B5-726F-A453-06B2F4790114}"/>
                </a:ext>
              </a:extLst>
            </p:cNvPr>
            <p:cNvSpPr/>
            <p:nvPr/>
          </p:nvSpPr>
          <p:spPr>
            <a:xfrm>
              <a:off x="6179675" y="3271325"/>
              <a:ext cx="212725" cy="46250"/>
            </a:xfrm>
            <a:custGeom>
              <a:avLst/>
              <a:gdLst/>
              <a:ahLst/>
              <a:cxnLst/>
              <a:rect l="l" t="t" r="r" b="b"/>
              <a:pathLst>
                <a:path w="8509" h="1850" extrusionOk="0">
                  <a:moveTo>
                    <a:pt x="1" y="0"/>
                  </a:moveTo>
                  <a:lnTo>
                    <a:pt x="1" y="370"/>
                  </a:lnTo>
                  <a:lnTo>
                    <a:pt x="8323" y="1850"/>
                  </a:lnTo>
                  <a:lnTo>
                    <a:pt x="8508" y="1480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24" name="Google Shape;4366;p44">
              <a:extLst>
                <a:ext uri="{FF2B5EF4-FFF2-40B4-BE49-F238E27FC236}">
                  <a16:creationId xmlns:a16="http://schemas.microsoft.com/office/drawing/2014/main" id="{57569174-A1C8-8D7B-0444-206929E664AF}"/>
                </a:ext>
              </a:extLst>
            </p:cNvPr>
            <p:cNvSpPr/>
            <p:nvPr/>
          </p:nvSpPr>
          <p:spPr>
            <a:xfrm>
              <a:off x="6188925" y="3188100"/>
              <a:ext cx="217350" cy="41625"/>
            </a:xfrm>
            <a:custGeom>
              <a:avLst/>
              <a:gdLst/>
              <a:ahLst/>
              <a:cxnLst/>
              <a:rect l="l" t="t" r="r" b="b"/>
              <a:pathLst>
                <a:path w="8694" h="1665" extrusionOk="0">
                  <a:moveTo>
                    <a:pt x="185" y="0"/>
                  </a:moveTo>
                  <a:lnTo>
                    <a:pt x="1" y="370"/>
                  </a:lnTo>
                  <a:lnTo>
                    <a:pt x="8508" y="1665"/>
                  </a:lnTo>
                  <a:lnTo>
                    <a:pt x="8693" y="1110"/>
                  </a:lnTo>
                  <a:lnTo>
                    <a:pt x="185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25" name="Google Shape;4367;p44">
              <a:extLst>
                <a:ext uri="{FF2B5EF4-FFF2-40B4-BE49-F238E27FC236}">
                  <a16:creationId xmlns:a16="http://schemas.microsoft.com/office/drawing/2014/main" id="{43AF7AC4-2145-8D65-BA75-566C92B2D485}"/>
                </a:ext>
              </a:extLst>
            </p:cNvPr>
            <p:cNvSpPr/>
            <p:nvPr/>
          </p:nvSpPr>
          <p:spPr>
            <a:xfrm>
              <a:off x="6202800" y="3104850"/>
              <a:ext cx="212725" cy="32400"/>
            </a:xfrm>
            <a:custGeom>
              <a:avLst/>
              <a:gdLst/>
              <a:ahLst/>
              <a:cxnLst/>
              <a:rect l="l" t="t" r="r" b="b"/>
              <a:pathLst>
                <a:path w="8509" h="1296" extrusionOk="0">
                  <a:moveTo>
                    <a:pt x="0" y="1"/>
                  </a:moveTo>
                  <a:lnTo>
                    <a:pt x="0" y="371"/>
                  </a:lnTo>
                  <a:lnTo>
                    <a:pt x="8508" y="1296"/>
                  </a:lnTo>
                  <a:lnTo>
                    <a:pt x="8508" y="741"/>
                  </a:lnTo>
                  <a:lnTo>
                    <a:pt x="0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26" name="Google Shape;4368;p44">
              <a:extLst>
                <a:ext uri="{FF2B5EF4-FFF2-40B4-BE49-F238E27FC236}">
                  <a16:creationId xmlns:a16="http://schemas.microsoft.com/office/drawing/2014/main" id="{5FA41716-CAD7-E6F5-C336-6A3EA8011D03}"/>
                </a:ext>
              </a:extLst>
            </p:cNvPr>
            <p:cNvSpPr/>
            <p:nvPr/>
          </p:nvSpPr>
          <p:spPr>
            <a:xfrm>
              <a:off x="6207425" y="3017000"/>
              <a:ext cx="217350" cy="27775"/>
            </a:xfrm>
            <a:custGeom>
              <a:avLst/>
              <a:gdLst/>
              <a:ahLst/>
              <a:cxnLst/>
              <a:rect l="l" t="t" r="r" b="b"/>
              <a:pathLst>
                <a:path w="8694" h="1111" extrusionOk="0">
                  <a:moveTo>
                    <a:pt x="185" y="1"/>
                  </a:moveTo>
                  <a:lnTo>
                    <a:pt x="0" y="556"/>
                  </a:lnTo>
                  <a:lnTo>
                    <a:pt x="8693" y="1111"/>
                  </a:lnTo>
                  <a:lnTo>
                    <a:pt x="8693" y="741"/>
                  </a:lnTo>
                  <a:lnTo>
                    <a:pt x="185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27" name="Google Shape;4369;p44">
              <a:extLst>
                <a:ext uri="{FF2B5EF4-FFF2-40B4-BE49-F238E27FC236}">
                  <a16:creationId xmlns:a16="http://schemas.microsoft.com/office/drawing/2014/main" id="{149DD5DF-9CCE-725C-B0A6-353EF999E907}"/>
                </a:ext>
              </a:extLst>
            </p:cNvPr>
            <p:cNvSpPr/>
            <p:nvPr/>
          </p:nvSpPr>
          <p:spPr>
            <a:xfrm>
              <a:off x="6212050" y="2933775"/>
              <a:ext cx="217325" cy="23150"/>
            </a:xfrm>
            <a:custGeom>
              <a:avLst/>
              <a:gdLst/>
              <a:ahLst/>
              <a:cxnLst/>
              <a:rect l="l" t="t" r="r" b="b"/>
              <a:pathLst>
                <a:path w="8693" h="926" extrusionOk="0">
                  <a:moveTo>
                    <a:pt x="0" y="1"/>
                  </a:moveTo>
                  <a:lnTo>
                    <a:pt x="0" y="556"/>
                  </a:lnTo>
                  <a:lnTo>
                    <a:pt x="8508" y="925"/>
                  </a:lnTo>
                  <a:lnTo>
                    <a:pt x="8693" y="371"/>
                  </a:lnTo>
                  <a:lnTo>
                    <a:pt x="0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28" name="Google Shape;4370;p44">
              <a:extLst>
                <a:ext uri="{FF2B5EF4-FFF2-40B4-BE49-F238E27FC236}">
                  <a16:creationId xmlns:a16="http://schemas.microsoft.com/office/drawing/2014/main" id="{A61D0EDC-F6B7-FEE6-6A3E-95E2D007EF79}"/>
                </a:ext>
              </a:extLst>
            </p:cNvPr>
            <p:cNvSpPr/>
            <p:nvPr/>
          </p:nvSpPr>
          <p:spPr>
            <a:xfrm>
              <a:off x="6216675" y="2850550"/>
              <a:ext cx="212700" cy="13900"/>
            </a:xfrm>
            <a:custGeom>
              <a:avLst/>
              <a:gdLst/>
              <a:ahLst/>
              <a:cxnLst/>
              <a:rect l="l" t="t" r="r" b="b"/>
              <a:pathLst>
                <a:path w="8508" h="556" extrusionOk="0">
                  <a:moveTo>
                    <a:pt x="0" y="1"/>
                  </a:moveTo>
                  <a:lnTo>
                    <a:pt x="0" y="555"/>
                  </a:lnTo>
                  <a:lnTo>
                    <a:pt x="8508" y="555"/>
                  </a:lnTo>
                  <a:lnTo>
                    <a:pt x="8508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29" name="Google Shape;4371;p44">
              <a:extLst>
                <a:ext uri="{FF2B5EF4-FFF2-40B4-BE49-F238E27FC236}">
                  <a16:creationId xmlns:a16="http://schemas.microsoft.com/office/drawing/2014/main" id="{EBDE55F7-A569-562D-E75C-5A141B2C2B4A}"/>
                </a:ext>
              </a:extLst>
            </p:cNvPr>
            <p:cNvSpPr/>
            <p:nvPr/>
          </p:nvSpPr>
          <p:spPr>
            <a:xfrm>
              <a:off x="6225925" y="2734950"/>
              <a:ext cx="217325" cy="23150"/>
            </a:xfrm>
            <a:custGeom>
              <a:avLst/>
              <a:gdLst/>
              <a:ahLst/>
              <a:cxnLst/>
              <a:rect l="l" t="t" r="r" b="b"/>
              <a:pathLst>
                <a:path w="8693" h="926" extrusionOk="0">
                  <a:moveTo>
                    <a:pt x="8693" y="1"/>
                  </a:moveTo>
                  <a:lnTo>
                    <a:pt x="0" y="371"/>
                  </a:lnTo>
                  <a:lnTo>
                    <a:pt x="185" y="926"/>
                  </a:lnTo>
                  <a:lnTo>
                    <a:pt x="8693" y="556"/>
                  </a:lnTo>
                  <a:lnTo>
                    <a:pt x="8693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30" name="Google Shape;4372;p44">
              <a:extLst>
                <a:ext uri="{FF2B5EF4-FFF2-40B4-BE49-F238E27FC236}">
                  <a16:creationId xmlns:a16="http://schemas.microsoft.com/office/drawing/2014/main" id="{3E595B6B-4B5A-115A-03C0-B5C6B64F6F42}"/>
                </a:ext>
              </a:extLst>
            </p:cNvPr>
            <p:cNvSpPr/>
            <p:nvPr/>
          </p:nvSpPr>
          <p:spPr>
            <a:xfrm>
              <a:off x="6207425" y="2670225"/>
              <a:ext cx="217350" cy="27775"/>
            </a:xfrm>
            <a:custGeom>
              <a:avLst/>
              <a:gdLst/>
              <a:ahLst/>
              <a:cxnLst/>
              <a:rect l="l" t="t" r="r" b="b"/>
              <a:pathLst>
                <a:path w="8694" h="1111" extrusionOk="0">
                  <a:moveTo>
                    <a:pt x="8508" y="0"/>
                  </a:moveTo>
                  <a:lnTo>
                    <a:pt x="0" y="555"/>
                  </a:lnTo>
                  <a:lnTo>
                    <a:pt x="185" y="1110"/>
                  </a:lnTo>
                  <a:lnTo>
                    <a:pt x="8693" y="370"/>
                  </a:lnTo>
                  <a:lnTo>
                    <a:pt x="8508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31" name="Google Shape;4373;p44">
              <a:extLst>
                <a:ext uri="{FF2B5EF4-FFF2-40B4-BE49-F238E27FC236}">
                  <a16:creationId xmlns:a16="http://schemas.microsoft.com/office/drawing/2014/main" id="{A5677795-8724-B27C-70E0-A1B62A0930B4}"/>
                </a:ext>
              </a:extLst>
            </p:cNvPr>
            <p:cNvSpPr/>
            <p:nvPr/>
          </p:nvSpPr>
          <p:spPr>
            <a:xfrm>
              <a:off x="6202800" y="2577750"/>
              <a:ext cx="212725" cy="37025"/>
            </a:xfrm>
            <a:custGeom>
              <a:avLst/>
              <a:gdLst/>
              <a:ahLst/>
              <a:cxnLst/>
              <a:rect l="l" t="t" r="r" b="b"/>
              <a:pathLst>
                <a:path w="8509" h="1481" extrusionOk="0">
                  <a:moveTo>
                    <a:pt x="8508" y="0"/>
                  </a:moveTo>
                  <a:lnTo>
                    <a:pt x="0" y="925"/>
                  </a:lnTo>
                  <a:lnTo>
                    <a:pt x="0" y="1480"/>
                  </a:lnTo>
                  <a:lnTo>
                    <a:pt x="8508" y="555"/>
                  </a:lnTo>
                  <a:lnTo>
                    <a:pt x="8508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32" name="Google Shape;4374;p44">
              <a:extLst>
                <a:ext uri="{FF2B5EF4-FFF2-40B4-BE49-F238E27FC236}">
                  <a16:creationId xmlns:a16="http://schemas.microsoft.com/office/drawing/2014/main" id="{BD1FAD9D-A9E2-7ADE-87B2-EA86CCC63EE2}"/>
                </a:ext>
              </a:extLst>
            </p:cNvPr>
            <p:cNvSpPr/>
            <p:nvPr/>
          </p:nvSpPr>
          <p:spPr>
            <a:xfrm>
              <a:off x="6188925" y="2485275"/>
              <a:ext cx="217350" cy="41625"/>
            </a:xfrm>
            <a:custGeom>
              <a:avLst/>
              <a:gdLst/>
              <a:ahLst/>
              <a:cxnLst/>
              <a:rect l="l" t="t" r="r" b="b"/>
              <a:pathLst>
                <a:path w="8694" h="1665" extrusionOk="0">
                  <a:moveTo>
                    <a:pt x="8508" y="0"/>
                  </a:moveTo>
                  <a:lnTo>
                    <a:pt x="1" y="1295"/>
                  </a:lnTo>
                  <a:lnTo>
                    <a:pt x="185" y="1665"/>
                  </a:lnTo>
                  <a:lnTo>
                    <a:pt x="8693" y="555"/>
                  </a:lnTo>
                  <a:lnTo>
                    <a:pt x="8508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33" name="Google Shape;4375;p44">
              <a:extLst>
                <a:ext uri="{FF2B5EF4-FFF2-40B4-BE49-F238E27FC236}">
                  <a16:creationId xmlns:a16="http://schemas.microsoft.com/office/drawing/2014/main" id="{4A35662E-71D6-604F-2431-F083DA7C5FFE}"/>
                </a:ext>
              </a:extLst>
            </p:cNvPr>
            <p:cNvSpPr/>
            <p:nvPr/>
          </p:nvSpPr>
          <p:spPr>
            <a:xfrm>
              <a:off x="6179675" y="2397425"/>
              <a:ext cx="212725" cy="50875"/>
            </a:xfrm>
            <a:custGeom>
              <a:avLst/>
              <a:gdLst/>
              <a:ahLst/>
              <a:cxnLst/>
              <a:rect l="l" t="t" r="r" b="b"/>
              <a:pathLst>
                <a:path w="8509" h="2035" extrusionOk="0">
                  <a:moveTo>
                    <a:pt x="8323" y="0"/>
                  </a:moveTo>
                  <a:lnTo>
                    <a:pt x="1" y="1480"/>
                  </a:lnTo>
                  <a:lnTo>
                    <a:pt x="1" y="2035"/>
                  </a:lnTo>
                  <a:lnTo>
                    <a:pt x="8508" y="370"/>
                  </a:lnTo>
                  <a:lnTo>
                    <a:pt x="8323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34" name="Google Shape;4376;p44">
              <a:extLst>
                <a:ext uri="{FF2B5EF4-FFF2-40B4-BE49-F238E27FC236}">
                  <a16:creationId xmlns:a16="http://schemas.microsoft.com/office/drawing/2014/main" id="{FE92D691-9507-917F-5F23-D5F1B5CCC4BD}"/>
                </a:ext>
              </a:extLst>
            </p:cNvPr>
            <p:cNvSpPr/>
            <p:nvPr/>
          </p:nvSpPr>
          <p:spPr>
            <a:xfrm>
              <a:off x="6161175" y="2304950"/>
              <a:ext cx="212725" cy="60125"/>
            </a:xfrm>
            <a:custGeom>
              <a:avLst/>
              <a:gdLst/>
              <a:ahLst/>
              <a:cxnLst/>
              <a:rect l="l" t="t" r="r" b="b"/>
              <a:pathLst>
                <a:path w="8509" h="2405" extrusionOk="0">
                  <a:moveTo>
                    <a:pt x="8324" y="0"/>
                  </a:moveTo>
                  <a:lnTo>
                    <a:pt x="1" y="1850"/>
                  </a:lnTo>
                  <a:lnTo>
                    <a:pt x="186" y="2405"/>
                  </a:lnTo>
                  <a:lnTo>
                    <a:pt x="8509" y="555"/>
                  </a:lnTo>
                  <a:lnTo>
                    <a:pt x="8324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35" name="Google Shape;4377;p44">
              <a:extLst>
                <a:ext uri="{FF2B5EF4-FFF2-40B4-BE49-F238E27FC236}">
                  <a16:creationId xmlns:a16="http://schemas.microsoft.com/office/drawing/2014/main" id="{FE0ACEF5-BA97-7305-834E-91EDDEEB9436}"/>
                </a:ext>
              </a:extLst>
            </p:cNvPr>
            <p:cNvSpPr/>
            <p:nvPr/>
          </p:nvSpPr>
          <p:spPr>
            <a:xfrm>
              <a:off x="6142700" y="2217100"/>
              <a:ext cx="208075" cy="64750"/>
            </a:xfrm>
            <a:custGeom>
              <a:avLst/>
              <a:gdLst/>
              <a:ahLst/>
              <a:cxnLst/>
              <a:rect l="l" t="t" r="r" b="b"/>
              <a:pathLst>
                <a:path w="8323" h="2590" extrusionOk="0">
                  <a:moveTo>
                    <a:pt x="8323" y="0"/>
                  </a:moveTo>
                  <a:lnTo>
                    <a:pt x="0" y="2035"/>
                  </a:lnTo>
                  <a:lnTo>
                    <a:pt x="185" y="2590"/>
                  </a:lnTo>
                  <a:lnTo>
                    <a:pt x="8323" y="555"/>
                  </a:lnTo>
                  <a:lnTo>
                    <a:pt x="8323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36" name="Google Shape;4378;p44">
              <a:extLst>
                <a:ext uri="{FF2B5EF4-FFF2-40B4-BE49-F238E27FC236}">
                  <a16:creationId xmlns:a16="http://schemas.microsoft.com/office/drawing/2014/main" id="{10EB9CE2-6BAD-678E-7DD6-B1CAF315D1B3}"/>
                </a:ext>
              </a:extLst>
            </p:cNvPr>
            <p:cNvSpPr/>
            <p:nvPr/>
          </p:nvSpPr>
          <p:spPr>
            <a:xfrm>
              <a:off x="6119575" y="2129250"/>
              <a:ext cx="208100" cy="69375"/>
            </a:xfrm>
            <a:custGeom>
              <a:avLst/>
              <a:gdLst/>
              <a:ahLst/>
              <a:cxnLst/>
              <a:rect l="l" t="t" r="r" b="b"/>
              <a:pathLst>
                <a:path w="8324" h="2775" extrusionOk="0">
                  <a:moveTo>
                    <a:pt x="8323" y="0"/>
                  </a:moveTo>
                  <a:lnTo>
                    <a:pt x="0" y="2405"/>
                  </a:lnTo>
                  <a:lnTo>
                    <a:pt x="185" y="2774"/>
                  </a:lnTo>
                  <a:lnTo>
                    <a:pt x="8323" y="555"/>
                  </a:lnTo>
                  <a:lnTo>
                    <a:pt x="8323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37" name="Google Shape;4379;p44">
              <a:extLst>
                <a:ext uri="{FF2B5EF4-FFF2-40B4-BE49-F238E27FC236}">
                  <a16:creationId xmlns:a16="http://schemas.microsoft.com/office/drawing/2014/main" id="{9D424C94-17F6-E52B-7614-C8B896E5D4DC}"/>
                </a:ext>
              </a:extLst>
            </p:cNvPr>
            <p:cNvSpPr/>
            <p:nvPr/>
          </p:nvSpPr>
          <p:spPr>
            <a:xfrm>
              <a:off x="6096450" y="2041400"/>
              <a:ext cx="208100" cy="78625"/>
            </a:xfrm>
            <a:custGeom>
              <a:avLst/>
              <a:gdLst/>
              <a:ahLst/>
              <a:cxnLst/>
              <a:rect l="l" t="t" r="r" b="b"/>
              <a:pathLst>
                <a:path w="8324" h="3145" extrusionOk="0">
                  <a:moveTo>
                    <a:pt x="8138" y="0"/>
                  </a:moveTo>
                  <a:lnTo>
                    <a:pt x="1" y="2589"/>
                  </a:lnTo>
                  <a:lnTo>
                    <a:pt x="185" y="3144"/>
                  </a:lnTo>
                  <a:lnTo>
                    <a:pt x="8323" y="555"/>
                  </a:lnTo>
                  <a:lnTo>
                    <a:pt x="8138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38" name="Google Shape;4380;p44">
              <a:extLst>
                <a:ext uri="{FF2B5EF4-FFF2-40B4-BE49-F238E27FC236}">
                  <a16:creationId xmlns:a16="http://schemas.microsoft.com/office/drawing/2014/main" id="{4AE6B289-3AED-E256-764F-78A2DD309E01}"/>
                </a:ext>
              </a:extLst>
            </p:cNvPr>
            <p:cNvSpPr/>
            <p:nvPr/>
          </p:nvSpPr>
          <p:spPr>
            <a:xfrm>
              <a:off x="6068700" y="1958150"/>
              <a:ext cx="203475" cy="83275"/>
            </a:xfrm>
            <a:custGeom>
              <a:avLst/>
              <a:gdLst/>
              <a:ahLst/>
              <a:cxnLst/>
              <a:rect l="l" t="t" r="r" b="b"/>
              <a:pathLst>
                <a:path w="8139" h="3331" extrusionOk="0">
                  <a:moveTo>
                    <a:pt x="7954" y="1"/>
                  </a:moveTo>
                  <a:lnTo>
                    <a:pt x="1" y="2775"/>
                  </a:lnTo>
                  <a:lnTo>
                    <a:pt x="186" y="3330"/>
                  </a:lnTo>
                  <a:lnTo>
                    <a:pt x="8139" y="371"/>
                  </a:lnTo>
                  <a:lnTo>
                    <a:pt x="7954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39" name="Google Shape;4381;p44">
              <a:extLst>
                <a:ext uri="{FF2B5EF4-FFF2-40B4-BE49-F238E27FC236}">
                  <a16:creationId xmlns:a16="http://schemas.microsoft.com/office/drawing/2014/main" id="{6DA84E0D-142B-BCA3-5846-57B036BADBE9}"/>
                </a:ext>
              </a:extLst>
            </p:cNvPr>
            <p:cNvSpPr/>
            <p:nvPr/>
          </p:nvSpPr>
          <p:spPr>
            <a:xfrm>
              <a:off x="6036350" y="1870300"/>
              <a:ext cx="203450" cy="92500"/>
            </a:xfrm>
            <a:custGeom>
              <a:avLst/>
              <a:gdLst/>
              <a:ahLst/>
              <a:cxnLst/>
              <a:rect l="l" t="t" r="r" b="b"/>
              <a:pathLst>
                <a:path w="8138" h="3700" extrusionOk="0">
                  <a:moveTo>
                    <a:pt x="7953" y="1"/>
                  </a:moveTo>
                  <a:lnTo>
                    <a:pt x="0" y="3145"/>
                  </a:lnTo>
                  <a:lnTo>
                    <a:pt x="185" y="3700"/>
                  </a:lnTo>
                  <a:lnTo>
                    <a:pt x="8138" y="556"/>
                  </a:lnTo>
                  <a:lnTo>
                    <a:pt x="7953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40" name="Google Shape;4382;p44">
              <a:extLst>
                <a:ext uri="{FF2B5EF4-FFF2-40B4-BE49-F238E27FC236}">
                  <a16:creationId xmlns:a16="http://schemas.microsoft.com/office/drawing/2014/main" id="{DE62CA67-D16F-F357-A81A-54CF519B6C15}"/>
                </a:ext>
              </a:extLst>
            </p:cNvPr>
            <p:cNvSpPr/>
            <p:nvPr/>
          </p:nvSpPr>
          <p:spPr>
            <a:xfrm>
              <a:off x="6003975" y="1787075"/>
              <a:ext cx="203475" cy="97125"/>
            </a:xfrm>
            <a:custGeom>
              <a:avLst/>
              <a:gdLst/>
              <a:ahLst/>
              <a:cxnLst/>
              <a:rect l="l" t="t" r="r" b="b"/>
              <a:pathLst>
                <a:path w="8139" h="3885" extrusionOk="0">
                  <a:moveTo>
                    <a:pt x="7768" y="1"/>
                  </a:moveTo>
                  <a:lnTo>
                    <a:pt x="0" y="3515"/>
                  </a:lnTo>
                  <a:lnTo>
                    <a:pt x="185" y="3885"/>
                  </a:lnTo>
                  <a:lnTo>
                    <a:pt x="8138" y="371"/>
                  </a:lnTo>
                  <a:lnTo>
                    <a:pt x="7768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41" name="Google Shape;4383;p44">
              <a:extLst>
                <a:ext uri="{FF2B5EF4-FFF2-40B4-BE49-F238E27FC236}">
                  <a16:creationId xmlns:a16="http://schemas.microsoft.com/office/drawing/2014/main" id="{612E60F0-0764-1CAF-3094-361F9C633141}"/>
                </a:ext>
              </a:extLst>
            </p:cNvPr>
            <p:cNvSpPr/>
            <p:nvPr/>
          </p:nvSpPr>
          <p:spPr>
            <a:xfrm>
              <a:off x="5966975" y="1703850"/>
              <a:ext cx="198850" cy="106375"/>
            </a:xfrm>
            <a:custGeom>
              <a:avLst/>
              <a:gdLst/>
              <a:ahLst/>
              <a:cxnLst/>
              <a:rect l="l" t="t" r="r" b="b"/>
              <a:pathLst>
                <a:path w="7954" h="4255" extrusionOk="0">
                  <a:moveTo>
                    <a:pt x="7769" y="1"/>
                  </a:moveTo>
                  <a:lnTo>
                    <a:pt x="1" y="3700"/>
                  </a:lnTo>
                  <a:lnTo>
                    <a:pt x="371" y="4254"/>
                  </a:lnTo>
                  <a:lnTo>
                    <a:pt x="7954" y="371"/>
                  </a:lnTo>
                  <a:lnTo>
                    <a:pt x="7769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42" name="Google Shape;4384;p44">
              <a:extLst>
                <a:ext uri="{FF2B5EF4-FFF2-40B4-BE49-F238E27FC236}">
                  <a16:creationId xmlns:a16="http://schemas.microsoft.com/office/drawing/2014/main" id="{AB312D5A-89C3-73E3-6875-60D3A394CFE0}"/>
                </a:ext>
              </a:extLst>
            </p:cNvPr>
            <p:cNvSpPr/>
            <p:nvPr/>
          </p:nvSpPr>
          <p:spPr>
            <a:xfrm>
              <a:off x="5930000" y="1620625"/>
              <a:ext cx="194225" cy="115625"/>
            </a:xfrm>
            <a:custGeom>
              <a:avLst/>
              <a:gdLst/>
              <a:ahLst/>
              <a:cxnLst/>
              <a:rect l="l" t="t" r="r" b="b"/>
              <a:pathLst>
                <a:path w="7769" h="4625" extrusionOk="0">
                  <a:moveTo>
                    <a:pt x="7583" y="0"/>
                  </a:moveTo>
                  <a:lnTo>
                    <a:pt x="0" y="4069"/>
                  </a:lnTo>
                  <a:lnTo>
                    <a:pt x="185" y="4624"/>
                  </a:lnTo>
                  <a:lnTo>
                    <a:pt x="7768" y="555"/>
                  </a:lnTo>
                  <a:lnTo>
                    <a:pt x="7583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43" name="Google Shape;4385;p44">
              <a:extLst>
                <a:ext uri="{FF2B5EF4-FFF2-40B4-BE49-F238E27FC236}">
                  <a16:creationId xmlns:a16="http://schemas.microsoft.com/office/drawing/2014/main" id="{BCA54782-1B50-A9C6-F8FB-FEA460F1001B}"/>
                </a:ext>
              </a:extLst>
            </p:cNvPr>
            <p:cNvSpPr/>
            <p:nvPr/>
          </p:nvSpPr>
          <p:spPr>
            <a:xfrm>
              <a:off x="5888375" y="1542025"/>
              <a:ext cx="194225" cy="120250"/>
            </a:xfrm>
            <a:custGeom>
              <a:avLst/>
              <a:gdLst/>
              <a:ahLst/>
              <a:cxnLst/>
              <a:rect l="l" t="t" r="r" b="b"/>
              <a:pathLst>
                <a:path w="7769" h="4810" extrusionOk="0">
                  <a:moveTo>
                    <a:pt x="7399" y="0"/>
                  </a:moveTo>
                  <a:lnTo>
                    <a:pt x="1" y="4254"/>
                  </a:lnTo>
                  <a:lnTo>
                    <a:pt x="371" y="4809"/>
                  </a:lnTo>
                  <a:lnTo>
                    <a:pt x="7769" y="370"/>
                  </a:lnTo>
                  <a:lnTo>
                    <a:pt x="7399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44" name="Google Shape;4386;p44">
              <a:extLst>
                <a:ext uri="{FF2B5EF4-FFF2-40B4-BE49-F238E27FC236}">
                  <a16:creationId xmlns:a16="http://schemas.microsoft.com/office/drawing/2014/main" id="{44077C27-6F25-4C04-D912-02453FE7762F}"/>
                </a:ext>
              </a:extLst>
            </p:cNvPr>
            <p:cNvSpPr/>
            <p:nvPr/>
          </p:nvSpPr>
          <p:spPr>
            <a:xfrm>
              <a:off x="5856025" y="1458800"/>
              <a:ext cx="184975" cy="124850"/>
            </a:xfrm>
            <a:custGeom>
              <a:avLst/>
              <a:gdLst/>
              <a:ahLst/>
              <a:cxnLst/>
              <a:rect l="l" t="t" r="r" b="b"/>
              <a:pathLst>
                <a:path w="7399" h="4994" extrusionOk="0">
                  <a:moveTo>
                    <a:pt x="7213" y="0"/>
                  </a:moveTo>
                  <a:lnTo>
                    <a:pt x="0" y="4624"/>
                  </a:lnTo>
                  <a:lnTo>
                    <a:pt x="185" y="4994"/>
                  </a:lnTo>
                  <a:lnTo>
                    <a:pt x="7398" y="555"/>
                  </a:lnTo>
                  <a:lnTo>
                    <a:pt x="7213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45" name="Google Shape;4387;p44">
              <a:extLst>
                <a:ext uri="{FF2B5EF4-FFF2-40B4-BE49-F238E27FC236}">
                  <a16:creationId xmlns:a16="http://schemas.microsoft.com/office/drawing/2014/main" id="{8CFE332D-5E2F-1532-359E-3643E47F560F}"/>
                </a:ext>
              </a:extLst>
            </p:cNvPr>
            <p:cNvSpPr/>
            <p:nvPr/>
          </p:nvSpPr>
          <p:spPr>
            <a:xfrm>
              <a:off x="5800525" y="1389425"/>
              <a:ext cx="184975" cy="129500"/>
            </a:xfrm>
            <a:custGeom>
              <a:avLst/>
              <a:gdLst/>
              <a:ahLst/>
              <a:cxnLst/>
              <a:rect l="l" t="t" r="r" b="b"/>
              <a:pathLst>
                <a:path w="7399" h="5180" extrusionOk="0">
                  <a:moveTo>
                    <a:pt x="7029" y="1"/>
                  </a:moveTo>
                  <a:lnTo>
                    <a:pt x="1" y="4625"/>
                  </a:lnTo>
                  <a:lnTo>
                    <a:pt x="371" y="5180"/>
                  </a:lnTo>
                  <a:lnTo>
                    <a:pt x="7399" y="371"/>
                  </a:lnTo>
                  <a:lnTo>
                    <a:pt x="7029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46" name="Google Shape;4388;p44">
              <a:extLst>
                <a:ext uri="{FF2B5EF4-FFF2-40B4-BE49-F238E27FC236}">
                  <a16:creationId xmlns:a16="http://schemas.microsoft.com/office/drawing/2014/main" id="{B6980629-D082-07EA-128F-040420447E34}"/>
                </a:ext>
              </a:extLst>
            </p:cNvPr>
            <p:cNvSpPr/>
            <p:nvPr/>
          </p:nvSpPr>
          <p:spPr>
            <a:xfrm>
              <a:off x="5754300" y="1310825"/>
              <a:ext cx="180350" cy="138750"/>
            </a:xfrm>
            <a:custGeom>
              <a:avLst/>
              <a:gdLst/>
              <a:ahLst/>
              <a:cxnLst/>
              <a:rect l="l" t="t" r="r" b="b"/>
              <a:pathLst>
                <a:path w="7214" h="5550" extrusionOk="0">
                  <a:moveTo>
                    <a:pt x="6843" y="1"/>
                  </a:moveTo>
                  <a:lnTo>
                    <a:pt x="0" y="5179"/>
                  </a:lnTo>
                  <a:lnTo>
                    <a:pt x="185" y="5549"/>
                  </a:lnTo>
                  <a:lnTo>
                    <a:pt x="7213" y="556"/>
                  </a:lnTo>
                  <a:lnTo>
                    <a:pt x="6843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47" name="Google Shape;4389;p44">
              <a:extLst>
                <a:ext uri="{FF2B5EF4-FFF2-40B4-BE49-F238E27FC236}">
                  <a16:creationId xmlns:a16="http://schemas.microsoft.com/office/drawing/2014/main" id="{1343B3C0-BE7E-10BB-7AA7-462FAD2C089C}"/>
                </a:ext>
              </a:extLst>
            </p:cNvPr>
            <p:cNvSpPr/>
            <p:nvPr/>
          </p:nvSpPr>
          <p:spPr>
            <a:xfrm>
              <a:off x="5703425" y="1241475"/>
              <a:ext cx="175725" cy="138750"/>
            </a:xfrm>
            <a:custGeom>
              <a:avLst/>
              <a:gdLst/>
              <a:ahLst/>
              <a:cxnLst/>
              <a:rect l="l" t="t" r="r" b="b"/>
              <a:pathLst>
                <a:path w="7029" h="5550" extrusionOk="0">
                  <a:moveTo>
                    <a:pt x="6659" y="0"/>
                  </a:moveTo>
                  <a:lnTo>
                    <a:pt x="1" y="5179"/>
                  </a:lnTo>
                  <a:lnTo>
                    <a:pt x="186" y="5549"/>
                  </a:lnTo>
                  <a:lnTo>
                    <a:pt x="7029" y="370"/>
                  </a:lnTo>
                  <a:lnTo>
                    <a:pt x="6659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48" name="Google Shape;4390;p44">
              <a:extLst>
                <a:ext uri="{FF2B5EF4-FFF2-40B4-BE49-F238E27FC236}">
                  <a16:creationId xmlns:a16="http://schemas.microsoft.com/office/drawing/2014/main" id="{BA9C35CB-94F8-FF95-CAEA-CC52F635FAC0}"/>
                </a:ext>
              </a:extLst>
            </p:cNvPr>
            <p:cNvSpPr/>
            <p:nvPr/>
          </p:nvSpPr>
          <p:spPr>
            <a:xfrm>
              <a:off x="5647950" y="1167500"/>
              <a:ext cx="171100" cy="147975"/>
            </a:xfrm>
            <a:custGeom>
              <a:avLst/>
              <a:gdLst/>
              <a:ahLst/>
              <a:cxnLst/>
              <a:rect l="l" t="t" r="r" b="b"/>
              <a:pathLst>
                <a:path w="6844" h="5919" extrusionOk="0">
                  <a:moveTo>
                    <a:pt x="6474" y="0"/>
                  </a:moveTo>
                  <a:lnTo>
                    <a:pt x="0" y="5549"/>
                  </a:lnTo>
                  <a:lnTo>
                    <a:pt x="370" y="5919"/>
                  </a:lnTo>
                  <a:lnTo>
                    <a:pt x="6843" y="370"/>
                  </a:lnTo>
                  <a:lnTo>
                    <a:pt x="6474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49" name="Google Shape;4391;p44">
              <a:extLst>
                <a:ext uri="{FF2B5EF4-FFF2-40B4-BE49-F238E27FC236}">
                  <a16:creationId xmlns:a16="http://schemas.microsoft.com/office/drawing/2014/main" id="{14B65839-0995-4DA0-9D17-50444367E00F}"/>
                </a:ext>
              </a:extLst>
            </p:cNvPr>
            <p:cNvSpPr/>
            <p:nvPr/>
          </p:nvSpPr>
          <p:spPr>
            <a:xfrm>
              <a:off x="5583200" y="1093525"/>
              <a:ext cx="166500" cy="152600"/>
            </a:xfrm>
            <a:custGeom>
              <a:avLst/>
              <a:gdLst/>
              <a:ahLst/>
              <a:cxnLst/>
              <a:rect l="l" t="t" r="r" b="b"/>
              <a:pathLst>
                <a:path w="6660" h="6104" extrusionOk="0">
                  <a:moveTo>
                    <a:pt x="6289" y="0"/>
                  </a:moveTo>
                  <a:lnTo>
                    <a:pt x="1" y="5734"/>
                  </a:lnTo>
                  <a:lnTo>
                    <a:pt x="186" y="6103"/>
                  </a:lnTo>
                  <a:lnTo>
                    <a:pt x="6659" y="370"/>
                  </a:lnTo>
                  <a:lnTo>
                    <a:pt x="6289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50" name="Google Shape;4392;p44">
              <a:extLst>
                <a:ext uri="{FF2B5EF4-FFF2-40B4-BE49-F238E27FC236}">
                  <a16:creationId xmlns:a16="http://schemas.microsoft.com/office/drawing/2014/main" id="{F6E1B91A-DA1D-86F0-3C4D-F081837A9E87}"/>
                </a:ext>
              </a:extLst>
            </p:cNvPr>
            <p:cNvSpPr/>
            <p:nvPr/>
          </p:nvSpPr>
          <p:spPr>
            <a:xfrm>
              <a:off x="5536975" y="1033400"/>
              <a:ext cx="161850" cy="157225"/>
            </a:xfrm>
            <a:custGeom>
              <a:avLst/>
              <a:gdLst/>
              <a:ahLst/>
              <a:cxnLst/>
              <a:rect l="l" t="t" r="r" b="b"/>
              <a:pathLst>
                <a:path w="6474" h="6289" extrusionOk="0">
                  <a:moveTo>
                    <a:pt x="6104" y="1"/>
                  </a:moveTo>
                  <a:lnTo>
                    <a:pt x="0" y="5919"/>
                  </a:lnTo>
                  <a:lnTo>
                    <a:pt x="370" y="6289"/>
                  </a:lnTo>
                  <a:lnTo>
                    <a:pt x="6474" y="371"/>
                  </a:lnTo>
                  <a:lnTo>
                    <a:pt x="6104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51" name="Google Shape;4393;p44">
              <a:extLst>
                <a:ext uri="{FF2B5EF4-FFF2-40B4-BE49-F238E27FC236}">
                  <a16:creationId xmlns:a16="http://schemas.microsoft.com/office/drawing/2014/main" id="{3648C38C-B341-354D-D1DA-363C9882E03C}"/>
                </a:ext>
              </a:extLst>
            </p:cNvPr>
            <p:cNvSpPr/>
            <p:nvPr/>
          </p:nvSpPr>
          <p:spPr>
            <a:xfrm>
              <a:off x="5476875" y="968675"/>
              <a:ext cx="157225" cy="161850"/>
            </a:xfrm>
            <a:custGeom>
              <a:avLst/>
              <a:gdLst/>
              <a:ahLst/>
              <a:cxnLst/>
              <a:rect l="l" t="t" r="r" b="b"/>
              <a:pathLst>
                <a:path w="6289" h="6474" extrusionOk="0">
                  <a:moveTo>
                    <a:pt x="5918" y="0"/>
                  </a:moveTo>
                  <a:lnTo>
                    <a:pt x="0" y="6104"/>
                  </a:lnTo>
                  <a:lnTo>
                    <a:pt x="370" y="6474"/>
                  </a:lnTo>
                  <a:lnTo>
                    <a:pt x="6288" y="370"/>
                  </a:lnTo>
                  <a:lnTo>
                    <a:pt x="5918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52" name="Google Shape;4394;p44">
              <a:extLst>
                <a:ext uri="{FF2B5EF4-FFF2-40B4-BE49-F238E27FC236}">
                  <a16:creationId xmlns:a16="http://schemas.microsoft.com/office/drawing/2014/main" id="{25667759-C8C4-FA52-6D8B-7E15B7E0BB8D}"/>
                </a:ext>
              </a:extLst>
            </p:cNvPr>
            <p:cNvSpPr/>
            <p:nvPr/>
          </p:nvSpPr>
          <p:spPr>
            <a:xfrm>
              <a:off x="5416750" y="908550"/>
              <a:ext cx="152625" cy="166500"/>
            </a:xfrm>
            <a:custGeom>
              <a:avLst/>
              <a:gdLst/>
              <a:ahLst/>
              <a:cxnLst/>
              <a:rect l="l" t="t" r="r" b="b"/>
              <a:pathLst>
                <a:path w="6105" h="6660" extrusionOk="0">
                  <a:moveTo>
                    <a:pt x="5549" y="1"/>
                  </a:moveTo>
                  <a:lnTo>
                    <a:pt x="1" y="6289"/>
                  </a:lnTo>
                  <a:lnTo>
                    <a:pt x="371" y="6659"/>
                  </a:lnTo>
                  <a:lnTo>
                    <a:pt x="6104" y="371"/>
                  </a:lnTo>
                  <a:lnTo>
                    <a:pt x="5549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53" name="Google Shape;4395;p44">
              <a:extLst>
                <a:ext uri="{FF2B5EF4-FFF2-40B4-BE49-F238E27FC236}">
                  <a16:creationId xmlns:a16="http://schemas.microsoft.com/office/drawing/2014/main" id="{E4DB9F9A-8F71-D9B5-C30A-9E709F688E46}"/>
                </a:ext>
              </a:extLst>
            </p:cNvPr>
            <p:cNvSpPr/>
            <p:nvPr/>
          </p:nvSpPr>
          <p:spPr>
            <a:xfrm>
              <a:off x="5352025" y="848450"/>
              <a:ext cx="147975" cy="171100"/>
            </a:xfrm>
            <a:custGeom>
              <a:avLst/>
              <a:gdLst/>
              <a:ahLst/>
              <a:cxnLst/>
              <a:rect l="l" t="t" r="r" b="b"/>
              <a:pathLst>
                <a:path w="5919" h="6844" extrusionOk="0">
                  <a:moveTo>
                    <a:pt x="5549" y="1"/>
                  </a:moveTo>
                  <a:lnTo>
                    <a:pt x="0" y="6474"/>
                  </a:lnTo>
                  <a:lnTo>
                    <a:pt x="370" y="6844"/>
                  </a:lnTo>
                  <a:lnTo>
                    <a:pt x="5919" y="186"/>
                  </a:lnTo>
                  <a:lnTo>
                    <a:pt x="5549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54" name="Google Shape;4396;p44">
              <a:extLst>
                <a:ext uri="{FF2B5EF4-FFF2-40B4-BE49-F238E27FC236}">
                  <a16:creationId xmlns:a16="http://schemas.microsoft.com/office/drawing/2014/main" id="{F88244EE-B2D3-745D-2353-BB2F8588D65C}"/>
                </a:ext>
              </a:extLst>
            </p:cNvPr>
            <p:cNvSpPr/>
            <p:nvPr/>
          </p:nvSpPr>
          <p:spPr>
            <a:xfrm>
              <a:off x="5287275" y="788350"/>
              <a:ext cx="138750" cy="175725"/>
            </a:xfrm>
            <a:custGeom>
              <a:avLst/>
              <a:gdLst/>
              <a:ahLst/>
              <a:cxnLst/>
              <a:rect l="l" t="t" r="r" b="b"/>
              <a:pathLst>
                <a:path w="5550" h="7029" extrusionOk="0">
                  <a:moveTo>
                    <a:pt x="5180" y="0"/>
                  </a:moveTo>
                  <a:lnTo>
                    <a:pt x="1" y="6843"/>
                  </a:lnTo>
                  <a:lnTo>
                    <a:pt x="371" y="7028"/>
                  </a:lnTo>
                  <a:lnTo>
                    <a:pt x="5550" y="370"/>
                  </a:lnTo>
                  <a:lnTo>
                    <a:pt x="5180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55" name="Google Shape;4397;p44">
              <a:extLst>
                <a:ext uri="{FF2B5EF4-FFF2-40B4-BE49-F238E27FC236}">
                  <a16:creationId xmlns:a16="http://schemas.microsoft.com/office/drawing/2014/main" id="{D1DD7910-C4DC-9CE3-77E0-DC0A84894333}"/>
                </a:ext>
              </a:extLst>
            </p:cNvPr>
            <p:cNvSpPr/>
            <p:nvPr/>
          </p:nvSpPr>
          <p:spPr>
            <a:xfrm>
              <a:off x="5217925" y="732850"/>
              <a:ext cx="134125" cy="180350"/>
            </a:xfrm>
            <a:custGeom>
              <a:avLst/>
              <a:gdLst/>
              <a:ahLst/>
              <a:cxnLst/>
              <a:rect l="l" t="t" r="r" b="b"/>
              <a:pathLst>
                <a:path w="5365" h="7214" extrusionOk="0">
                  <a:moveTo>
                    <a:pt x="4994" y="1"/>
                  </a:moveTo>
                  <a:lnTo>
                    <a:pt x="1" y="7029"/>
                  </a:lnTo>
                  <a:lnTo>
                    <a:pt x="371" y="7214"/>
                  </a:lnTo>
                  <a:lnTo>
                    <a:pt x="5364" y="371"/>
                  </a:lnTo>
                  <a:lnTo>
                    <a:pt x="4994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56" name="Google Shape;4398;p44">
              <a:extLst>
                <a:ext uri="{FF2B5EF4-FFF2-40B4-BE49-F238E27FC236}">
                  <a16:creationId xmlns:a16="http://schemas.microsoft.com/office/drawing/2014/main" id="{310583FE-4160-A252-784F-7CB761601B2C}"/>
                </a:ext>
              </a:extLst>
            </p:cNvPr>
            <p:cNvSpPr/>
            <p:nvPr/>
          </p:nvSpPr>
          <p:spPr>
            <a:xfrm>
              <a:off x="5148575" y="682000"/>
              <a:ext cx="129500" cy="184975"/>
            </a:xfrm>
            <a:custGeom>
              <a:avLst/>
              <a:gdLst/>
              <a:ahLst/>
              <a:cxnLst/>
              <a:rect l="l" t="t" r="r" b="b"/>
              <a:pathLst>
                <a:path w="5180" h="7399" extrusionOk="0">
                  <a:moveTo>
                    <a:pt x="4809" y="0"/>
                  </a:moveTo>
                  <a:lnTo>
                    <a:pt x="0" y="7213"/>
                  </a:lnTo>
                  <a:lnTo>
                    <a:pt x="555" y="7398"/>
                  </a:lnTo>
                  <a:lnTo>
                    <a:pt x="5179" y="370"/>
                  </a:lnTo>
                  <a:lnTo>
                    <a:pt x="4809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57" name="Google Shape;4399;p44">
              <a:extLst>
                <a:ext uri="{FF2B5EF4-FFF2-40B4-BE49-F238E27FC236}">
                  <a16:creationId xmlns:a16="http://schemas.microsoft.com/office/drawing/2014/main" id="{3272C467-C758-D0FC-EB58-A39D084C0955}"/>
                </a:ext>
              </a:extLst>
            </p:cNvPr>
            <p:cNvSpPr/>
            <p:nvPr/>
          </p:nvSpPr>
          <p:spPr>
            <a:xfrm>
              <a:off x="5079225" y="631125"/>
              <a:ext cx="124850" cy="189600"/>
            </a:xfrm>
            <a:custGeom>
              <a:avLst/>
              <a:gdLst/>
              <a:ahLst/>
              <a:cxnLst/>
              <a:rect l="l" t="t" r="r" b="b"/>
              <a:pathLst>
                <a:path w="4994" h="7584" extrusionOk="0">
                  <a:moveTo>
                    <a:pt x="4439" y="1"/>
                  </a:moveTo>
                  <a:lnTo>
                    <a:pt x="0" y="7399"/>
                  </a:lnTo>
                  <a:lnTo>
                    <a:pt x="370" y="7584"/>
                  </a:lnTo>
                  <a:lnTo>
                    <a:pt x="4994" y="371"/>
                  </a:lnTo>
                  <a:lnTo>
                    <a:pt x="4439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58" name="Google Shape;4400;p44">
              <a:extLst>
                <a:ext uri="{FF2B5EF4-FFF2-40B4-BE49-F238E27FC236}">
                  <a16:creationId xmlns:a16="http://schemas.microsoft.com/office/drawing/2014/main" id="{9C5ACDC0-FDC4-0CFF-65A2-806C6DFBE99C}"/>
                </a:ext>
              </a:extLst>
            </p:cNvPr>
            <p:cNvSpPr/>
            <p:nvPr/>
          </p:nvSpPr>
          <p:spPr>
            <a:xfrm>
              <a:off x="5005225" y="584900"/>
              <a:ext cx="120250" cy="194225"/>
            </a:xfrm>
            <a:custGeom>
              <a:avLst/>
              <a:gdLst/>
              <a:ahLst/>
              <a:cxnLst/>
              <a:rect l="l" t="t" r="r" b="b"/>
              <a:pathLst>
                <a:path w="4810" h="7769" extrusionOk="0">
                  <a:moveTo>
                    <a:pt x="4440" y="0"/>
                  </a:moveTo>
                  <a:lnTo>
                    <a:pt x="1" y="7398"/>
                  </a:lnTo>
                  <a:lnTo>
                    <a:pt x="556" y="7768"/>
                  </a:lnTo>
                  <a:lnTo>
                    <a:pt x="4810" y="370"/>
                  </a:lnTo>
                  <a:lnTo>
                    <a:pt x="4440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59" name="Google Shape;4401;p44">
              <a:extLst>
                <a:ext uri="{FF2B5EF4-FFF2-40B4-BE49-F238E27FC236}">
                  <a16:creationId xmlns:a16="http://schemas.microsoft.com/office/drawing/2014/main" id="{40A72496-CCEF-E710-3187-A0A26B12B774}"/>
                </a:ext>
              </a:extLst>
            </p:cNvPr>
            <p:cNvSpPr/>
            <p:nvPr/>
          </p:nvSpPr>
          <p:spPr>
            <a:xfrm>
              <a:off x="4931250" y="543275"/>
              <a:ext cx="115625" cy="194225"/>
            </a:xfrm>
            <a:custGeom>
              <a:avLst/>
              <a:gdLst/>
              <a:ahLst/>
              <a:cxnLst/>
              <a:rect l="l" t="t" r="r" b="b"/>
              <a:pathLst>
                <a:path w="4625" h="7769" extrusionOk="0">
                  <a:moveTo>
                    <a:pt x="4070" y="1"/>
                  </a:moveTo>
                  <a:lnTo>
                    <a:pt x="1" y="7399"/>
                  </a:lnTo>
                  <a:lnTo>
                    <a:pt x="556" y="7769"/>
                  </a:lnTo>
                  <a:lnTo>
                    <a:pt x="4625" y="186"/>
                  </a:lnTo>
                  <a:lnTo>
                    <a:pt x="4070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60" name="Google Shape;4402;p44">
              <a:extLst>
                <a:ext uri="{FF2B5EF4-FFF2-40B4-BE49-F238E27FC236}">
                  <a16:creationId xmlns:a16="http://schemas.microsoft.com/office/drawing/2014/main" id="{B83BD704-3691-A7D5-64DA-D5EDE10B6642}"/>
                </a:ext>
              </a:extLst>
            </p:cNvPr>
            <p:cNvSpPr/>
            <p:nvPr/>
          </p:nvSpPr>
          <p:spPr>
            <a:xfrm>
              <a:off x="4857275" y="501675"/>
              <a:ext cx="106375" cy="198850"/>
            </a:xfrm>
            <a:custGeom>
              <a:avLst/>
              <a:gdLst/>
              <a:ahLst/>
              <a:cxnLst/>
              <a:rect l="l" t="t" r="r" b="b"/>
              <a:pathLst>
                <a:path w="4255" h="7954" extrusionOk="0">
                  <a:moveTo>
                    <a:pt x="3884" y="0"/>
                  </a:moveTo>
                  <a:lnTo>
                    <a:pt x="1" y="7583"/>
                  </a:lnTo>
                  <a:lnTo>
                    <a:pt x="555" y="7953"/>
                  </a:lnTo>
                  <a:lnTo>
                    <a:pt x="4254" y="185"/>
                  </a:lnTo>
                  <a:lnTo>
                    <a:pt x="3884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61" name="Google Shape;4403;p44">
              <a:extLst>
                <a:ext uri="{FF2B5EF4-FFF2-40B4-BE49-F238E27FC236}">
                  <a16:creationId xmlns:a16="http://schemas.microsoft.com/office/drawing/2014/main" id="{2305D74A-5072-FDC8-3F55-111327D8A181}"/>
                </a:ext>
              </a:extLst>
            </p:cNvPr>
            <p:cNvSpPr/>
            <p:nvPr/>
          </p:nvSpPr>
          <p:spPr>
            <a:xfrm>
              <a:off x="4783300" y="460050"/>
              <a:ext cx="97125" cy="203475"/>
            </a:xfrm>
            <a:custGeom>
              <a:avLst/>
              <a:gdLst/>
              <a:ahLst/>
              <a:cxnLst/>
              <a:rect l="l" t="t" r="r" b="b"/>
              <a:pathLst>
                <a:path w="3885" h="8139" extrusionOk="0">
                  <a:moveTo>
                    <a:pt x="3329" y="1"/>
                  </a:moveTo>
                  <a:lnTo>
                    <a:pt x="0" y="7954"/>
                  </a:lnTo>
                  <a:lnTo>
                    <a:pt x="370" y="8139"/>
                  </a:lnTo>
                  <a:lnTo>
                    <a:pt x="3884" y="371"/>
                  </a:lnTo>
                  <a:lnTo>
                    <a:pt x="3329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62" name="Google Shape;4404;p44">
              <a:extLst>
                <a:ext uri="{FF2B5EF4-FFF2-40B4-BE49-F238E27FC236}">
                  <a16:creationId xmlns:a16="http://schemas.microsoft.com/office/drawing/2014/main" id="{4E060999-136D-20F3-E7F5-8D895461F4C1}"/>
                </a:ext>
              </a:extLst>
            </p:cNvPr>
            <p:cNvSpPr/>
            <p:nvPr/>
          </p:nvSpPr>
          <p:spPr>
            <a:xfrm>
              <a:off x="4704700" y="427700"/>
              <a:ext cx="92500" cy="203450"/>
            </a:xfrm>
            <a:custGeom>
              <a:avLst/>
              <a:gdLst/>
              <a:ahLst/>
              <a:cxnLst/>
              <a:rect l="l" t="t" r="r" b="b"/>
              <a:pathLst>
                <a:path w="3700" h="8138" extrusionOk="0">
                  <a:moveTo>
                    <a:pt x="3329" y="0"/>
                  </a:moveTo>
                  <a:lnTo>
                    <a:pt x="0" y="7953"/>
                  </a:lnTo>
                  <a:lnTo>
                    <a:pt x="555" y="8138"/>
                  </a:lnTo>
                  <a:lnTo>
                    <a:pt x="3699" y="185"/>
                  </a:lnTo>
                  <a:lnTo>
                    <a:pt x="3329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63" name="Google Shape;4405;p44">
              <a:extLst>
                <a:ext uri="{FF2B5EF4-FFF2-40B4-BE49-F238E27FC236}">
                  <a16:creationId xmlns:a16="http://schemas.microsoft.com/office/drawing/2014/main" id="{BAD2D9DB-72CF-37E4-EE2E-8F2205D049D2}"/>
                </a:ext>
              </a:extLst>
            </p:cNvPr>
            <p:cNvSpPr/>
            <p:nvPr/>
          </p:nvSpPr>
          <p:spPr>
            <a:xfrm>
              <a:off x="4626075" y="395325"/>
              <a:ext cx="87900" cy="203475"/>
            </a:xfrm>
            <a:custGeom>
              <a:avLst/>
              <a:gdLst/>
              <a:ahLst/>
              <a:cxnLst/>
              <a:rect l="l" t="t" r="r" b="b"/>
              <a:pathLst>
                <a:path w="3516" h="8139" extrusionOk="0">
                  <a:moveTo>
                    <a:pt x="2960" y="0"/>
                  </a:moveTo>
                  <a:lnTo>
                    <a:pt x="1" y="7953"/>
                  </a:lnTo>
                  <a:lnTo>
                    <a:pt x="556" y="8138"/>
                  </a:lnTo>
                  <a:lnTo>
                    <a:pt x="3515" y="185"/>
                  </a:lnTo>
                  <a:lnTo>
                    <a:pt x="2960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64" name="Google Shape;4406;p44">
              <a:extLst>
                <a:ext uri="{FF2B5EF4-FFF2-40B4-BE49-F238E27FC236}">
                  <a16:creationId xmlns:a16="http://schemas.microsoft.com/office/drawing/2014/main" id="{457E975F-9624-AE02-45B6-73FCD0EFCF97}"/>
                </a:ext>
              </a:extLst>
            </p:cNvPr>
            <p:cNvSpPr/>
            <p:nvPr/>
          </p:nvSpPr>
          <p:spPr>
            <a:xfrm>
              <a:off x="4547475" y="362950"/>
              <a:ext cx="78625" cy="208100"/>
            </a:xfrm>
            <a:custGeom>
              <a:avLst/>
              <a:gdLst/>
              <a:ahLst/>
              <a:cxnLst/>
              <a:rect l="l" t="t" r="r" b="b"/>
              <a:pathLst>
                <a:path w="3145" h="8324" extrusionOk="0">
                  <a:moveTo>
                    <a:pt x="2590" y="1"/>
                  </a:moveTo>
                  <a:lnTo>
                    <a:pt x="1" y="8139"/>
                  </a:lnTo>
                  <a:lnTo>
                    <a:pt x="556" y="8324"/>
                  </a:lnTo>
                  <a:lnTo>
                    <a:pt x="3145" y="186"/>
                  </a:lnTo>
                  <a:lnTo>
                    <a:pt x="2590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65" name="Google Shape;4407;p44">
              <a:extLst>
                <a:ext uri="{FF2B5EF4-FFF2-40B4-BE49-F238E27FC236}">
                  <a16:creationId xmlns:a16="http://schemas.microsoft.com/office/drawing/2014/main" id="{C054C622-F49C-EEDB-CC8A-08AC0CB15449}"/>
                </a:ext>
              </a:extLst>
            </p:cNvPr>
            <p:cNvSpPr/>
            <p:nvPr/>
          </p:nvSpPr>
          <p:spPr>
            <a:xfrm>
              <a:off x="4468875" y="339825"/>
              <a:ext cx="69375" cy="208100"/>
            </a:xfrm>
            <a:custGeom>
              <a:avLst/>
              <a:gdLst/>
              <a:ahLst/>
              <a:cxnLst/>
              <a:rect l="l" t="t" r="r" b="b"/>
              <a:pathLst>
                <a:path w="2775" h="8324" extrusionOk="0">
                  <a:moveTo>
                    <a:pt x="2220" y="1"/>
                  </a:moveTo>
                  <a:lnTo>
                    <a:pt x="1" y="8139"/>
                  </a:lnTo>
                  <a:lnTo>
                    <a:pt x="370" y="8324"/>
                  </a:lnTo>
                  <a:lnTo>
                    <a:pt x="2775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66" name="Google Shape;4408;p44">
              <a:extLst>
                <a:ext uri="{FF2B5EF4-FFF2-40B4-BE49-F238E27FC236}">
                  <a16:creationId xmlns:a16="http://schemas.microsoft.com/office/drawing/2014/main" id="{1CAE2E77-B5F8-D85A-26D3-B813C7694D37}"/>
                </a:ext>
              </a:extLst>
            </p:cNvPr>
            <p:cNvSpPr/>
            <p:nvPr/>
          </p:nvSpPr>
          <p:spPr>
            <a:xfrm>
              <a:off x="4385650" y="316725"/>
              <a:ext cx="64750" cy="208075"/>
            </a:xfrm>
            <a:custGeom>
              <a:avLst/>
              <a:gdLst/>
              <a:ahLst/>
              <a:cxnLst/>
              <a:rect l="l" t="t" r="r" b="b"/>
              <a:pathLst>
                <a:path w="2590" h="8323" extrusionOk="0">
                  <a:moveTo>
                    <a:pt x="2035" y="0"/>
                  </a:moveTo>
                  <a:lnTo>
                    <a:pt x="0" y="8138"/>
                  </a:lnTo>
                  <a:lnTo>
                    <a:pt x="555" y="8323"/>
                  </a:lnTo>
                  <a:lnTo>
                    <a:pt x="2590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67" name="Google Shape;4409;p44">
              <a:extLst>
                <a:ext uri="{FF2B5EF4-FFF2-40B4-BE49-F238E27FC236}">
                  <a16:creationId xmlns:a16="http://schemas.microsoft.com/office/drawing/2014/main" id="{804C1A65-F106-70FB-518C-CDBE622EC1BA}"/>
                </a:ext>
              </a:extLst>
            </p:cNvPr>
            <p:cNvSpPr/>
            <p:nvPr/>
          </p:nvSpPr>
          <p:spPr>
            <a:xfrm>
              <a:off x="4302425" y="293600"/>
              <a:ext cx="55500" cy="212725"/>
            </a:xfrm>
            <a:custGeom>
              <a:avLst/>
              <a:gdLst/>
              <a:ahLst/>
              <a:cxnLst/>
              <a:rect l="l" t="t" r="r" b="b"/>
              <a:pathLst>
                <a:path w="2220" h="8509" extrusionOk="0">
                  <a:moveTo>
                    <a:pt x="1850" y="0"/>
                  </a:moveTo>
                  <a:lnTo>
                    <a:pt x="0" y="8323"/>
                  </a:lnTo>
                  <a:lnTo>
                    <a:pt x="555" y="8508"/>
                  </a:lnTo>
                  <a:lnTo>
                    <a:pt x="2220" y="185"/>
                  </a:lnTo>
                  <a:lnTo>
                    <a:pt x="1850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68" name="Google Shape;4410;p44">
              <a:extLst>
                <a:ext uri="{FF2B5EF4-FFF2-40B4-BE49-F238E27FC236}">
                  <a16:creationId xmlns:a16="http://schemas.microsoft.com/office/drawing/2014/main" id="{C2B84A4B-5070-C63F-AC22-C94B239B4196}"/>
                </a:ext>
              </a:extLst>
            </p:cNvPr>
            <p:cNvSpPr/>
            <p:nvPr/>
          </p:nvSpPr>
          <p:spPr>
            <a:xfrm>
              <a:off x="4223825" y="279725"/>
              <a:ext cx="46250" cy="212725"/>
            </a:xfrm>
            <a:custGeom>
              <a:avLst/>
              <a:gdLst/>
              <a:ahLst/>
              <a:cxnLst/>
              <a:rect l="l" t="t" r="r" b="b"/>
              <a:pathLst>
                <a:path w="1850" h="8509" extrusionOk="0">
                  <a:moveTo>
                    <a:pt x="1295" y="1"/>
                  </a:moveTo>
                  <a:lnTo>
                    <a:pt x="0" y="8323"/>
                  </a:lnTo>
                  <a:lnTo>
                    <a:pt x="370" y="8508"/>
                  </a:lnTo>
                  <a:lnTo>
                    <a:pt x="1850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69" name="Google Shape;4411;p44">
              <a:extLst>
                <a:ext uri="{FF2B5EF4-FFF2-40B4-BE49-F238E27FC236}">
                  <a16:creationId xmlns:a16="http://schemas.microsoft.com/office/drawing/2014/main" id="{4DBEB134-7BE3-80BC-8E1C-3722286EC2F6}"/>
                </a:ext>
              </a:extLst>
            </p:cNvPr>
            <p:cNvSpPr/>
            <p:nvPr/>
          </p:nvSpPr>
          <p:spPr>
            <a:xfrm>
              <a:off x="4140600" y="261225"/>
              <a:ext cx="41625" cy="217350"/>
            </a:xfrm>
            <a:custGeom>
              <a:avLst/>
              <a:gdLst/>
              <a:ahLst/>
              <a:cxnLst/>
              <a:rect l="l" t="t" r="r" b="b"/>
              <a:pathLst>
                <a:path w="1665" h="8694" extrusionOk="0">
                  <a:moveTo>
                    <a:pt x="1110" y="1"/>
                  </a:moveTo>
                  <a:lnTo>
                    <a:pt x="0" y="8509"/>
                  </a:lnTo>
                  <a:lnTo>
                    <a:pt x="370" y="8693"/>
                  </a:lnTo>
                  <a:lnTo>
                    <a:pt x="1665" y="186"/>
                  </a:lnTo>
                  <a:lnTo>
                    <a:pt x="1110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70" name="Google Shape;4412;p44">
              <a:extLst>
                <a:ext uri="{FF2B5EF4-FFF2-40B4-BE49-F238E27FC236}">
                  <a16:creationId xmlns:a16="http://schemas.microsoft.com/office/drawing/2014/main" id="{5710E651-6C85-74C0-E852-63A726917291}"/>
                </a:ext>
              </a:extLst>
            </p:cNvPr>
            <p:cNvSpPr/>
            <p:nvPr/>
          </p:nvSpPr>
          <p:spPr>
            <a:xfrm>
              <a:off x="4057350" y="251975"/>
              <a:ext cx="32400" cy="212725"/>
            </a:xfrm>
            <a:custGeom>
              <a:avLst/>
              <a:gdLst/>
              <a:ahLst/>
              <a:cxnLst/>
              <a:rect l="l" t="t" r="r" b="b"/>
              <a:pathLst>
                <a:path w="1296" h="8509" extrusionOk="0">
                  <a:moveTo>
                    <a:pt x="741" y="1"/>
                  </a:moveTo>
                  <a:lnTo>
                    <a:pt x="1" y="8509"/>
                  </a:lnTo>
                  <a:lnTo>
                    <a:pt x="371" y="8509"/>
                  </a:lnTo>
                  <a:lnTo>
                    <a:pt x="1296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71" name="Google Shape;4413;p44">
              <a:extLst>
                <a:ext uri="{FF2B5EF4-FFF2-40B4-BE49-F238E27FC236}">
                  <a16:creationId xmlns:a16="http://schemas.microsoft.com/office/drawing/2014/main" id="{3049E0BE-29C7-E40C-2ABC-63D0CEB32342}"/>
                </a:ext>
              </a:extLst>
            </p:cNvPr>
            <p:cNvSpPr/>
            <p:nvPr/>
          </p:nvSpPr>
          <p:spPr>
            <a:xfrm>
              <a:off x="3969500" y="242725"/>
              <a:ext cx="27775" cy="217350"/>
            </a:xfrm>
            <a:custGeom>
              <a:avLst/>
              <a:gdLst/>
              <a:ahLst/>
              <a:cxnLst/>
              <a:rect l="l" t="t" r="r" b="b"/>
              <a:pathLst>
                <a:path w="1111" h="8694" extrusionOk="0">
                  <a:moveTo>
                    <a:pt x="741" y="1"/>
                  </a:moveTo>
                  <a:lnTo>
                    <a:pt x="1" y="8509"/>
                  </a:lnTo>
                  <a:lnTo>
                    <a:pt x="556" y="8694"/>
                  </a:lnTo>
                  <a:lnTo>
                    <a:pt x="1111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72" name="Google Shape;4414;p44">
              <a:extLst>
                <a:ext uri="{FF2B5EF4-FFF2-40B4-BE49-F238E27FC236}">
                  <a16:creationId xmlns:a16="http://schemas.microsoft.com/office/drawing/2014/main" id="{04E79596-3939-A3EB-F079-1BE9482C1D33}"/>
                </a:ext>
              </a:extLst>
            </p:cNvPr>
            <p:cNvSpPr/>
            <p:nvPr/>
          </p:nvSpPr>
          <p:spPr>
            <a:xfrm>
              <a:off x="3886275" y="238125"/>
              <a:ext cx="23150" cy="217325"/>
            </a:xfrm>
            <a:custGeom>
              <a:avLst/>
              <a:gdLst/>
              <a:ahLst/>
              <a:cxnLst/>
              <a:rect l="l" t="t" r="r" b="b"/>
              <a:pathLst>
                <a:path w="926" h="8693" extrusionOk="0">
                  <a:moveTo>
                    <a:pt x="371" y="0"/>
                  </a:moveTo>
                  <a:lnTo>
                    <a:pt x="1" y="8693"/>
                  </a:lnTo>
                  <a:lnTo>
                    <a:pt x="556" y="8693"/>
                  </a:lnTo>
                  <a:lnTo>
                    <a:pt x="925" y="185"/>
                  </a:lnTo>
                  <a:lnTo>
                    <a:pt x="371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1673" name="Google Shape;3838;p44">
            <a:extLst>
              <a:ext uri="{FF2B5EF4-FFF2-40B4-BE49-F238E27FC236}">
                <a16:creationId xmlns:a16="http://schemas.microsoft.com/office/drawing/2014/main" id="{562DDCFC-2C87-6F0F-09C0-2E21D0986F65}"/>
              </a:ext>
            </a:extLst>
          </p:cNvPr>
          <p:cNvGrpSpPr/>
          <p:nvPr/>
        </p:nvGrpSpPr>
        <p:grpSpPr>
          <a:xfrm>
            <a:off x="7680835" y="5381045"/>
            <a:ext cx="786531" cy="673293"/>
            <a:chOff x="4902475" y="1418875"/>
            <a:chExt cx="74500" cy="63775"/>
          </a:xfrm>
          <a:solidFill>
            <a:schemeClr val="bg1">
              <a:alpha val="21000"/>
            </a:schemeClr>
          </a:solidFill>
        </p:grpSpPr>
        <p:sp>
          <p:nvSpPr>
            <p:cNvPr id="1674" name="Google Shape;3839;p44">
              <a:extLst>
                <a:ext uri="{FF2B5EF4-FFF2-40B4-BE49-F238E27FC236}">
                  <a16:creationId xmlns:a16="http://schemas.microsoft.com/office/drawing/2014/main" id="{86A7ABC9-8785-58D7-D1B7-4738E05B28B7}"/>
                </a:ext>
              </a:extLst>
            </p:cNvPr>
            <p:cNvSpPr/>
            <p:nvPr/>
          </p:nvSpPr>
          <p:spPr>
            <a:xfrm>
              <a:off x="4902475" y="1418875"/>
              <a:ext cx="74500" cy="63775"/>
            </a:xfrm>
            <a:custGeom>
              <a:avLst/>
              <a:gdLst/>
              <a:ahLst/>
              <a:cxnLst/>
              <a:rect l="l" t="t" r="r" b="b"/>
              <a:pathLst>
                <a:path w="2980" h="2551" extrusionOk="0">
                  <a:moveTo>
                    <a:pt x="1703" y="444"/>
                  </a:moveTo>
                  <a:cubicBezTo>
                    <a:pt x="2164" y="444"/>
                    <a:pt x="2539" y="819"/>
                    <a:pt x="2539" y="1281"/>
                  </a:cubicBezTo>
                  <a:cubicBezTo>
                    <a:pt x="2539" y="1784"/>
                    <a:pt x="2126" y="2118"/>
                    <a:pt x="1695" y="2118"/>
                  </a:cubicBezTo>
                  <a:cubicBezTo>
                    <a:pt x="1490" y="2118"/>
                    <a:pt x="1281" y="2042"/>
                    <a:pt x="1111" y="1872"/>
                  </a:cubicBezTo>
                  <a:cubicBezTo>
                    <a:pt x="585" y="1346"/>
                    <a:pt x="960" y="444"/>
                    <a:pt x="1703" y="444"/>
                  </a:cubicBezTo>
                  <a:close/>
                  <a:moveTo>
                    <a:pt x="1697" y="0"/>
                  </a:moveTo>
                  <a:cubicBezTo>
                    <a:pt x="1383" y="0"/>
                    <a:pt x="1063" y="118"/>
                    <a:pt x="801" y="379"/>
                  </a:cubicBezTo>
                  <a:cubicBezTo>
                    <a:pt x="0" y="1180"/>
                    <a:pt x="570" y="2550"/>
                    <a:pt x="1703" y="2550"/>
                  </a:cubicBezTo>
                  <a:cubicBezTo>
                    <a:pt x="2409" y="2550"/>
                    <a:pt x="2979" y="1980"/>
                    <a:pt x="2979" y="1281"/>
                  </a:cubicBezTo>
                  <a:cubicBezTo>
                    <a:pt x="2979" y="510"/>
                    <a:pt x="2353" y="0"/>
                    <a:pt x="1697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75" name="Google Shape;3840;p44">
              <a:extLst>
                <a:ext uri="{FF2B5EF4-FFF2-40B4-BE49-F238E27FC236}">
                  <a16:creationId xmlns:a16="http://schemas.microsoft.com/office/drawing/2014/main" id="{D79761F0-EC26-D74D-EFFE-40CC03CFB624}"/>
                </a:ext>
              </a:extLst>
            </p:cNvPr>
            <p:cNvSpPr/>
            <p:nvPr/>
          </p:nvSpPr>
          <p:spPr>
            <a:xfrm>
              <a:off x="4916350" y="1418975"/>
              <a:ext cx="59725" cy="63675"/>
            </a:xfrm>
            <a:custGeom>
              <a:avLst/>
              <a:gdLst/>
              <a:ahLst/>
              <a:cxnLst/>
              <a:rect l="l" t="t" r="r" b="b"/>
              <a:pathLst>
                <a:path w="2389" h="2547" extrusionOk="0">
                  <a:moveTo>
                    <a:pt x="1148" y="0"/>
                  </a:moveTo>
                  <a:cubicBezTo>
                    <a:pt x="765" y="0"/>
                    <a:pt x="397" y="173"/>
                    <a:pt x="159" y="476"/>
                  </a:cubicBezTo>
                  <a:lnTo>
                    <a:pt x="1" y="354"/>
                  </a:lnTo>
                  <a:lnTo>
                    <a:pt x="116" y="967"/>
                  </a:lnTo>
                  <a:lnTo>
                    <a:pt x="700" y="909"/>
                  </a:lnTo>
                  <a:lnTo>
                    <a:pt x="498" y="750"/>
                  </a:lnTo>
                  <a:cubicBezTo>
                    <a:pt x="669" y="541"/>
                    <a:pt x="910" y="441"/>
                    <a:pt x="1149" y="441"/>
                  </a:cubicBezTo>
                  <a:cubicBezTo>
                    <a:pt x="1454" y="441"/>
                    <a:pt x="1755" y="605"/>
                    <a:pt x="1905" y="916"/>
                  </a:cubicBezTo>
                  <a:cubicBezTo>
                    <a:pt x="2165" y="1472"/>
                    <a:pt x="1768" y="2106"/>
                    <a:pt x="1148" y="2106"/>
                  </a:cubicBezTo>
                  <a:lnTo>
                    <a:pt x="1148" y="2546"/>
                  </a:lnTo>
                  <a:cubicBezTo>
                    <a:pt x="1840" y="2532"/>
                    <a:pt x="2388" y="1962"/>
                    <a:pt x="2388" y="1277"/>
                  </a:cubicBezTo>
                  <a:cubicBezTo>
                    <a:pt x="2388" y="584"/>
                    <a:pt x="1840" y="22"/>
                    <a:pt x="1148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1682" name="Google Shape;3994;p44">
            <a:extLst>
              <a:ext uri="{FF2B5EF4-FFF2-40B4-BE49-F238E27FC236}">
                <a16:creationId xmlns:a16="http://schemas.microsoft.com/office/drawing/2014/main" id="{68E96483-64EC-BA5C-806D-0A59965B2E9D}"/>
              </a:ext>
            </a:extLst>
          </p:cNvPr>
          <p:cNvGrpSpPr/>
          <p:nvPr/>
        </p:nvGrpSpPr>
        <p:grpSpPr>
          <a:xfrm>
            <a:off x="6963880" y="5397619"/>
            <a:ext cx="624759" cy="624596"/>
            <a:chOff x="1286994" y="2840926"/>
            <a:chExt cx="453864" cy="453745"/>
          </a:xfrm>
          <a:solidFill>
            <a:schemeClr val="bg1">
              <a:alpha val="9000"/>
            </a:schemeClr>
          </a:solidFill>
        </p:grpSpPr>
        <p:sp>
          <p:nvSpPr>
            <p:cNvPr id="1683" name="Google Shape;3995;p44">
              <a:extLst>
                <a:ext uri="{FF2B5EF4-FFF2-40B4-BE49-F238E27FC236}">
                  <a16:creationId xmlns:a16="http://schemas.microsoft.com/office/drawing/2014/main" id="{C999DB03-1782-7C89-2E10-18FBFC0CA66B}"/>
                </a:ext>
              </a:extLst>
            </p:cNvPr>
            <p:cNvSpPr/>
            <p:nvPr/>
          </p:nvSpPr>
          <p:spPr>
            <a:xfrm>
              <a:off x="1513170" y="2933961"/>
              <a:ext cx="227688" cy="133649"/>
            </a:xfrm>
            <a:custGeom>
              <a:avLst/>
              <a:gdLst/>
              <a:ahLst/>
              <a:cxnLst/>
              <a:rect l="l" t="t" r="r" b="b"/>
              <a:pathLst>
                <a:path w="14118" h="8287" extrusionOk="0">
                  <a:moveTo>
                    <a:pt x="11409" y="0"/>
                  </a:moveTo>
                  <a:lnTo>
                    <a:pt x="1" y="8287"/>
                  </a:lnTo>
                  <a:lnTo>
                    <a:pt x="14106" y="8287"/>
                  </a:lnTo>
                  <a:cubicBezTo>
                    <a:pt x="14118" y="5303"/>
                    <a:pt x="13165" y="2410"/>
                    <a:pt x="11409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84" name="Google Shape;3996;p44">
              <a:extLst>
                <a:ext uri="{FF2B5EF4-FFF2-40B4-BE49-F238E27FC236}">
                  <a16:creationId xmlns:a16="http://schemas.microsoft.com/office/drawing/2014/main" id="{8D831FB4-7AC3-9D22-F713-69EA3CC0D687}"/>
                </a:ext>
              </a:extLst>
            </p:cNvPr>
            <p:cNvSpPr/>
            <p:nvPr/>
          </p:nvSpPr>
          <p:spPr>
            <a:xfrm>
              <a:off x="1513170" y="2851779"/>
              <a:ext cx="184015" cy="216028"/>
            </a:xfrm>
            <a:custGeom>
              <a:avLst/>
              <a:gdLst/>
              <a:ahLst/>
              <a:cxnLst/>
              <a:rect l="l" t="t" r="r" b="b"/>
              <a:pathLst>
                <a:path w="11410" h="13395" extrusionOk="0">
                  <a:moveTo>
                    <a:pt x="4351" y="0"/>
                  </a:moveTo>
                  <a:lnTo>
                    <a:pt x="1" y="13394"/>
                  </a:lnTo>
                  <a:lnTo>
                    <a:pt x="1" y="13394"/>
                  </a:lnTo>
                  <a:lnTo>
                    <a:pt x="11409" y="5096"/>
                  </a:lnTo>
                  <a:cubicBezTo>
                    <a:pt x="9653" y="2697"/>
                    <a:pt x="7186" y="907"/>
                    <a:pt x="4351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85" name="Google Shape;3997;p44">
              <a:extLst>
                <a:ext uri="{FF2B5EF4-FFF2-40B4-BE49-F238E27FC236}">
                  <a16:creationId xmlns:a16="http://schemas.microsoft.com/office/drawing/2014/main" id="{482AF542-287E-1558-143E-915B578F1A4F}"/>
                </a:ext>
              </a:extLst>
            </p:cNvPr>
            <p:cNvSpPr/>
            <p:nvPr/>
          </p:nvSpPr>
          <p:spPr>
            <a:xfrm rot="8637261">
              <a:off x="1377032" y="2862561"/>
              <a:ext cx="140133" cy="226868"/>
            </a:xfrm>
            <a:custGeom>
              <a:avLst/>
              <a:gdLst/>
              <a:ahLst/>
              <a:cxnLst/>
              <a:rect l="l" t="t" r="r" b="b"/>
              <a:pathLst>
                <a:path w="8689" h="14067" extrusionOk="0">
                  <a:moveTo>
                    <a:pt x="4339" y="1"/>
                  </a:moveTo>
                  <a:lnTo>
                    <a:pt x="0" y="13360"/>
                  </a:lnTo>
                  <a:cubicBezTo>
                    <a:pt x="1430" y="13831"/>
                    <a:pt x="2915" y="14066"/>
                    <a:pt x="4399" y="14066"/>
                  </a:cubicBezTo>
                  <a:cubicBezTo>
                    <a:pt x="5847" y="14066"/>
                    <a:pt x="7295" y="13842"/>
                    <a:pt x="8689" y="13395"/>
                  </a:cubicBezTo>
                  <a:lnTo>
                    <a:pt x="4339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86" name="Google Shape;3998;p44">
              <a:extLst>
                <a:ext uri="{FF2B5EF4-FFF2-40B4-BE49-F238E27FC236}">
                  <a16:creationId xmlns:a16="http://schemas.microsoft.com/office/drawing/2014/main" id="{351EC57D-CC98-D805-E6DE-654F4E3C5D50}"/>
                </a:ext>
              </a:extLst>
            </p:cNvPr>
            <p:cNvSpPr/>
            <p:nvPr/>
          </p:nvSpPr>
          <p:spPr>
            <a:xfrm>
              <a:off x="1286994" y="2934702"/>
              <a:ext cx="226204" cy="132907"/>
            </a:xfrm>
            <a:custGeom>
              <a:avLst/>
              <a:gdLst/>
              <a:ahLst/>
              <a:cxnLst/>
              <a:rect l="l" t="t" r="r" b="b"/>
              <a:pathLst>
                <a:path w="14026" h="8241" extrusionOk="0">
                  <a:moveTo>
                    <a:pt x="2686" y="0"/>
                  </a:moveTo>
                  <a:cubicBezTo>
                    <a:pt x="942" y="2399"/>
                    <a:pt x="1" y="5280"/>
                    <a:pt x="12" y="8241"/>
                  </a:cubicBezTo>
                  <a:lnTo>
                    <a:pt x="14026" y="8241"/>
                  </a:lnTo>
                  <a:lnTo>
                    <a:pt x="2686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87" name="Google Shape;3999;p44">
              <a:extLst>
                <a:ext uri="{FF2B5EF4-FFF2-40B4-BE49-F238E27FC236}">
                  <a16:creationId xmlns:a16="http://schemas.microsoft.com/office/drawing/2014/main" id="{94CD9E41-725F-0015-4F31-B04ED3157968}"/>
                </a:ext>
              </a:extLst>
            </p:cNvPr>
            <p:cNvSpPr/>
            <p:nvPr/>
          </p:nvSpPr>
          <p:spPr>
            <a:xfrm>
              <a:off x="1443212" y="2840926"/>
              <a:ext cx="140132" cy="226882"/>
            </a:xfrm>
            <a:custGeom>
              <a:avLst/>
              <a:gdLst/>
              <a:ahLst/>
              <a:cxnLst/>
              <a:rect l="l" t="t" r="r" b="b"/>
              <a:pathLst>
                <a:path w="8689" h="14068" extrusionOk="0">
                  <a:moveTo>
                    <a:pt x="4386" y="0"/>
                  </a:moveTo>
                  <a:cubicBezTo>
                    <a:pt x="2906" y="0"/>
                    <a:pt x="1425" y="233"/>
                    <a:pt x="0" y="696"/>
                  </a:cubicBezTo>
                  <a:lnTo>
                    <a:pt x="4339" y="14067"/>
                  </a:lnTo>
                  <a:lnTo>
                    <a:pt x="8689" y="673"/>
                  </a:lnTo>
                  <a:cubicBezTo>
                    <a:pt x="7290" y="224"/>
                    <a:pt x="5838" y="0"/>
                    <a:pt x="4386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/>
            </a:p>
          </p:txBody>
        </p:sp>
        <p:sp>
          <p:nvSpPr>
            <p:cNvPr id="1688" name="Google Shape;4000;p44">
              <a:extLst>
                <a:ext uri="{FF2B5EF4-FFF2-40B4-BE49-F238E27FC236}">
                  <a16:creationId xmlns:a16="http://schemas.microsoft.com/office/drawing/2014/main" id="{6330C478-6E10-B318-D7B7-66733B9BCC04}"/>
                </a:ext>
              </a:extLst>
            </p:cNvPr>
            <p:cNvSpPr/>
            <p:nvPr/>
          </p:nvSpPr>
          <p:spPr>
            <a:xfrm rot="10800000">
              <a:off x="1286994" y="3067989"/>
              <a:ext cx="227688" cy="133649"/>
            </a:xfrm>
            <a:custGeom>
              <a:avLst/>
              <a:gdLst/>
              <a:ahLst/>
              <a:cxnLst/>
              <a:rect l="l" t="t" r="r" b="b"/>
              <a:pathLst>
                <a:path w="14118" h="8287" extrusionOk="0">
                  <a:moveTo>
                    <a:pt x="11409" y="0"/>
                  </a:moveTo>
                  <a:lnTo>
                    <a:pt x="1" y="8287"/>
                  </a:lnTo>
                  <a:lnTo>
                    <a:pt x="14106" y="8287"/>
                  </a:lnTo>
                  <a:cubicBezTo>
                    <a:pt x="14118" y="5303"/>
                    <a:pt x="13165" y="2410"/>
                    <a:pt x="11409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89" name="Google Shape;4001;p44">
              <a:extLst>
                <a:ext uri="{FF2B5EF4-FFF2-40B4-BE49-F238E27FC236}">
                  <a16:creationId xmlns:a16="http://schemas.microsoft.com/office/drawing/2014/main" id="{C9D00D2D-9CDC-CCD5-6444-08F04D514EF8}"/>
                </a:ext>
              </a:extLst>
            </p:cNvPr>
            <p:cNvSpPr/>
            <p:nvPr/>
          </p:nvSpPr>
          <p:spPr>
            <a:xfrm rot="10800000">
              <a:off x="1330667" y="3067790"/>
              <a:ext cx="184015" cy="216028"/>
            </a:xfrm>
            <a:custGeom>
              <a:avLst/>
              <a:gdLst/>
              <a:ahLst/>
              <a:cxnLst/>
              <a:rect l="l" t="t" r="r" b="b"/>
              <a:pathLst>
                <a:path w="11410" h="13395" extrusionOk="0">
                  <a:moveTo>
                    <a:pt x="4351" y="0"/>
                  </a:moveTo>
                  <a:lnTo>
                    <a:pt x="1" y="13394"/>
                  </a:lnTo>
                  <a:lnTo>
                    <a:pt x="1" y="13394"/>
                  </a:lnTo>
                  <a:lnTo>
                    <a:pt x="11409" y="5096"/>
                  </a:lnTo>
                  <a:cubicBezTo>
                    <a:pt x="9653" y="2697"/>
                    <a:pt x="7186" y="907"/>
                    <a:pt x="4351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90" name="Google Shape;4002;p44">
              <a:extLst>
                <a:ext uri="{FF2B5EF4-FFF2-40B4-BE49-F238E27FC236}">
                  <a16:creationId xmlns:a16="http://schemas.microsoft.com/office/drawing/2014/main" id="{318B6502-801C-B291-93D8-79B0E0F4100D}"/>
                </a:ext>
              </a:extLst>
            </p:cNvPr>
            <p:cNvSpPr/>
            <p:nvPr/>
          </p:nvSpPr>
          <p:spPr>
            <a:xfrm rot="-2162739">
              <a:off x="1510687" y="3046169"/>
              <a:ext cx="140133" cy="226868"/>
            </a:xfrm>
            <a:custGeom>
              <a:avLst/>
              <a:gdLst/>
              <a:ahLst/>
              <a:cxnLst/>
              <a:rect l="l" t="t" r="r" b="b"/>
              <a:pathLst>
                <a:path w="8689" h="14067" extrusionOk="0">
                  <a:moveTo>
                    <a:pt x="4339" y="1"/>
                  </a:moveTo>
                  <a:lnTo>
                    <a:pt x="0" y="13360"/>
                  </a:lnTo>
                  <a:cubicBezTo>
                    <a:pt x="1430" y="13831"/>
                    <a:pt x="2915" y="14066"/>
                    <a:pt x="4399" y="14066"/>
                  </a:cubicBezTo>
                  <a:cubicBezTo>
                    <a:pt x="5847" y="14066"/>
                    <a:pt x="7295" y="13842"/>
                    <a:pt x="8689" y="13395"/>
                  </a:cubicBezTo>
                  <a:lnTo>
                    <a:pt x="4339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91" name="Google Shape;4003;p44">
              <a:extLst>
                <a:ext uri="{FF2B5EF4-FFF2-40B4-BE49-F238E27FC236}">
                  <a16:creationId xmlns:a16="http://schemas.microsoft.com/office/drawing/2014/main" id="{6A0F69CE-7447-0DC9-BCC5-8FC6FC031268}"/>
                </a:ext>
              </a:extLst>
            </p:cNvPr>
            <p:cNvSpPr/>
            <p:nvPr/>
          </p:nvSpPr>
          <p:spPr>
            <a:xfrm rot="10800000">
              <a:off x="1514653" y="3067989"/>
              <a:ext cx="226204" cy="132907"/>
            </a:xfrm>
            <a:custGeom>
              <a:avLst/>
              <a:gdLst/>
              <a:ahLst/>
              <a:cxnLst/>
              <a:rect l="l" t="t" r="r" b="b"/>
              <a:pathLst>
                <a:path w="14026" h="8241" extrusionOk="0">
                  <a:moveTo>
                    <a:pt x="2686" y="0"/>
                  </a:moveTo>
                  <a:cubicBezTo>
                    <a:pt x="942" y="2399"/>
                    <a:pt x="1" y="5280"/>
                    <a:pt x="12" y="8241"/>
                  </a:cubicBezTo>
                  <a:lnTo>
                    <a:pt x="14026" y="8241"/>
                  </a:lnTo>
                  <a:lnTo>
                    <a:pt x="2686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92" name="Google Shape;4004;p44">
              <a:extLst>
                <a:ext uri="{FF2B5EF4-FFF2-40B4-BE49-F238E27FC236}">
                  <a16:creationId xmlns:a16="http://schemas.microsoft.com/office/drawing/2014/main" id="{95998E9C-8AC9-C57F-25DC-40C3B39C381E}"/>
                </a:ext>
              </a:extLst>
            </p:cNvPr>
            <p:cNvSpPr/>
            <p:nvPr/>
          </p:nvSpPr>
          <p:spPr>
            <a:xfrm rot="10800000">
              <a:off x="1444507" y="3067790"/>
              <a:ext cx="140132" cy="226882"/>
            </a:xfrm>
            <a:custGeom>
              <a:avLst/>
              <a:gdLst/>
              <a:ahLst/>
              <a:cxnLst/>
              <a:rect l="l" t="t" r="r" b="b"/>
              <a:pathLst>
                <a:path w="8689" h="14068" extrusionOk="0">
                  <a:moveTo>
                    <a:pt x="4386" y="0"/>
                  </a:moveTo>
                  <a:cubicBezTo>
                    <a:pt x="2906" y="0"/>
                    <a:pt x="1425" y="233"/>
                    <a:pt x="0" y="696"/>
                  </a:cubicBezTo>
                  <a:lnTo>
                    <a:pt x="4339" y="14067"/>
                  </a:lnTo>
                  <a:lnTo>
                    <a:pt x="8689" y="673"/>
                  </a:lnTo>
                  <a:cubicBezTo>
                    <a:pt x="7290" y="224"/>
                    <a:pt x="5838" y="0"/>
                    <a:pt x="4386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1694" name="Google Shape;1593;p43">
            <a:extLst>
              <a:ext uri="{FF2B5EF4-FFF2-40B4-BE49-F238E27FC236}">
                <a16:creationId xmlns:a16="http://schemas.microsoft.com/office/drawing/2014/main" id="{C9266404-44D2-9D95-1A7F-1EC393D7466E}"/>
              </a:ext>
            </a:extLst>
          </p:cNvPr>
          <p:cNvGrpSpPr/>
          <p:nvPr/>
        </p:nvGrpSpPr>
        <p:grpSpPr>
          <a:xfrm flipH="1">
            <a:off x="8256561" y="2153493"/>
            <a:ext cx="588884" cy="1191503"/>
            <a:chOff x="3564075" y="2091586"/>
            <a:chExt cx="329966" cy="667521"/>
          </a:xfrm>
          <a:solidFill>
            <a:schemeClr val="bg1">
              <a:alpha val="23000"/>
            </a:schemeClr>
          </a:solidFill>
        </p:grpSpPr>
        <p:sp>
          <p:nvSpPr>
            <p:cNvPr id="1695" name="Google Shape;1594;p43">
              <a:extLst>
                <a:ext uri="{FF2B5EF4-FFF2-40B4-BE49-F238E27FC236}">
                  <a16:creationId xmlns:a16="http://schemas.microsoft.com/office/drawing/2014/main" id="{D1B126D6-5058-763F-2E7D-F953B2D4E7FC}"/>
                </a:ext>
              </a:extLst>
            </p:cNvPr>
            <p:cNvSpPr/>
            <p:nvPr/>
          </p:nvSpPr>
          <p:spPr>
            <a:xfrm>
              <a:off x="3564075" y="2382687"/>
              <a:ext cx="279392" cy="38541"/>
            </a:xfrm>
            <a:custGeom>
              <a:avLst/>
              <a:gdLst/>
              <a:ahLst/>
              <a:cxnLst/>
              <a:rect l="l" t="t" r="r" b="b"/>
              <a:pathLst>
                <a:path w="10156" h="1" fill="none" extrusionOk="0">
                  <a:moveTo>
                    <a:pt x="0" y="1"/>
                  </a:moveTo>
                  <a:lnTo>
                    <a:pt x="10155" y="1"/>
                  </a:lnTo>
                </a:path>
              </a:pathLst>
            </a:custGeom>
            <a:grpFill/>
            <a:ln w="5600" cap="rnd" cmpd="sng">
              <a:solidFill>
                <a:schemeClr val="bg1"/>
              </a:solidFill>
              <a:prstDash val="solid"/>
              <a:miter lim="7212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grpSp>
          <p:nvGrpSpPr>
            <p:cNvPr id="1696" name="Google Shape;1595;p43">
              <a:extLst>
                <a:ext uri="{FF2B5EF4-FFF2-40B4-BE49-F238E27FC236}">
                  <a16:creationId xmlns:a16="http://schemas.microsoft.com/office/drawing/2014/main" id="{2AA16E34-6011-CD60-FCF5-180E6A831083}"/>
                </a:ext>
              </a:extLst>
            </p:cNvPr>
            <p:cNvGrpSpPr/>
            <p:nvPr/>
          </p:nvGrpSpPr>
          <p:grpSpPr>
            <a:xfrm>
              <a:off x="3577470" y="2091586"/>
              <a:ext cx="203196" cy="352319"/>
              <a:chOff x="3976450" y="5044825"/>
              <a:chExt cx="107625" cy="186600"/>
            </a:xfrm>
            <a:grpFill/>
          </p:grpSpPr>
          <p:sp>
            <p:nvSpPr>
              <p:cNvPr id="1702" name="Google Shape;1596;p43">
                <a:extLst>
                  <a:ext uri="{FF2B5EF4-FFF2-40B4-BE49-F238E27FC236}">
                    <a16:creationId xmlns:a16="http://schemas.microsoft.com/office/drawing/2014/main" id="{0CB50B3B-4549-8669-3269-4BE7BA73350C}"/>
                  </a:ext>
                </a:extLst>
              </p:cNvPr>
              <p:cNvSpPr/>
              <p:nvPr/>
            </p:nvSpPr>
            <p:spPr>
              <a:xfrm>
                <a:off x="4011550" y="5126700"/>
                <a:ext cx="26550" cy="89275"/>
              </a:xfrm>
              <a:custGeom>
                <a:avLst/>
                <a:gdLst/>
                <a:ahLst/>
                <a:cxnLst/>
                <a:rect l="l" t="t" r="r" b="b"/>
                <a:pathLst>
                  <a:path w="1062" h="3571" fill="none" extrusionOk="0">
                    <a:moveTo>
                      <a:pt x="1" y="3571"/>
                    </a:moveTo>
                    <a:lnTo>
                      <a:pt x="1" y="1594"/>
                    </a:lnTo>
                    <a:lnTo>
                      <a:pt x="1061" y="1594"/>
                    </a:lnTo>
                    <a:lnTo>
                      <a:pt x="1061" y="0"/>
                    </a:lnTo>
                  </a:path>
                </a:pathLst>
              </a:custGeom>
              <a:grpFill/>
              <a:ln w="5600" cap="flat" cmpd="sng">
                <a:solidFill>
                  <a:schemeClr val="bg1"/>
                </a:solidFill>
                <a:prstDash val="solid"/>
                <a:miter lim="7212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03" name="Google Shape;1597;p43">
                <a:extLst>
                  <a:ext uri="{FF2B5EF4-FFF2-40B4-BE49-F238E27FC236}">
                    <a16:creationId xmlns:a16="http://schemas.microsoft.com/office/drawing/2014/main" id="{C01C602D-2F73-44BC-69EC-E56B02CF8A56}"/>
                  </a:ext>
                </a:extLst>
              </p:cNvPr>
              <p:cNvSpPr/>
              <p:nvPr/>
            </p:nvSpPr>
            <p:spPr>
              <a:xfrm>
                <a:off x="3976450" y="5044825"/>
                <a:ext cx="107625" cy="92075"/>
              </a:xfrm>
              <a:custGeom>
                <a:avLst/>
                <a:gdLst/>
                <a:ahLst/>
                <a:cxnLst/>
                <a:rect l="l" t="t" r="r" b="b"/>
                <a:pathLst>
                  <a:path w="4305" h="3683" extrusionOk="0">
                    <a:moveTo>
                      <a:pt x="2478" y="1"/>
                    </a:moveTo>
                    <a:cubicBezTo>
                      <a:pt x="2474" y="1"/>
                      <a:pt x="2470" y="1"/>
                      <a:pt x="2465" y="1"/>
                    </a:cubicBezTo>
                    <a:cubicBezTo>
                      <a:pt x="2462" y="1"/>
                      <a:pt x="2459" y="1"/>
                      <a:pt x="2456" y="1"/>
                    </a:cubicBezTo>
                    <a:cubicBezTo>
                      <a:pt x="818" y="1"/>
                      <a:pt x="1" y="1979"/>
                      <a:pt x="1160" y="3138"/>
                    </a:cubicBezTo>
                    <a:cubicBezTo>
                      <a:pt x="1535" y="3514"/>
                      <a:pt x="1997" y="3682"/>
                      <a:pt x="2450" y="3682"/>
                    </a:cubicBezTo>
                    <a:cubicBezTo>
                      <a:pt x="3397" y="3682"/>
                      <a:pt x="4304" y="2948"/>
                      <a:pt x="4304" y="1840"/>
                    </a:cubicBezTo>
                    <a:cubicBezTo>
                      <a:pt x="4304" y="828"/>
                      <a:pt x="3489" y="1"/>
                      <a:pt x="2478" y="1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04" name="Google Shape;1598;p43">
                <a:extLst>
                  <a:ext uri="{FF2B5EF4-FFF2-40B4-BE49-F238E27FC236}">
                    <a16:creationId xmlns:a16="http://schemas.microsoft.com/office/drawing/2014/main" id="{D7B429F5-F20B-E8B8-3424-259D0246FE0F}"/>
                  </a:ext>
                </a:extLst>
              </p:cNvPr>
              <p:cNvSpPr/>
              <p:nvPr/>
            </p:nvSpPr>
            <p:spPr>
              <a:xfrm>
                <a:off x="3994800" y="5203400"/>
                <a:ext cx="29400" cy="25200"/>
              </a:xfrm>
              <a:custGeom>
                <a:avLst/>
                <a:gdLst/>
                <a:ahLst/>
                <a:cxnLst/>
                <a:rect l="l" t="t" r="r" b="b"/>
                <a:pathLst>
                  <a:path w="1176" h="1008" extrusionOk="0">
                    <a:moveTo>
                      <a:pt x="671" y="0"/>
                    </a:moveTo>
                    <a:cubicBezTo>
                      <a:pt x="547" y="0"/>
                      <a:pt x="420" y="46"/>
                      <a:pt x="318" y="149"/>
                    </a:cubicBezTo>
                    <a:cubicBezTo>
                      <a:pt x="0" y="467"/>
                      <a:pt x="224" y="1007"/>
                      <a:pt x="671" y="1007"/>
                    </a:cubicBezTo>
                    <a:cubicBezTo>
                      <a:pt x="952" y="1007"/>
                      <a:pt x="1176" y="784"/>
                      <a:pt x="1176" y="503"/>
                    </a:cubicBezTo>
                    <a:cubicBezTo>
                      <a:pt x="1176" y="200"/>
                      <a:pt x="929" y="0"/>
                      <a:pt x="671" y="0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05" name="Google Shape;1599;p43">
                <a:extLst>
                  <a:ext uri="{FF2B5EF4-FFF2-40B4-BE49-F238E27FC236}">
                    <a16:creationId xmlns:a16="http://schemas.microsoft.com/office/drawing/2014/main" id="{95C66437-0767-A1E7-095D-0EB40B4FD762}"/>
                  </a:ext>
                </a:extLst>
              </p:cNvPr>
              <p:cNvSpPr/>
              <p:nvPr/>
            </p:nvSpPr>
            <p:spPr>
              <a:xfrm>
                <a:off x="3991000" y="5200625"/>
                <a:ext cx="35925" cy="30800"/>
              </a:xfrm>
              <a:custGeom>
                <a:avLst/>
                <a:gdLst/>
                <a:ahLst/>
                <a:cxnLst/>
                <a:rect l="l" t="t" r="r" b="b"/>
                <a:pathLst>
                  <a:path w="1437" h="1232" extrusionOk="0">
                    <a:moveTo>
                      <a:pt x="823" y="224"/>
                    </a:moveTo>
                    <a:cubicBezTo>
                      <a:pt x="1169" y="224"/>
                      <a:pt x="1342" y="650"/>
                      <a:pt x="1097" y="895"/>
                    </a:cubicBezTo>
                    <a:cubicBezTo>
                      <a:pt x="1018" y="974"/>
                      <a:pt x="921" y="1010"/>
                      <a:pt x="825" y="1010"/>
                    </a:cubicBezTo>
                    <a:cubicBezTo>
                      <a:pt x="625" y="1010"/>
                      <a:pt x="433" y="853"/>
                      <a:pt x="433" y="614"/>
                    </a:cubicBezTo>
                    <a:cubicBezTo>
                      <a:pt x="433" y="404"/>
                      <a:pt x="607" y="224"/>
                      <a:pt x="823" y="224"/>
                    </a:cubicBezTo>
                    <a:close/>
                    <a:moveTo>
                      <a:pt x="823" y="1"/>
                    </a:moveTo>
                    <a:cubicBezTo>
                      <a:pt x="275" y="1"/>
                      <a:pt x="1" y="664"/>
                      <a:pt x="390" y="1054"/>
                    </a:cubicBezTo>
                    <a:cubicBezTo>
                      <a:pt x="515" y="1176"/>
                      <a:pt x="668" y="1231"/>
                      <a:pt x="818" y="1231"/>
                    </a:cubicBezTo>
                    <a:cubicBezTo>
                      <a:pt x="1134" y="1231"/>
                      <a:pt x="1436" y="986"/>
                      <a:pt x="1436" y="614"/>
                    </a:cubicBezTo>
                    <a:cubicBezTo>
                      <a:pt x="1436" y="275"/>
                      <a:pt x="1162" y="1"/>
                      <a:pt x="823" y="1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1697" name="Google Shape;1600;p43">
              <a:extLst>
                <a:ext uri="{FF2B5EF4-FFF2-40B4-BE49-F238E27FC236}">
                  <a16:creationId xmlns:a16="http://schemas.microsoft.com/office/drawing/2014/main" id="{6648D256-113F-2981-3386-B8BFBEB78DB9}"/>
                </a:ext>
              </a:extLst>
            </p:cNvPr>
            <p:cNvGrpSpPr/>
            <p:nvPr/>
          </p:nvGrpSpPr>
          <p:grpSpPr>
            <a:xfrm>
              <a:off x="3690750" y="2391589"/>
              <a:ext cx="203290" cy="367519"/>
              <a:chOff x="4036450" y="5279050"/>
              <a:chExt cx="107675" cy="194650"/>
            </a:xfrm>
            <a:grpFill/>
          </p:grpSpPr>
          <p:sp>
            <p:nvSpPr>
              <p:cNvPr id="1698" name="Google Shape;1601;p43">
                <a:extLst>
                  <a:ext uri="{FF2B5EF4-FFF2-40B4-BE49-F238E27FC236}">
                    <a16:creationId xmlns:a16="http://schemas.microsoft.com/office/drawing/2014/main" id="{2ED2C5F9-26F0-8EA5-6937-832FA4414DA2}"/>
                  </a:ext>
                </a:extLst>
              </p:cNvPr>
              <p:cNvSpPr/>
              <p:nvPr/>
            </p:nvSpPr>
            <p:spPr>
              <a:xfrm>
                <a:off x="4067450" y="5294200"/>
                <a:ext cx="28350" cy="99750"/>
              </a:xfrm>
              <a:custGeom>
                <a:avLst/>
                <a:gdLst/>
                <a:ahLst/>
                <a:cxnLst/>
                <a:rect l="l" t="t" r="r" b="b"/>
                <a:pathLst>
                  <a:path w="1134" h="3990" fill="none" extrusionOk="0">
                    <a:moveTo>
                      <a:pt x="1" y="1"/>
                    </a:moveTo>
                    <a:lnTo>
                      <a:pt x="1" y="1898"/>
                    </a:lnTo>
                    <a:lnTo>
                      <a:pt x="1133" y="1898"/>
                    </a:lnTo>
                    <a:lnTo>
                      <a:pt x="1133" y="3989"/>
                    </a:lnTo>
                  </a:path>
                </a:pathLst>
              </a:custGeom>
              <a:grpFill/>
              <a:ln w="5600" cap="flat" cmpd="sng">
                <a:solidFill>
                  <a:schemeClr val="bg1"/>
                </a:solidFill>
                <a:prstDash val="solid"/>
                <a:miter lim="7212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99" name="Google Shape;1602;p43">
                <a:extLst>
                  <a:ext uri="{FF2B5EF4-FFF2-40B4-BE49-F238E27FC236}">
                    <a16:creationId xmlns:a16="http://schemas.microsoft.com/office/drawing/2014/main" id="{A304C724-576B-F880-6B1D-C120F10292E4}"/>
                  </a:ext>
                </a:extLst>
              </p:cNvPr>
              <p:cNvSpPr/>
              <p:nvPr/>
            </p:nvSpPr>
            <p:spPr>
              <a:xfrm>
                <a:off x="4036450" y="5381475"/>
                <a:ext cx="107675" cy="92225"/>
              </a:xfrm>
              <a:custGeom>
                <a:avLst/>
                <a:gdLst/>
                <a:ahLst/>
                <a:cxnLst/>
                <a:rect l="l" t="t" r="r" b="b"/>
                <a:pathLst>
                  <a:path w="4307" h="3689" extrusionOk="0">
                    <a:moveTo>
                      <a:pt x="2460" y="1"/>
                    </a:moveTo>
                    <a:cubicBezTo>
                      <a:pt x="822" y="1"/>
                      <a:pt x="0" y="1984"/>
                      <a:pt x="1161" y="3145"/>
                    </a:cubicBezTo>
                    <a:cubicBezTo>
                      <a:pt x="1535" y="3521"/>
                      <a:pt x="1994" y="3689"/>
                      <a:pt x="2446" y="3689"/>
                    </a:cubicBezTo>
                    <a:cubicBezTo>
                      <a:pt x="3391" y="3689"/>
                      <a:pt x="4301" y="2953"/>
                      <a:pt x="4306" y="1840"/>
                    </a:cubicBezTo>
                    <a:cubicBezTo>
                      <a:pt x="4306" y="823"/>
                      <a:pt x="3477" y="1"/>
                      <a:pt x="2460" y="1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00" name="Google Shape;1603;p43">
                <a:extLst>
                  <a:ext uri="{FF2B5EF4-FFF2-40B4-BE49-F238E27FC236}">
                    <a16:creationId xmlns:a16="http://schemas.microsoft.com/office/drawing/2014/main" id="{38F744D4-C17F-BC24-C32B-FF69E96BFD12}"/>
                  </a:ext>
                </a:extLst>
              </p:cNvPr>
              <p:cNvSpPr/>
              <p:nvPr/>
            </p:nvSpPr>
            <p:spPr>
              <a:xfrm>
                <a:off x="4050700" y="5281650"/>
                <a:ext cx="29400" cy="25200"/>
              </a:xfrm>
              <a:custGeom>
                <a:avLst/>
                <a:gdLst/>
                <a:ahLst/>
                <a:cxnLst/>
                <a:rect l="l" t="t" r="r" b="b"/>
                <a:pathLst>
                  <a:path w="1176" h="1008" extrusionOk="0">
                    <a:moveTo>
                      <a:pt x="670" y="1"/>
                    </a:moveTo>
                    <a:cubicBezTo>
                      <a:pt x="547" y="1"/>
                      <a:pt x="420" y="47"/>
                      <a:pt x="317" y="149"/>
                    </a:cubicBezTo>
                    <a:cubicBezTo>
                      <a:pt x="0" y="467"/>
                      <a:pt x="224" y="1008"/>
                      <a:pt x="671" y="1008"/>
                    </a:cubicBezTo>
                    <a:cubicBezTo>
                      <a:pt x="952" y="1008"/>
                      <a:pt x="1176" y="777"/>
                      <a:pt x="1176" y="503"/>
                    </a:cubicBezTo>
                    <a:cubicBezTo>
                      <a:pt x="1176" y="201"/>
                      <a:pt x="929" y="1"/>
                      <a:pt x="670" y="1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01" name="Google Shape;1604;p43">
                <a:extLst>
                  <a:ext uri="{FF2B5EF4-FFF2-40B4-BE49-F238E27FC236}">
                    <a16:creationId xmlns:a16="http://schemas.microsoft.com/office/drawing/2014/main" id="{58863836-6D00-3FB2-D8D4-59A0A6B9012B}"/>
                  </a:ext>
                </a:extLst>
              </p:cNvPr>
              <p:cNvSpPr/>
              <p:nvPr/>
            </p:nvSpPr>
            <p:spPr>
              <a:xfrm>
                <a:off x="4046900" y="5279050"/>
                <a:ext cx="35900" cy="30725"/>
              </a:xfrm>
              <a:custGeom>
                <a:avLst/>
                <a:gdLst/>
                <a:ahLst/>
                <a:cxnLst/>
                <a:rect l="l" t="t" r="r" b="b"/>
                <a:pathLst>
                  <a:path w="1436" h="1229" extrusionOk="0">
                    <a:moveTo>
                      <a:pt x="823" y="225"/>
                    </a:moveTo>
                    <a:cubicBezTo>
                      <a:pt x="1169" y="225"/>
                      <a:pt x="1349" y="643"/>
                      <a:pt x="1104" y="888"/>
                    </a:cubicBezTo>
                    <a:cubicBezTo>
                      <a:pt x="1022" y="968"/>
                      <a:pt x="923" y="1003"/>
                      <a:pt x="826" y="1003"/>
                    </a:cubicBezTo>
                    <a:cubicBezTo>
                      <a:pt x="625" y="1003"/>
                      <a:pt x="433" y="848"/>
                      <a:pt x="433" y="614"/>
                    </a:cubicBezTo>
                    <a:cubicBezTo>
                      <a:pt x="433" y="398"/>
                      <a:pt x="606" y="225"/>
                      <a:pt x="823" y="225"/>
                    </a:cubicBezTo>
                    <a:close/>
                    <a:moveTo>
                      <a:pt x="823" y="1"/>
                    </a:moveTo>
                    <a:cubicBezTo>
                      <a:pt x="275" y="1"/>
                      <a:pt x="1" y="657"/>
                      <a:pt x="390" y="1047"/>
                    </a:cubicBezTo>
                    <a:cubicBezTo>
                      <a:pt x="516" y="1172"/>
                      <a:pt x="669" y="1228"/>
                      <a:pt x="819" y="1228"/>
                    </a:cubicBezTo>
                    <a:cubicBezTo>
                      <a:pt x="1134" y="1228"/>
                      <a:pt x="1436" y="981"/>
                      <a:pt x="1436" y="614"/>
                    </a:cubicBezTo>
                    <a:cubicBezTo>
                      <a:pt x="1436" y="275"/>
                      <a:pt x="1162" y="1"/>
                      <a:pt x="823" y="1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</p:grpSp>
      <p:grpSp>
        <p:nvGrpSpPr>
          <p:cNvPr id="1732" name="Google Shape;1718;p43">
            <a:extLst>
              <a:ext uri="{FF2B5EF4-FFF2-40B4-BE49-F238E27FC236}">
                <a16:creationId xmlns:a16="http://schemas.microsoft.com/office/drawing/2014/main" id="{50278DD3-890A-A414-4FA1-56E3F1BE2580}"/>
              </a:ext>
            </a:extLst>
          </p:cNvPr>
          <p:cNvGrpSpPr/>
          <p:nvPr/>
        </p:nvGrpSpPr>
        <p:grpSpPr>
          <a:xfrm>
            <a:off x="9789240" y="2100007"/>
            <a:ext cx="988492" cy="914365"/>
            <a:chOff x="2431875" y="700600"/>
            <a:chExt cx="264700" cy="244850"/>
          </a:xfrm>
          <a:solidFill>
            <a:srgbClr val="2D1551"/>
          </a:solidFill>
        </p:grpSpPr>
        <p:sp>
          <p:nvSpPr>
            <p:cNvPr id="1733" name="Google Shape;1719;p43">
              <a:extLst>
                <a:ext uri="{FF2B5EF4-FFF2-40B4-BE49-F238E27FC236}">
                  <a16:creationId xmlns:a16="http://schemas.microsoft.com/office/drawing/2014/main" id="{BCF9D4FC-FABC-736C-7703-4C3EEFFA0836}"/>
                </a:ext>
              </a:extLst>
            </p:cNvPr>
            <p:cNvSpPr/>
            <p:nvPr/>
          </p:nvSpPr>
          <p:spPr>
            <a:xfrm>
              <a:off x="2552500" y="700650"/>
              <a:ext cx="137600" cy="113225"/>
            </a:xfrm>
            <a:custGeom>
              <a:avLst/>
              <a:gdLst/>
              <a:ahLst/>
              <a:cxnLst/>
              <a:rect l="l" t="t" r="r" b="b"/>
              <a:pathLst>
                <a:path w="5504" h="4529" extrusionOk="0">
                  <a:moveTo>
                    <a:pt x="2759" y="1"/>
                  </a:moveTo>
                  <a:cubicBezTo>
                    <a:pt x="2058" y="1"/>
                    <a:pt x="1356" y="154"/>
                    <a:pt x="822" y="460"/>
                  </a:cubicBezTo>
                  <a:cubicBezTo>
                    <a:pt x="267" y="778"/>
                    <a:pt x="0" y="1203"/>
                    <a:pt x="22" y="1622"/>
                  </a:cubicBezTo>
                  <a:lnTo>
                    <a:pt x="22" y="2285"/>
                  </a:lnTo>
                  <a:cubicBezTo>
                    <a:pt x="22" y="2696"/>
                    <a:pt x="289" y="3100"/>
                    <a:pt x="822" y="3410"/>
                  </a:cubicBezTo>
                  <a:lnTo>
                    <a:pt x="2763" y="4528"/>
                  </a:lnTo>
                  <a:lnTo>
                    <a:pt x="4696" y="3410"/>
                  </a:lnTo>
                  <a:cubicBezTo>
                    <a:pt x="5236" y="3100"/>
                    <a:pt x="5503" y="2689"/>
                    <a:pt x="5496" y="2285"/>
                  </a:cubicBezTo>
                  <a:lnTo>
                    <a:pt x="5496" y="1578"/>
                  </a:lnTo>
                  <a:cubicBezTo>
                    <a:pt x="5496" y="1175"/>
                    <a:pt x="5229" y="771"/>
                    <a:pt x="4696" y="460"/>
                  </a:cubicBezTo>
                  <a:cubicBezTo>
                    <a:pt x="4162" y="154"/>
                    <a:pt x="3460" y="1"/>
                    <a:pt x="2759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34" name="Google Shape;1720;p43">
              <a:extLst>
                <a:ext uri="{FF2B5EF4-FFF2-40B4-BE49-F238E27FC236}">
                  <a16:creationId xmlns:a16="http://schemas.microsoft.com/office/drawing/2014/main" id="{040511DC-51BA-E05F-BF86-73BE947BB393}"/>
                </a:ext>
              </a:extLst>
            </p:cNvPr>
            <p:cNvSpPr/>
            <p:nvPr/>
          </p:nvSpPr>
          <p:spPr>
            <a:xfrm>
              <a:off x="2621550" y="700600"/>
              <a:ext cx="68550" cy="113275"/>
            </a:xfrm>
            <a:custGeom>
              <a:avLst/>
              <a:gdLst/>
              <a:ahLst/>
              <a:cxnLst/>
              <a:rect l="l" t="t" r="r" b="b"/>
              <a:pathLst>
                <a:path w="2742" h="4531" extrusionOk="0">
                  <a:moveTo>
                    <a:pt x="1" y="1"/>
                  </a:moveTo>
                  <a:lnTo>
                    <a:pt x="1" y="4530"/>
                  </a:lnTo>
                  <a:lnTo>
                    <a:pt x="1934" y="3412"/>
                  </a:lnTo>
                  <a:cubicBezTo>
                    <a:pt x="2467" y="3102"/>
                    <a:pt x="2741" y="2698"/>
                    <a:pt x="2734" y="2287"/>
                  </a:cubicBezTo>
                  <a:lnTo>
                    <a:pt x="2734" y="1580"/>
                  </a:lnTo>
                  <a:cubicBezTo>
                    <a:pt x="2734" y="1177"/>
                    <a:pt x="2467" y="773"/>
                    <a:pt x="1934" y="462"/>
                  </a:cubicBezTo>
                  <a:cubicBezTo>
                    <a:pt x="1400" y="160"/>
                    <a:pt x="700" y="1"/>
                    <a:pt x="1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35" name="Google Shape;1721;p43">
              <a:extLst>
                <a:ext uri="{FF2B5EF4-FFF2-40B4-BE49-F238E27FC236}">
                  <a16:creationId xmlns:a16="http://schemas.microsoft.com/office/drawing/2014/main" id="{E41AEAD0-1165-F1E6-C3E6-3E94D55BBF31}"/>
                </a:ext>
              </a:extLst>
            </p:cNvPr>
            <p:cNvSpPr/>
            <p:nvPr/>
          </p:nvSpPr>
          <p:spPr>
            <a:xfrm>
              <a:off x="2546375" y="700650"/>
              <a:ext cx="150200" cy="95375"/>
            </a:xfrm>
            <a:custGeom>
              <a:avLst/>
              <a:gdLst/>
              <a:ahLst/>
              <a:cxnLst/>
              <a:rect l="l" t="t" r="r" b="b"/>
              <a:pathLst>
                <a:path w="6008" h="3815" extrusionOk="0">
                  <a:moveTo>
                    <a:pt x="3004" y="1"/>
                  </a:moveTo>
                  <a:cubicBezTo>
                    <a:pt x="2303" y="1"/>
                    <a:pt x="1601" y="154"/>
                    <a:pt x="1067" y="460"/>
                  </a:cubicBezTo>
                  <a:cubicBezTo>
                    <a:pt x="0" y="1081"/>
                    <a:pt x="0" y="2083"/>
                    <a:pt x="1067" y="2696"/>
                  </a:cubicBezTo>
                  <a:lnTo>
                    <a:pt x="3008" y="3814"/>
                  </a:lnTo>
                  <a:lnTo>
                    <a:pt x="4941" y="2696"/>
                  </a:lnTo>
                  <a:cubicBezTo>
                    <a:pt x="6008" y="2083"/>
                    <a:pt x="6008" y="1081"/>
                    <a:pt x="4941" y="460"/>
                  </a:cubicBezTo>
                  <a:cubicBezTo>
                    <a:pt x="4407" y="154"/>
                    <a:pt x="3705" y="1"/>
                    <a:pt x="3004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36" name="Google Shape;1722;p43">
              <a:extLst>
                <a:ext uri="{FF2B5EF4-FFF2-40B4-BE49-F238E27FC236}">
                  <a16:creationId xmlns:a16="http://schemas.microsoft.com/office/drawing/2014/main" id="{844DA9B5-A6FE-F8F7-94BA-1BB04FEBFF89}"/>
                </a:ext>
              </a:extLst>
            </p:cNvPr>
            <p:cNvSpPr/>
            <p:nvPr/>
          </p:nvSpPr>
          <p:spPr>
            <a:xfrm>
              <a:off x="2579900" y="716125"/>
              <a:ext cx="83150" cy="47975"/>
            </a:xfrm>
            <a:custGeom>
              <a:avLst/>
              <a:gdLst/>
              <a:ahLst/>
              <a:cxnLst/>
              <a:rect l="l" t="t" r="r" b="b"/>
              <a:pathLst>
                <a:path w="3326" h="1919" extrusionOk="0">
                  <a:moveTo>
                    <a:pt x="1667" y="0"/>
                  </a:moveTo>
                  <a:cubicBezTo>
                    <a:pt x="743" y="0"/>
                    <a:pt x="1" y="433"/>
                    <a:pt x="1" y="959"/>
                  </a:cubicBezTo>
                  <a:cubicBezTo>
                    <a:pt x="1" y="1493"/>
                    <a:pt x="743" y="1919"/>
                    <a:pt x="1667" y="1919"/>
                  </a:cubicBezTo>
                  <a:cubicBezTo>
                    <a:pt x="2583" y="1919"/>
                    <a:pt x="3325" y="1493"/>
                    <a:pt x="3325" y="959"/>
                  </a:cubicBezTo>
                  <a:cubicBezTo>
                    <a:pt x="3325" y="433"/>
                    <a:pt x="2583" y="0"/>
                    <a:pt x="1667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37" name="Google Shape;1723;p43">
              <a:extLst>
                <a:ext uri="{FF2B5EF4-FFF2-40B4-BE49-F238E27FC236}">
                  <a16:creationId xmlns:a16="http://schemas.microsoft.com/office/drawing/2014/main" id="{1C0AE411-9B54-578B-B9F5-9E3D6CAAEE1E}"/>
                </a:ext>
              </a:extLst>
            </p:cNvPr>
            <p:cNvSpPr/>
            <p:nvPr/>
          </p:nvSpPr>
          <p:spPr>
            <a:xfrm>
              <a:off x="2578450" y="716125"/>
              <a:ext cx="86050" cy="27250"/>
            </a:xfrm>
            <a:custGeom>
              <a:avLst/>
              <a:gdLst/>
              <a:ahLst/>
              <a:cxnLst/>
              <a:rect l="l" t="t" r="r" b="b"/>
              <a:pathLst>
                <a:path w="3442" h="1090" extrusionOk="0">
                  <a:moveTo>
                    <a:pt x="1721" y="0"/>
                  </a:moveTo>
                  <a:cubicBezTo>
                    <a:pt x="1294" y="0"/>
                    <a:pt x="866" y="94"/>
                    <a:pt x="542" y="281"/>
                  </a:cubicBezTo>
                  <a:cubicBezTo>
                    <a:pt x="159" y="505"/>
                    <a:pt x="1" y="808"/>
                    <a:pt x="73" y="1089"/>
                  </a:cubicBezTo>
                  <a:cubicBezTo>
                    <a:pt x="123" y="894"/>
                    <a:pt x="282" y="707"/>
                    <a:pt x="542" y="548"/>
                  </a:cubicBezTo>
                  <a:cubicBezTo>
                    <a:pt x="866" y="361"/>
                    <a:pt x="1294" y="267"/>
                    <a:pt x="1721" y="267"/>
                  </a:cubicBezTo>
                  <a:cubicBezTo>
                    <a:pt x="2148" y="267"/>
                    <a:pt x="2576" y="361"/>
                    <a:pt x="2900" y="548"/>
                  </a:cubicBezTo>
                  <a:cubicBezTo>
                    <a:pt x="3160" y="707"/>
                    <a:pt x="3319" y="894"/>
                    <a:pt x="3369" y="1089"/>
                  </a:cubicBezTo>
                  <a:cubicBezTo>
                    <a:pt x="3441" y="801"/>
                    <a:pt x="3282" y="498"/>
                    <a:pt x="2900" y="281"/>
                  </a:cubicBezTo>
                  <a:cubicBezTo>
                    <a:pt x="2576" y="94"/>
                    <a:pt x="2148" y="0"/>
                    <a:pt x="1721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38" name="Google Shape;1724;p43">
              <a:extLst>
                <a:ext uri="{FF2B5EF4-FFF2-40B4-BE49-F238E27FC236}">
                  <a16:creationId xmlns:a16="http://schemas.microsoft.com/office/drawing/2014/main" id="{7AAB0F65-1154-D527-1FA5-167F08B44835}"/>
                </a:ext>
              </a:extLst>
            </p:cNvPr>
            <p:cNvSpPr/>
            <p:nvPr/>
          </p:nvSpPr>
          <p:spPr>
            <a:xfrm>
              <a:off x="2438550" y="774775"/>
              <a:ext cx="165350" cy="96875"/>
            </a:xfrm>
            <a:custGeom>
              <a:avLst/>
              <a:gdLst/>
              <a:ahLst/>
              <a:cxnLst/>
              <a:rect l="l" t="t" r="r" b="b"/>
              <a:pathLst>
                <a:path w="6614" h="3875" extrusionOk="0">
                  <a:moveTo>
                    <a:pt x="2740" y="0"/>
                  </a:moveTo>
                  <a:cubicBezTo>
                    <a:pt x="2039" y="0"/>
                    <a:pt x="1338" y="153"/>
                    <a:pt x="801" y="460"/>
                  </a:cubicBezTo>
                  <a:cubicBezTo>
                    <a:pt x="274" y="770"/>
                    <a:pt x="0" y="1174"/>
                    <a:pt x="0" y="1578"/>
                  </a:cubicBezTo>
                  <a:lnTo>
                    <a:pt x="0" y="2292"/>
                  </a:lnTo>
                  <a:cubicBezTo>
                    <a:pt x="0" y="2696"/>
                    <a:pt x="274" y="3107"/>
                    <a:pt x="801" y="3410"/>
                  </a:cubicBezTo>
                  <a:cubicBezTo>
                    <a:pt x="1338" y="3720"/>
                    <a:pt x="2039" y="3875"/>
                    <a:pt x="2741" y="3875"/>
                  </a:cubicBezTo>
                  <a:cubicBezTo>
                    <a:pt x="3442" y="3875"/>
                    <a:pt x="4144" y="3720"/>
                    <a:pt x="4681" y="3410"/>
                  </a:cubicBezTo>
                  <a:lnTo>
                    <a:pt x="6614" y="2292"/>
                  </a:lnTo>
                  <a:lnTo>
                    <a:pt x="6614" y="1578"/>
                  </a:lnTo>
                  <a:lnTo>
                    <a:pt x="4674" y="460"/>
                  </a:lnTo>
                  <a:cubicBezTo>
                    <a:pt x="4140" y="153"/>
                    <a:pt x="3440" y="0"/>
                    <a:pt x="2740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39" name="Google Shape;1725;p43">
              <a:extLst>
                <a:ext uri="{FF2B5EF4-FFF2-40B4-BE49-F238E27FC236}">
                  <a16:creationId xmlns:a16="http://schemas.microsoft.com/office/drawing/2014/main" id="{FDDD8B56-BBE2-9445-6F58-8998AD16DF34}"/>
                </a:ext>
              </a:extLst>
            </p:cNvPr>
            <p:cNvSpPr/>
            <p:nvPr/>
          </p:nvSpPr>
          <p:spPr>
            <a:xfrm>
              <a:off x="2431875" y="774700"/>
              <a:ext cx="172025" cy="79100"/>
            </a:xfrm>
            <a:custGeom>
              <a:avLst/>
              <a:gdLst/>
              <a:ahLst/>
              <a:cxnLst/>
              <a:rect l="l" t="t" r="r" b="b"/>
              <a:pathLst>
                <a:path w="6881" h="3164" extrusionOk="0">
                  <a:moveTo>
                    <a:pt x="3014" y="0"/>
                  </a:moveTo>
                  <a:cubicBezTo>
                    <a:pt x="2310" y="0"/>
                    <a:pt x="1606" y="155"/>
                    <a:pt x="1068" y="463"/>
                  </a:cubicBezTo>
                  <a:cubicBezTo>
                    <a:pt x="0" y="1076"/>
                    <a:pt x="0" y="2078"/>
                    <a:pt x="1068" y="2699"/>
                  </a:cubicBezTo>
                  <a:cubicBezTo>
                    <a:pt x="1605" y="3009"/>
                    <a:pt x="2306" y="3164"/>
                    <a:pt x="3007" y="3164"/>
                  </a:cubicBezTo>
                  <a:cubicBezTo>
                    <a:pt x="3707" y="3164"/>
                    <a:pt x="4407" y="3009"/>
                    <a:pt x="4941" y="2699"/>
                  </a:cubicBezTo>
                  <a:lnTo>
                    <a:pt x="6881" y="1581"/>
                  </a:lnTo>
                  <a:lnTo>
                    <a:pt x="4948" y="463"/>
                  </a:lnTo>
                  <a:cubicBezTo>
                    <a:pt x="4412" y="154"/>
                    <a:pt x="3713" y="0"/>
                    <a:pt x="3014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40" name="Google Shape;1726;p43">
              <a:extLst>
                <a:ext uri="{FF2B5EF4-FFF2-40B4-BE49-F238E27FC236}">
                  <a16:creationId xmlns:a16="http://schemas.microsoft.com/office/drawing/2014/main" id="{AD111C24-C3FB-B9D8-BA19-9E93B87F71D4}"/>
                </a:ext>
              </a:extLst>
            </p:cNvPr>
            <p:cNvSpPr/>
            <p:nvPr/>
          </p:nvSpPr>
          <p:spPr>
            <a:xfrm>
              <a:off x="2465400" y="790225"/>
              <a:ext cx="83150" cy="48175"/>
            </a:xfrm>
            <a:custGeom>
              <a:avLst/>
              <a:gdLst/>
              <a:ahLst/>
              <a:cxnLst/>
              <a:rect l="l" t="t" r="r" b="b"/>
              <a:pathLst>
                <a:path w="3326" h="1927" extrusionOk="0">
                  <a:moveTo>
                    <a:pt x="1667" y="0"/>
                  </a:moveTo>
                  <a:cubicBezTo>
                    <a:pt x="744" y="0"/>
                    <a:pt x="1" y="433"/>
                    <a:pt x="1" y="960"/>
                  </a:cubicBezTo>
                  <a:cubicBezTo>
                    <a:pt x="1" y="1493"/>
                    <a:pt x="744" y="1926"/>
                    <a:pt x="1667" y="1926"/>
                  </a:cubicBezTo>
                  <a:cubicBezTo>
                    <a:pt x="2583" y="1926"/>
                    <a:pt x="3326" y="1493"/>
                    <a:pt x="3326" y="960"/>
                  </a:cubicBezTo>
                  <a:cubicBezTo>
                    <a:pt x="3326" y="433"/>
                    <a:pt x="2583" y="0"/>
                    <a:pt x="1667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41" name="Google Shape;1727;p43">
              <a:extLst>
                <a:ext uri="{FF2B5EF4-FFF2-40B4-BE49-F238E27FC236}">
                  <a16:creationId xmlns:a16="http://schemas.microsoft.com/office/drawing/2014/main" id="{0ABDE30D-EAEB-D048-7737-6FF8D5B9A94A}"/>
                </a:ext>
              </a:extLst>
            </p:cNvPr>
            <p:cNvSpPr/>
            <p:nvPr/>
          </p:nvSpPr>
          <p:spPr>
            <a:xfrm>
              <a:off x="2464150" y="790225"/>
              <a:ext cx="85850" cy="27425"/>
            </a:xfrm>
            <a:custGeom>
              <a:avLst/>
              <a:gdLst/>
              <a:ahLst/>
              <a:cxnLst/>
              <a:rect l="l" t="t" r="r" b="b"/>
              <a:pathLst>
                <a:path w="3434" h="1097" extrusionOk="0">
                  <a:moveTo>
                    <a:pt x="1717" y="0"/>
                  </a:moveTo>
                  <a:cubicBezTo>
                    <a:pt x="1291" y="0"/>
                    <a:pt x="866" y="94"/>
                    <a:pt x="541" y="282"/>
                  </a:cubicBezTo>
                  <a:cubicBezTo>
                    <a:pt x="152" y="505"/>
                    <a:pt x="0" y="808"/>
                    <a:pt x="72" y="1097"/>
                  </a:cubicBezTo>
                  <a:cubicBezTo>
                    <a:pt x="116" y="895"/>
                    <a:pt x="274" y="707"/>
                    <a:pt x="541" y="556"/>
                  </a:cubicBezTo>
                  <a:cubicBezTo>
                    <a:pt x="866" y="368"/>
                    <a:pt x="1291" y="275"/>
                    <a:pt x="1717" y="275"/>
                  </a:cubicBezTo>
                  <a:cubicBezTo>
                    <a:pt x="2142" y="275"/>
                    <a:pt x="2568" y="368"/>
                    <a:pt x="2892" y="556"/>
                  </a:cubicBezTo>
                  <a:cubicBezTo>
                    <a:pt x="3159" y="707"/>
                    <a:pt x="3311" y="895"/>
                    <a:pt x="3361" y="1097"/>
                  </a:cubicBezTo>
                  <a:cubicBezTo>
                    <a:pt x="3433" y="808"/>
                    <a:pt x="3275" y="498"/>
                    <a:pt x="2892" y="282"/>
                  </a:cubicBezTo>
                  <a:cubicBezTo>
                    <a:pt x="2568" y="94"/>
                    <a:pt x="2142" y="0"/>
                    <a:pt x="1717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42" name="Google Shape;1728;p43">
              <a:extLst>
                <a:ext uri="{FF2B5EF4-FFF2-40B4-BE49-F238E27FC236}">
                  <a16:creationId xmlns:a16="http://schemas.microsoft.com/office/drawing/2014/main" id="{82EC3CAB-4540-DF64-237B-E335F00C1372}"/>
                </a:ext>
              </a:extLst>
            </p:cNvPr>
            <p:cNvSpPr/>
            <p:nvPr/>
          </p:nvSpPr>
          <p:spPr>
            <a:xfrm>
              <a:off x="2552325" y="832225"/>
              <a:ext cx="137050" cy="113225"/>
            </a:xfrm>
            <a:custGeom>
              <a:avLst/>
              <a:gdLst/>
              <a:ahLst/>
              <a:cxnLst/>
              <a:rect l="l" t="t" r="r" b="b"/>
              <a:pathLst>
                <a:path w="5482" h="4529" extrusionOk="0">
                  <a:moveTo>
                    <a:pt x="2741" y="1"/>
                  </a:moveTo>
                  <a:lnTo>
                    <a:pt x="808" y="1119"/>
                  </a:lnTo>
                  <a:cubicBezTo>
                    <a:pt x="267" y="1429"/>
                    <a:pt x="0" y="1833"/>
                    <a:pt x="0" y="2237"/>
                  </a:cubicBezTo>
                  <a:lnTo>
                    <a:pt x="0" y="2951"/>
                  </a:lnTo>
                  <a:cubicBezTo>
                    <a:pt x="0" y="3355"/>
                    <a:pt x="274" y="3759"/>
                    <a:pt x="808" y="4069"/>
                  </a:cubicBezTo>
                  <a:cubicBezTo>
                    <a:pt x="1342" y="4375"/>
                    <a:pt x="2041" y="4529"/>
                    <a:pt x="2742" y="4529"/>
                  </a:cubicBezTo>
                  <a:cubicBezTo>
                    <a:pt x="3442" y="4529"/>
                    <a:pt x="4144" y="4375"/>
                    <a:pt x="4681" y="4069"/>
                  </a:cubicBezTo>
                  <a:cubicBezTo>
                    <a:pt x="5215" y="3759"/>
                    <a:pt x="5481" y="3355"/>
                    <a:pt x="5481" y="2951"/>
                  </a:cubicBezTo>
                  <a:lnTo>
                    <a:pt x="5481" y="2165"/>
                  </a:lnTo>
                  <a:lnTo>
                    <a:pt x="5474" y="2165"/>
                  </a:lnTo>
                  <a:cubicBezTo>
                    <a:pt x="5445" y="1782"/>
                    <a:pt x="5179" y="1407"/>
                    <a:pt x="4681" y="1119"/>
                  </a:cubicBezTo>
                  <a:lnTo>
                    <a:pt x="2741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43" name="Google Shape;1729;p43">
              <a:extLst>
                <a:ext uri="{FF2B5EF4-FFF2-40B4-BE49-F238E27FC236}">
                  <a16:creationId xmlns:a16="http://schemas.microsoft.com/office/drawing/2014/main" id="{A12B92EF-43FA-40E9-A5D7-42CC97E91065}"/>
                </a:ext>
              </a:extLst>
            </p:cNvPr>
            <p:cNvSpPr/>
            <p:nvPr/>
          </p:nvSpPr>
          <p:spPr>
            <a:xfrm>
              <a:off x="2545650" y="832225"/>
              <a:ext cx="150575" cy="95375"/>
            </a:xfrm>
            <a:custGeom>
              <a:avLst/>
              <a:gdLst/>
              <a:ahLst/>
              <a:cxnLst/>
              <a:rect l="l" t="t" r="r" b="b"/>
              <a:pathLst>
                <a:path w="6023" h="3815" extrusionOk="0">
                  <a:moveTo>
                    <a:pt x="3015" y="1"/>
                  </a:moveTo>
                  <a:lnTo>
                    <a:pt x="1075" y="1119"/>
                  </a:lnTo>
                  <a:cubicBezTo>
                    <a:pt x="0" y="1732"/>
                    <a:pt x="0" y="2734"/>
                    <a:pt x="1075" y="3355"/>
                  </a:cubicBezTo>
                  <a:cubicBezTo>
                    <a:pt x="1609" y="3661"/>
                    <a:pt x="2308" y="3815"/>
                    <a:pt x="3009" y="3815"/>
                  </a:cubicBezTo>
                  <a:cubicBezTo>
                    <a:pt x="3709" y="3815"/>
                    <a:pt x="4411" y="3661"/>
                    <a:pt x="4948" y="3355"/>
                  </a:cubicBezTo>
                  <a:cubicBezTo>
                    <a:pt x="6023" y="2734"/>
                    <a:pt x="6015" y="1732"/>
                    <a:pt x="4948" y="1119"/>
                  </a:cubicBezTo>
                  <a:lnTo>
                    <a:pt x="3015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44" name="Google Shape;1730;p43">
              <a:extLst>
                <a:ext uri="{FF2B5EF4-FFF2-40B4-BE49-F238E27FC236}">
                  <a16:creationId xmlns:a16="http://schemas.microsoft.com/office/drawing/2014/main" id="{629147D0-8346-51DA-D03C-AB3DAB78162C}"/>
                </a:ext>
              </a:extLst>
            </p:cNvPr>
            <p:cNvSpPr/>
            <p:nvPr/>
          </p:nvSpPr>
          <p:spPr>
            <a:xfrm>
              <a:off x="2575225" y="863975"/>
              <a:ext cx="91250" cy="48175"/>
            </a:xfrm>
            <a:custGeom>
              <a:avLst/>
              <a:gdLst/>
              <a:ahLst/>
              <a:cxnLst/>
              <a:rect l="l" t="t" r="r" b="b"/>
              <a:pathLst>
                <a:path w="3650" h="1927" extrusionOk="0">
                  <a:moveTo>
                    <a:pt x="1825" y="0"/>
                  </a:moveTo>
                  <a:cubicBezTo>
                    <a:pt x="1399" y="0"/>
                    <a:pt x="974" y="94"/>
                    <a:pt x="649" y="282"/>
                  </a:cubicBezTo>
                  <a:cubicBezTo>
                    <a:pt x="0" y="664"/>
                    <a:pt x="0" y="1270"/>
                    <a:pt x="649" y="1645"/>
                  </a:cubicBezTo>
                  <a:cubicBezTo>
                    <a:pt x="974" y="1832"/>
                    <a:pt x="1399" y="1926"/>
                    <a:pt x="1825" y="1926"/>
                  </a:cubicBezTo>
                  <a:cubicBezTo>
                    <a:pt x="2250" y="1926"/>
                    <a:pt x="2676" y="1832"/>
                    <a:pt x="3000" y="1645"/>
                  </a:cubicBezTo>
                  <a:cubicBezTo>
                    <a:pt x="3649" y="1270"/>
                    <a:pt x="3649" y="657"/>
                    <a:pt x="3000" y="282"/>
                  </a:cubicBezTo>
                  <a:cubicBezTo>
                    <a:pt x="2676" y="94"/>
                    <a:pt x="2250" y="0"/>
                    <a:pt x="1825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45" name="Google Shape;1731;p43">
              <a:extLst>
                <a:ext uri="{FF2B5EF4-FFF2-40B4-BE49-F238E27FC236}">
                  <a16:creationId xmlns:a16="http://schemas.microsoft.com/office/drawing/2014/main" id="{CBC53CC2-B381-DFEA-4FBB-66F324669C9C}"/>
                </a:ext>
              </a:extLst>
            </p:cNvPr>
            <p:cNvSpPr/>
            <p:nvPr/>
          </p:nvSpPr>
          <p:spPr>
            <a:xfrm>
              <a:off x="2577925" y="863975"/>
              <a:ext cx="85850" cy="27425"/>
            </a:xfrm>
            <a:custGeom>
              <a:avLst/>
              <a:gdLst/>
              <a:ahLst/>
              <a:cxnLst/>
              <a:rect l="l" t="t" r="r" b="b"/>
              <a:pathLst>
                <a:path w="3434" h="1097" extrusionOk="0">
                  <a:moveTo>
                    <a:pt x="1717" y="0"/>
                  </a:moveTo>
                  <a:cubicBezTo>
                    <a:pt x="1291" y="0"/>
                    <a:pt x="866" y="94"/>
                    <a:pt x="541" y="282"/>
                  </a:cubicBezTo>
                  <a:cubicBezTo>
                    <a:pt x="159" y="505"/>
                    <a:pt x="0" y="808"/>
                    <a:pt x="72" y="1097"/>
                  </a:cubicBezTo>
                  <a:cubicBezTo>
                    <a:pt x="123" y="902"/>
                    <a:pt x="274" y="707"/>
                    <a:pt x="541" y="556"/>
                  </a:cubicBezTo>
                  <a:cubicBezTo>
                    <a:pt x="866" y="368"/>
                    <a:pt x="1291" y="274"/>
                    <a:pt x="1717" y="274"/>
                  </a:cubicBezTo>
                  <a:cubicBezTo>
                    <a:pt x="2142" y="274"/>
                    <a:pt x="2568" y="368"/>
                    <a:pt x="2892" y="556"/>
                  </a:cubicBezTo>
                  <a:cubicBezTo>
                    <a:pt x="3159" y="707"/>
                    <a:pt x="3318" y="902"/>
                    <a:pt x="3361" y="1097"/>
                  </a:cubicBezTo>
                  <a:cubicBezTo>
                    <a:pt x="3433" y="808"/>
                    <a:pt x="3282" y="505"/>
                    <a:pt x="2892" y="282"/>
                  </a:cubicBezTo>
                  <a:cubicBezTo>
                    <a:pt x="2568" y="94"/>
                    <a:pt x="2142" y="0"/>
                    <a:pt x="1717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1746" name="Google Shape;1493;p43">
            <a:extLst>
              <a:ext uri="{FF2B5EF4-FFF2-40B4-BE49-F238E27FC236}">
                <a16:creationId xmlns:a16="http://schemas.microsoft.com/office/drawing/2014/main" id="{6CB51430-2FE7-C930-8C48-A4CC047CB9B5}"/>
              </a:ext>
            </a:extLst>
          </p:cNvPr>
          <p:cNvSpPr/>
          <p:nvPr/>
        </p:nvSpPr>
        <p:spPr>
          <a:xfrm rot="-5400000">
            <a:off x="9162897" y="2620753"/>
            <a:ext cx="403195" cy="615016"/>
          </a:xfrm>
          <a:custGeom>
            <a:avLst/>
            <a:gdLst/>
            <a:ahLst/>
            <a:cxnLst/>
            <a:rect l="l" t="t" r="r" b="b"/>
            <a:pathLst>
              <a:path w="14910" h="22743" extrusionOk="0">
                <a:moveTo>
                  <a:pt x="7449" y="0"/>
                </a:moveTo>
                <a:cubicBezTo>
                  <a:pt x="7363" y="0"/>
                  <a:pt x="7277" y="40"/>
                  <a:pt x="7219" y="121"/>
                </a:cubicBezTo>
                <a:lnTo>
                  <a:pt x="4981" y="3220"/>
                </a:lnTo>
                <a:lnTo>
                  <a:pt x="1079" y="3220"/>
                </a:lnTo>
                <a:cubicBezTo>
                  <a:pt x="482" y="3220"/>
                  <a:pt x="0" y="3702"/>
                  <a:pt x="0" y="4298"/>
                </a:cubicBezTo>
                <a:lnTo>
                  <a:pt x="0" y="21652"/>
                </a:lnTo>
                <a:cubicBezTo>
                  <a:pt x="0" y="22249"/>
                  <a:pt x="482" y="22742"/>
                  <a:pt x="1079" y="22742"/>
                </a:cubicBezTo>
                <a:lnTo>
                  <a:pt x="13830" y="22742"/>
                </a:lnTo>
                <a:cubicBezTo>
                  <a:pt x="14427" y="22742"/>
                  <a:pt x="14909" y="22249"/>
                  <a:pt x="14909" y="21652"/>
                </a:cubicBezTo>
                <a:lnTo>
                  <a:pt x="14909" y="4298"/>
                </a:lnTo>
                <a:cubicBezTo>
                  <a:pt x="14909" y="3708"/>
                  <a:pt x="14438" y="3219"/>
                  <a:pt x="13851" y="3219"/>
                </a:cubicBezTo>
                <a:cubicBezTo>
                  <a:pt x="13844" y="3219"/>
                  <a:pt x="13837" y="3219"/>
                  <a:pt x="13830" y="3220"/>
                </a:cubicBezTo>
                <a:lnTo>
                  <a:pt x="9916" y="3220"/>
                </a:lnTo>
                <a:lnTo>
                  <a:pt x="7678" y="121"/>
                </a:lnTo>
                <a:cubicBezTo>
                  <a:pt x="7621" y="40"/>
                  <a:pt x="7535" y="0"/>
                  <a:pt x="7449" y="0"/>
                </a:cubicBezTo>
                <a:close/>
              </a:path>
            </a:pathLst>
          </a:custGeom>
          <a:solidFill>
            <a:schemeClr val="bg1">
              <a:alpha val="9205"/>
            </a:schemeClr>
          </a:solidFill>
          <a:ln>
            <a:solidFill>
              <a:schemeClr val="bg1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grpSp>
        <p:nvGrpSpPr>
          <p:cNvPr id="1747" name="Google Shape;1425;p43">
            <a:extLst>
              <a:ext uri="{FF2B5EF4-FFF2-40B4-BE49-F238E27FC236}">
                <a16:creationId xmlns:a16="http://schemas.microsoft.com/office/drawing/2014/main" id="{F3DEBEE8-3604-821F-6B55-8F8FD8CFF75B}"/>
              </a:ext>
            </a:extLst>
          </p:cNvPr>
          <p:cNvGrpSpPr/>
          <p:nvPr/>
        </p:nvGrpSpPr>
        <p:grpSpPr>
          <a:xfrm>
            <a:off x="9697270" y="3196592"/>
            <a:ext cx="1136776" cy="71603"/>
            <a:chOff x="2521850" y="1810250"/>
            <a:chExt cx="540225" cy="34025"/>
          </a:xfrm>
          <a:noFill/>
        </p:grpSpPr>
        <p:sp>
          <p:nvSpPr>
            <p:cNvPr id="1748" name="Google Shape;1426;p43">
              <a:extLst>
                <a:ext uri="{FF2B5EF4-FFF2-40B4-BE49-F238E27FC236}">
                  <a16:creationId xmlns:a16="http://schemas.microsoft.com/office/drawing/2014/main" id="{D1358221-71E9-0D4D-0D76-5DC54A19DB47}"/>
                </a:ext>
              </a:extLst>
            </p:cNvPr>
            <p:cNvSpPr/>
            <p:nvPr/>
          </p:nvSpPr>
          <p:spPr>
            <a:xfrm>
              <a:off x="3022550" y="1810250"/>
              <a:ext cx="39525" cy="34025"/>
            </a:xfrm>
            <a:custGeom>
              <a:avLst/>
              <a:gdLst/>
              <a:ahLst/>
              <a:cxnLst/>
              <a:rect l="l" t="t" r="r" b="b"/>
              <a:pathLst>
                <a:path w="1581" h="1361" extrusionOk="0">
                  <a:moveTo>
                    <a:pt x="903" y="0"/>
                  </a:moveTo>
                  <a:cubicBezTo>
                    <a:pt x="304" y="0"/>
                    <a:pt x="1" y="736"/>
                    <a:pt x="426" y="1161"/>
                  </a:cubicBezTo>
                  <a:cubicBezTo>
                    <a:pt x="564" y="1299"/>
                    <a:pt x="732" y="1360"/>
                    <a:pt x="898" y="1360"/>
                  </a:cubicBezTo>
                  <a:cubicBezTo>
                    <a:pt x="1246" y="1360"/>
                    <a:pt x="1580" y="1089"/>
                    <a:pt x="1580" y="678"/>
                  </a:cubicBezTo>
                  <a:cubicBezTo>
                    <a:pt x="1580" y="303"/>
                    <a:pt x="1278" y="0"/>
                    <a:pt x="903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49" name="Google Shape;1427;p43">
              <a:extLst>
                <a:ext uri="{FF2B5EF4-FFF2-40B4-BE49-F238E27FC236}">
                  <a16:creationId xmlns:a16="http://schemas.microsoft.com/office/drawing/2014/main" id="{B6A9BAA3-93A2-3E2D-8E51-3E292F60979C}"/>
                </a:ext>
              </a:extLst>
            </p:cNvPr>
            <p:cNvSpPr/>
            <p:nvPr/>
          </p:nvSpPr>
          <p:spPr>
            <a:xfrm>
              <a:off x="2966850" y="1810250"/>
              <a:ext cx="39700" cy="34025"/>
            </a:xfrm>
            <a:custGeom>
              <a:avLst/>
              <a:gdLst/>
              <a:ahLst/>
              <a:cxnLst/>
              <a:rect l="l" t="t" r="r" b="b"/>
              <a:pathLst>
                <a:path w="1588" h="1361" extrusionOk="0">
                  <a:moveTo>
                    <a:pt x="909" y="0"/>
                  </a:moveTo>
                  <a:cubicBezTo>
                    <a:pt x="303" y="0"/>
                    <a:pt x="0" y="736"/>
                    <a:pt x="426" y="1161"/>
                  </a:cubicBezTo>
                  <a:cubicBezTo>
                    <a:pt x="563" y="1299"/>
                    <a:pt x="733" y="1360"/>
                    <a:pt x="899" y="1360"/>
                  </a:cubicBezTo>
                  <a:cubicBezTo>
                    <a:pt x="1249" y="1360"/>
                    <a:pt x="1587" y="1089"/>
                    <a:pt x="1587" y="678"/>
                  </a:cubicBezTo>
                  <a:cubicBezTo>
                    <a:pt x="1587" y="303"/>
                    <a:pt x="1284" y="0"/>
                    <a:pt x="909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50" name="Google Shape;1428;p43">
              <a:extLst>
                <a:ext uri="{FF2B5EF4-FFF2-40B4-BE49-F238E27FC236}">
                  <a16:creationId xmlns:a16="http://schemas.microsoft.com/office/drawing/2014/main" id="{6C66AD4E-4699-F279-21C6-8BD7502FBEB6}"/>
                </a:ext>
              </a:extLst>
            </p:cNvPr>
            <p:cNvSpPr/>
            <p:nvPr/>
          </p:nvSpPr>
          <p:spPr>
            <a:xfrm>
              <a:off x="2911125" y="1810250"/>
              <a:ext cx="39700" cy="34025"/>
            </a:xfrm>
            <a:custGeom>
              <a:avLst/>
              <a:gdLst/>
              <a:ahLst/>
              <a:cxnLst/>
              <a:rect l="l" t="t" r="r" b="b"/>
              <a:pathLst>
                <a:path w="1588" h="1361" extrusionOk="0">
                  <a:moveTo>
                    <a:pt x="909" y="0"/>
                  </a:moveTo>
                  <a:cubicBezTo>
                    <a:pt x="304" y="0"/>
                    <a:pt x="1" y="736"/>
                    <a:pt x="433" y="1161"/>
                  </a:cubicBezTo>
                  <a:cubicBezTo>
                    <a:pt x="571" y="1299"/>
                    <a:pt x="739" y="1360"/>
                    <a:pt x="905" y="1360"/>
                  </a:cubicBezTo>
                  <a:cubicBezTo>
                    <a:pt x="1253" y="1360"/>
                    <a:pt x="1587" y="1089"/>
                    <a:pt x="1587" y="678"/>
                  </a:cubicBezTo>
                  <a:cubicBezTo>
                    <a:pt x="1587" y="303"/>
                    <a:pt x="1285" y="0"/>
                    <a:pt x="909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51" name="Google Shape;1429;p43">
              <a:extLst>
                <a:ext uri="{FF2B5EF4-FFF2-40B4-BE49-F238E27FC236}">
                  <a16:creationId xmlns:a16="http://schemas.microsoft.com/office/drawing/2014/main" id="{5BF319FF-13C5-8710-021D-DD5C414A63AD}"/>
                </a:ext>
              </a:extLst>
            </p:cNvPr>
            <p:cNvSpPr/>
            <p:nvPr/>
          </p:nvSpPr>
          <p:spPr>
            <a:xfrm>
              <a:off x="2855600" y="1810250"/>
              <a:ext cx="39700" cy="34025"/>
            </a:xfrm>
            <a:custGeom>
              <a:avLst/>
              <a:gdLst/>
              <a:ahLst/>
              <a:cxnLst/>
              <a:rect l="l" t="t" r="r" b="b"/>
              <a:pathLst>
                <a:path w="1588" h="1361" extrusionOk="0">
                  <a:moveTo>
                    <a:pt x="909" y="0"/>
                  </a:moveTo>
                  <a:cubicBezTo>
                    <a:pt x="303" y="0"/>
                    <a:pt x="0" y="736"/>
                    <a:pt x="426" y="1161"/>
                  </a:cubicBezTo>
                  <a:cubicBezTo>
                    <a:pt x="563" y="1299"/>
                    <a:pt x="732" y="1360"/>
                    <a:pt x="899" y="1360"/>
                  </a:cubicBezTo>
                  <a:cubicBezTo>
                    <a:pt x="1249" y="1360"/>
                    <a:pt x="1587" y="1089"/>
                    <a:pt x="1587" y="678"/>
                  </a:cubicBezTo>
                  <a:cubicBezTo>
                    <a:pt x="1587" y="303"/>
                    <a:pt x="1277" y="0"/>
                    <a:pt x="909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52" name="Google Shape;1430;p43">
              <a:extLst>
                <a:ext uri="{FF2B5EF4-FFF2-40B4-BE49-F238E27FC236}">
                  <a16:creationId xmlns:a16="http://schemas.microsoft.com/office/drawing/2014/main" id="{148BEB34-3EAE-3899-4552-CE5EB5E91CC4}"/>
                </a:ext>
              </a:extLst>
            </p:cNvPr>
            <p:cNvSpPr/>
            <p:nvPr/>
          </p:nvSpPr>
          <p:spPr>
            <a:xfrm>
              <a:off x="2799875" y="1810250"/>
              <a:ext cx="39700" cy="34025"/>
            </a:xfrm>
            <a:custGeom>
              <a:avLst/>
              <a:gdLst/>
              <a:ahLst/>
              <a:cxnLst/>
              <a:rect l="l" t="t" r="r" b="b"/>
              <a:pathLst>
                <a:path w="1588" h="1361" extrusionOk="0">
                  <a:moveTo>
                    <a:pt x="909" y="0"/>
                  </a:moveTo>
                  <a:cubicBezTo>
                    <a:pt x="304" y="0"/>
                    <a:pt x="1" y="736"/>
                    <a:pt x="426" y="1161"/>
                  </a:cubicBezTo>
                  <a:cubicBezTo>
                    <a:pt x="566" y="1299"/>
                    <a:pt x="736" y="1360"/>
                    <a:pt x="903" y="1360"/>
                  </a:cubicBezTo>
                  <a:cubicBezTo>
                    <a:pt x="1253" y="1360"/>
                    <a:pt x="1587" y="1089"/>
                    <a:pt x="1587" y="678"/>
                  </a:cubicBezTo>
                  <a:cubicBezTo>
                    <a:pt x="1587" y="310"/>
                    <a:pt x="1284" y="0"/>
                    <a:pt x="909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53" name="Google Shape;1431;p43">
              <a:extLst>
                <a:ext uri="{FF2B5EF4-FFF2-40B4-BE49-F238E27FC236}">
                  <a16:creationId xmlns:a16="http://schemas.microsoft.com/office/drawing/2014/main" id="{A44E4DAA-38FC-2BC5-EB23-8D924FCAA55D}"/>
                </a:ext>
              </a:extLst>
            </p:cNvPr>
            <p:cNvSpPr/>
            <p:nvPr/>
          </p:nvSpPr>
          <p:spPr>
            <a:xfrm>
              <a:off x="2744350" y="1810250"/>
              <a:ext cx="39500" cy="34025"/>
            </a:xfrm>
            <a:custGeom>
              <a:avLst/>
              <a:gdLst/>
              <a:ahLst/>
              <a:cxnLst/>
              <a:rect l="l" t="t" r="r" b="b"/>
              <a:pathLst>
                <a:path w="1580" h="1361" extrusionOk="0">
                  <a:moveTo>
                    <a:pt x="902" y="0"/>
                  </a:moveTo>
                  <a:cubicBezTo>
                    <a:pt x="303" y="0"/>
                    <a:pt x="0" y="736"/>
                    <a:pt x="426" y="1161"/>
                  </a:cubicBezTo>
                  <a:cubicBezTo>
                    <a:pt x="563" y="1299"/>
                    <a:pt x="732" y="1360"/>
                    <a:pt x="897" y="1360"/>
                  </a:cubicBezTo>
                  <a:cubicBezTo>
                    <a:pt x="1245" y="1360"/>
                    <a:pt x="1580" y="1089"/>
                    <a:pt x="1580" y="678"/>
                  </a:cubicBezTo>
                  <a:cubicBezTo>
                    <a:pt x="1580" y="310"/>
                    <a:pt x="1277" y="0"/>
                    <a:pt x="902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54" name="Google Shape;1432;p43">
              <a:extLst>
                <a:ext uri="{FF2B5EF4-FFF2-40B4-BE49-F238E27FC236}">
                  <a16:creationId xmlns:a16="http://schemas.microsoft.com/office/drawing/2014/main" id="{C5379707-5800-3E7A-E88B-F3F42C93D734}"/>
                </a:ext>
              </a:extLst>
            </p:cNvPr>
            <p:cNvSpPr/>
            <p:nvPr/>
          </p:nvSpPr>
          <p:spPr>
            <a:xfrm>
              <a:off x="2688625" y="1810250"/>
              <a:ext cx="39700" cy="34025"/>
            </a:xfrm>
            <a:custGeom>
              <a:avLst/>
              <a:gdLst/>
              <a:ahLst/>
              <a:cxnLst/>
              <a:rect l="l" t="t" r="r" b="b"/>
              <a:pathLst>
                <a:path w="1588" h="1361" extrusionOk="0">
                  <a:moveTo>
                    <a:pt x="909" y="0"/>
                  </a:moveTo>
                  <a:cubicBezTo>
                    <a:pt x="304" y="0"/>
                    <a:pt x="1" y="736"/>
                    <a:pt x="426" y="1161"/>
                  </a:cubicBezTo>
                  <a:cubicBezTo>
                    <a:pt x="563" y="1299"/>
                    <a:pt x="733" y="1360"/>
                    <a:pt x="899" y="1360"/>
                  </a:cubicBezTo>
                  <a:cubicBezTo>
                    <a:pt x="1250" y="1360"/>
                    <a:pt x="1587" y="1089"/>
                    <a:pt x="1587" y="678"/>
                  </a:cubicBezTo>
                  <a:cubicBezTo>
                    <a:pt x="1587" y="303"/>
                    <a:pt x="1277" y="0"/>
                    <a:pt x="909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55" name="Google Shape;1433;p43">
              <a:extLst>
                <a:ext uri="{FF2B5EF4-FFF2-40B4-BE49-F238E27FC236}">
                  <a16:creationId xmlns:a16="http://schemas.microsoft.com/office/drawing/2014/main" id="{BA44A3F8-0CAC-7658-DEAD-50425330711A}"/>
                </a:ext>
              </a:extLst>
            </p:cNvPr>
            <p:cNvSpPr/>
            <p:nvPr/>
          </p:nvSpPr>
          <p:spPr>
            <a:xfrm>
              <a:off x="2632900" y="1810250"/>
              <a:ext cx="39700" cy="34025"/>
            </a:xfrm>
            <a:custGeom>
              <a:avLst/>
              <a:gdLst/>
              <a:ahLst/>
              <a:cxnLst/>
              <a:rect l="l" t="t" r="r" b="b"/>
              <a:pathLst>
                <a:path w="1588" h="1361" extrusionOk="0">
                  <a:moveTo>
                    <a:pt x="910" y="0"/>
                  </a:moveTo>
                  <a:cubicBezTo>
                    <a:pt x="304" y="0"/>
                    <a:pt x="1" y="736"/>
                    <a:pt x="434" y="1161"/>
                  </a:cubicBezTo>
                  <a:cubicBezTo>
                    <a:pt x="571" y="1299"/>
                    <a:pt x="740" y="1360"/>
                    <a:pt x="905" y="1360"/>
                  </a:cubicBezTo>
                  <a:cubicBezTo>
                    <a:pt x="1253" y="1360"/>
                    <a:pt x="1588" y="1089"/>
                    <a:pt x="1588" y="678"/>
                  </a:cubicBezTo>
                  <a:cubicBezTo>
                    <a:pt x="1588" y="303"/>
                    <a:pt x="1285" y="0"/>
                    <a:pt x="910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56" name="Google Shape;1434;p43">
              <a:extLst>
                <a:ext uri="{FF2B5EF4-FFF2-40B4-BE49-F238E27FC236}">
                  <a16:creationId xmlns:a16="http://schemas.microsoft.com/office/drawing/2014/main" id="{A0C81A69-CDD6-226E-27C9-02F72E6F6B8D}"/>
                </a:ext>
              </a:extLst>
            </p:cNvPr>
            <p:cNvSpPr/>
            <p:nvPr/>
          </p:nvSpPr>
          <p:spPr>
            <a:xfrm>
              <a:off x="2577375" y="1810250"/>
              <a:ext cx="39700" cy="34025"/>
            </a:xfrm>
            <a:custGeom>
              <a:avLst/>
              <a:gdLst/>
              <a:ahLst/>
              <a:cxnLst/>
              <a:rect l="l" t="t" r="r" b="b"/>
              <a:pathLst>
                <a:path w="1588" h="1361" extrusionOk="0">
                  <a:moveTo>
                    <a:pt x="909" y="0"/>
                  </a:moveTo>
                  <a:cubicBezTo>
                    <a:pt x="303" y="0"/>
                    <a:pt x="1" y="736"/>
                    <a:pt x="426" y="1161"/>
                  </a:cubicBezTo>
                  <a:cubicBezTo>
                    <a:pt x="563" y="1299"/>
                    <a:pt x="733" y="1360"/>
                    <a:pt x="899" y="1360"/>
                  </a:cubicBezTo>
                  <a:cubicBezTo>
                    <a:pt x="1250" y="1360"/>
                    <a:pt x="1587" y="1089"/>
                    <a:pt x="1587" y="678"/>
                  </a:cubicBezTo>
                  <a:cubicBezTo>
                    <a:pt x="1587" y="303"/>
                    <a:pt x="1277" y="0"/>
                    <a:pt x="909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57" name="Google Shape;1435;p43">
              <a:extLst>
                <a:ext uri="{FF2B5EF4-FFF2-40B4-BE49-F238E27FC236}">
                  <a16:creationId xmlns:a16="http://schemas.microsoft.com/office/drawing/2014/main" id="{33357A28-CB42-AF95-3FC6-50AD5E14DE13}"/>
                </a:ext>
              </a:extLst>
            </p:cNvPr>
            <p:cNvSpPr/>
            <p:nvPr/>
          </p:nvSpPr>
          <p:spPr>
            <a:xfrm>
              <a:off x="2521850" y="1810250"/>
              <a:ext cx="39675" cy="34025"/>
            </a:xfrm>
            <a:custGeom>
              <a:avLst/>
              <a:gdLst/>
              <a:ahLst/>
              <a:cxnLst/>
              <a:rect l="l" t="t" r="r" b="b"/>
              <a:pathLst>
                <a:path w="1587" h="1361" extrusionOk="0">
                  <a:moveTo>
                    <a:pt x="909" y="0"/>
                  </a:moveTo>
                  <a:cubicBezTo>
                    <a:pt x="303" y="0"/>
                    <a:pt x="0" y="736"/>
                    <a:pt x="426" y="1161"/>
                  </a:cubicBezTo>
                  <a:cubicBezTo>
                    <a:pt x="563" y="1299"/>
                    <a:pt x="732" y="1360"/>
                    <a:pt x="899" y="1360"/>
                  </a:cubicBezTo>
                  <a:cubicBezTo>
                    <a:pt x="1249" y="1360"/>
                    <a:pt x="1587" y="1089"/>
                    <a:pt x="1587" y="678"/>
                  </a:cubicBezTo>
                  <a:cubicBezTo>
                    <a:pt x="1587" y="303"/>
                    <a:pt x="1277" y="0"/>
                    <a:pt x="909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1758" name="Google Shape;1636;p43">
            <a:extLst>
              <a:ext uri="{FF2B5EF4-FFF2-40B4-BE49-F238E27FC236}">
                <a16:creationId xmlns:a16="http://schemas.microsoft.com/office/drawing/2014/main" id="{6C6B75A9-475B-4D17-B73E-37EAA3003BA8}"/>
              </a:ext>
            </a:extLst>
          </p:cNvPr>
          <p:cNvGrpSpPr/>
          <p:nvPr/>
        </p:nvGrpSpPr>
        <p:grpSpPr>
          <a:xfrm rot="5400000">
            <a:off x="9278689" y="740974"/>
            <a:ext cx="348244" cy="2062047"/>
            <a:chOff x="4427900" y="1369375"/>
            <a:chExt cx="77375" cy="458200"/>
          </a:xfrm>
          <a:noFill/>
        </p:grpSpPr>
        <p:grpSp>
          <p:nvGrpSpPr>
            <p:cNvPr id="1759" name="Google Shape;1637;p43">
              <a:extLst>
                <a:ext uri="{FF2B5EF4-FFF2-40B4-BE49-F238E27FC236}">
                  <a16:creationId xmlns:a16="http://schemas.microsoft.com/office/drawing/2014/main" id="{C2962E71-2E5B-BE2A-4808-5EA7A45C0D30}"/>
                </a:ext>
              </a:extLst>
            </p:cNvPr>
            <p:cNvGrpSpPr/>
            <p:nvPr/>
          </p:nvGrpSpPr>
          <p:grpSpPr>
            <a:xfrm>
              <a:off x="4427900" y="1369375"/>
              <a:ext cx="36800" cy="458200"/>
              <a:chOff x="4427900" y="1369375"/>
              <a:chExt cx="36800" cy="458200"/>
            </a:xfrm>
            <a:grpFill/>
          </p:grpSpPr>
          <p:sp>
            <p:nvSpPr>
              <p:cNvPr id="1768" name="Google Shape;1638;p43">
                <a:extLst>
                  <a:ext uri="{FF2B5EF4-FFF2-40B4-BE49-F238E27FC236}">
                    <a16:creationId xmlns:a16="http://schemas.microsoft.com/office/drawing/2014/main" id="{11A75657-FE59-CA3E-0F25-0E79E3D3A060}"/>
                  </a:ext>
                </a:extLst>
              </p:cNvPr>
              <p:cNvSpPr/>
              <p:nvPr/>
            </p:nvSpPr>
            <p:spPr>
              <a:xfrm>
                <a:off x="4428250" y="1369375"/>
                <a:ext cx="2375" cy="458200"/>
              </a:xfrm>
              <a:custGeom>
                <a:avLst/>
                <a:gdLst/>
                <a:ahLst/>
                <a:cxnLst/>
                <a:rect l="l" t="t" r="r" b="b"/>
                <a:pathLst>
                  <a:path w="95" h="18328" extrusionOk="0">
                    <a:moveTo>
                      <a:pt x="48" y="1"/>
                    </a:moveTo>
                    <a:cubicBezTo>
                      <a:pt x="24" y="1"/>
                      <a:pt x="1" y="15"/>
                      <a:pt x="1" y="44"/>
                    </a:cubicBezTo>
                    <a:lnTo>
                      <a:pt x="1" y="18284"/>
                    </a:lnTo>
                    <a:cubicBezTo>
                      <a:pt x="1" y="18306"/>
                      <a:pt x="22" y="18328"/>
                      <a:pt x="51" y="18328"/>
                    </a:cubicBezTo>
                    <a:cubicBezTo>
                      <a:pt x="73" y="18328"/>
                      <a:pt x="95" y="18306"/>
                      <a:pt x="95" y="18284"/>
                    </a:cubicBezTo>
                    <a:lnTo>
                      <a:pt x="95" y="44"/>
                    </a:lnTo>
                    <a:cubicBezTo>
                      <a:pt x="95" y="15"/>
                      <a:pt x="71" y="1"/>
                      <a:pt x="48" y="1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69" name="Google Shape;1639;p43">
                <a:extLst>
                  <a:ext uri="{FF2B5EF4-FFF2-40B4-BE49-F238E27FC236}">
                    <a16:creationId xmlns:a16="http://schemas.microsoft.com/office/drawing/2014/main" id="{070E1E11-71D4-2A80-FD58-258111E425FC}"/>
                  </a:ext>
                </a:extLst>
              </p:cNvPr>
              <p:cNvSpPr/>
              <p:nvPr/>
            </p:nvSpPr>
            <p:spPr>
              <a:xfrm>
                <a:off x="4427900" y="1369375"/>
                <a:ext cx="36800" cy="2200"/>
              </a:xfrm>
              <a:custGeom>
                <a:avLst/>
                <a:gdLst/>
                <a:ahLst/>
                <a:cxnLst/>
                <a:rect l="l" t="t" r="r" b="b"/>
                <a:pathLst>
                  <a:path w="1472" h="88" extrusionOk="0">
                    <a:moveTo>
                      <a:pt x="65" y="1"/>
                    </a:moveTo>
                    <a:cubicBezTo>
                      <a:pt x="0" y="1"/>
                      <a:pt x="0" y="87"/>
                      <a:pt x="65" y="87"/>
                    </a:cubicBezTo>
                    <a:lnTo>
                      <a:pt x="1414" y="87"/>
                    </a:lnTo>
                    <a:cubicBezTo>
                      <a:pt x="1472" y="87"/>
                      <a:pt x="1472" y="1"/>
                      <a:pt x="1414" y="1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70" name="Google Shape;1640;p43">
                <a:extLst>
                  <a:ext uri="{FF2B5EF4-FFF2-40B4-BE49-F238E27FC236}">
                    <a16:creationId xmlns:a16="http://schemas.microsoft.com/office/drawing/2014/main" id="{1BB76C74-6416-A530-7357-30800434CA3B}"/>
                  </a:ext>
                </a:extLst>
              </p:cNvPr>
              <p:cNvSpPr/>
              <p:nvPr/>
            </p:nvSpPr>
            <p:spPr>
              <a:xfrm>
                <a:off x="4428250" y="1383625"/>
                <a:ext cx="17350" cy="2200"/>
              </a:xfrm>
              <a:custGeom>
                <a:avLst/>
                <a:gdLst/>
                <a:ahLst/>
                <a:cxnLst/>
                <a:rect l="l" t="t" r="r" b="b"/>
                <a:pathLst>
                  <a:path w="694" h="88" extrusionOk="0">
                    <a:moveTo>
                      <a:pt x="51" y="1"/>
                    </a:moveTo>
                    <a:cubicBezTo>
                      <a:pt x="22" y="1"/>
                      <a:pt x="1" y="22"/>
                      <a:pt x="1" y="44"/>
                    </a:cubicBezTo>
                    <a:cubicBezTo>
                      <a:pt x="1" y="65"/>
                      <a:pt x="22" y="87"/>
                      <a:pt x="51" y="87"/>
                    </a:cubicBezTo>
                    <a:lnTo>
                      <a:pt x="650" y="87"/>
                    </a:lnTo>
                    <a:cubicBezTo>
                      <a:pt x="672" y="87"/>
                      <a:pt x="693" y="65"/>
                      <a:pt x="693" y="44"/>
                    </a:cubicBezTo>
                    <a:cubicBezTo>
                      <a:pt x="693" y="22"/>
                      <a:pt x="672" y="1"/>
                      <a:pt x="650" y="1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71" name="Google Shape;1641;p43">
                <a:extLst>
                  <a:ext uri="{FF2B5EF4-FFF2-40B4-BE49-F238E27FC236}">
                    <a16:creationId xmlns:a16="http://schemas.microsoft.com/office/drawing/2014/main" id="{5DD3640B-DAFA-FDBC-5437-029AAE5C94E8}"/>
                  </a:ext>
                </a:extLst>
              </p:cNvPr>
              <p:cNvSpPr/>
              <p:nvPr/>
            </p:nvSpPr>
            <p:spPr>
              <a:xfrm>
                <a:off x="4428250" y="1397875"/>
                <a:ext cx="17350" cy="2175"/>
              </a:xfrm>
              <a:custGeom>
                <a:avLst/>
                <a:gdLst/>
                <a:ahLst/>
                <a:cxnLst/>
                <a:rect l="l" t="t" r="r" b="b"/>
                <a:pathLst>
                  <a:path w="694" h="87" extrusionOk="0">
                    <a:moveTo>
                      <a:pt x="51" y="0"/>
                    </a:moveTo>
                    <a:cubicBezTo>
                      <a:pt x="22" y="0"/>
                      <a:pt x="1" y="22"/>
                      <a:pt x="1" y="44"/>
                    </a:cubicBezTo>
                    <a:cubicBezTo>
                      <a:pt x="1" y="72"/>
                      <a:pt x="22" y="87"/>
                      <a:pt x="51" y="87"/>
                    </a:cubicBezTo>
                    <a:lnTo>
                      <a:pt x="650" y="87"/>
                    </a:lnTo>
                    <a:cubicBezTo>
                      <a:pt x="672" y="87"/>
                      <a:pt x="693" y="72"/>
                      <a:pt x="693" y="44"/>
                    </a:cubicBezTo>
                    <a:cubicBezTo>
                      <a:pt x="693" y="22"/>
                      <a:pt x="672" y="0"/>
                      <a:pt x="650" y="0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72" name="Google Shape;1642;p43">
                <a:extLst>
                  <a:ext uri="{FF2B5EF4-FFF2-40B4-BE49-F238E27FC236}">
                    <a16:creationId xmlns:a16="http://schemas.microsoft.com/office/drawing/2014/main" id="{AEC4E3A0-46B8-11FC-ED19-8A4DD2A7A313}"/>
                  </a:ext>
                </a:extLst>
              </p:cNvPr>
              <p:cNvSpPr/>
              <p:nvPr/>
            </p:nvSpPr>
            <p:spPr>
              <a:xfrm>
                <a:off x="4428250" y="1412125"/>
                <a:ext cx="36100" cy="2175"/>
              </a:xfrm>
              <a:custGeom>
                <a:avLst/>
                <a:gdLst/>
                <a:ahLst/>
                <a:cxnLst/>
                <a:rect l="l" t="t" r="r" b="b"/>
                <a:pathLst>
                  <a:path w="1444" h="87" extrusionOk="0">
                    <a:moveTo>
                      <a:pt x="51" y="0"/>
                    </a:moveTo>
                    <a:cubicBezTo>
                      <a:pt x="22" y="0"/>
                      <a:pt x="1" y="22"/>
                      <a:pt x="1" y="43"/>
                    </a:cubicBezTo>
                    <a:cubicBezTo>
                      <a:pt x="1" y="72"/>
                      <a:pt x="22" y="87"/>
                      <a:pt x="51" y="87"/>
                    </a:cubicBezTo>
                    <a:lnTo>
                      <a:pt x="1400" y="87"/>
                    </a:lnTo>
                    <a:cubicBezTo>
                      <a:pt x="1422" y="87"/>
                      <a:pt x="1443" y="72"/>
                      <a:pt x="1443" y="43"/>
                    </a:cubicBezTo>
                    <a:cubicBezTo>
                      <a:pt x="1443" y="22"/>
                      <a:pt x="1422" y="0"/>
                      <a:pt x="1400" y="0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73" name="Google Shape;1643;p43">
                <a:extLst>
                  <a:ext uri="{FF2B5EF4-FFF2-40B4-BE49-F238E27FC236}">
                    <a16:creationId xmlns:a16="http://schemas.microsoft.com/office/drawing/2014/main" id="{F16E3745-5C48-30D4-BF81-455F2B91C534}"/>
                  </a:ext>
                </a:extLst>
              </p:cNvPr>
              <p:cNvSpPr/>
              <p:nvPr/>
            </p:nvSpPr>
            <p:spPr>
              <a:xfrm>
                <a:off x="4427900" y="1426350"/>
                <a:ext cx="18050" cy="2200"/>
              </a:xfrm>
              <a:custGeom>
                <a:avLst/>
                <a:gdLst/>
                <a:ahLst/>
                <a:cxnLst/>
                <a:rect l="l" t="t" r="r" b="b"/>
                <a:pathLst>
                  <a:path w="722" h="88" extrusionOk="0">
                    <a:moveTo>
                      <a:pt x="65" y="1"/>
                    </a:moveTo>
                    <a:cubicBezTo>
                      <a:pt x="0" y="1"/>
                      <a:pt x="0" y="87"/>
                      <a:pt x="65" y="87"/>
                    </a:cubicBezTo>
                    <a:lnTo>
                      <a:pt x="664" y="87"/>
                    </a:lnTo>
                    <a:cubicBezTo>
                      <a:pt x="722" y="87"/>
                      <a:pt x="722" y="1"/>
                      <a:pt x="664" y="1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74" name="Google Shape;1644;p43">
                <a:extLst>
                  <a:ext uri="{FF2B5EF4-FFF2-40B4-BE49-F238E27FC236}">
                    <a16:creationId xmlns:a16="http://schemas.microsoft.com/office/drawing/2014/main" id="{BE0297CA-3E6D-71B9-B574-04180217615E}"/>
                  </a:ext>
                </a:extLst>
              </p:cNvPr>
              <p:cNvSpPr/>
              <p:nvPr/>
            </p:nvSpPr>
            <p:spPr>
              <a:xfrm>
                <a:off x="4428250" y="1440600"/>
                <a:ext cx="17350" cy="2200"/>
              </a:xfrm>
              <a:custGeom>
                <a:avLst/>
                <a:gdLst/>
                <a:ahLst/>
                <a:cxnLst/>
                <a:rect l="l" t="t" r="r" b="b"/>
                <a:pathLst>
                  <a:path w="694" h="88" extrusionOk="0">
                    <a:moveTo>
                      <a:pt x="51" y="1"/>
                    </a:moveTo>
                    <a:cubicBezTo>
                      <a:pt x="22" y="1"/>
                      <a:pt x="1" y="22"/>
                      <a:pt x="1" y="44"/>
                    </a:cubicBezTo>
                    <a:cubicBezTo>
                      <a:pt x="1" y="73"/>
                      <a:pt x="22" y="87"/>
                      <a:pt x="51" y="87"/>
                    </a:cubicBezTo>
                    <a:lnTo>
                      <a:pt x="650" y="87"/>
                    </a:lnTo>
                    <a:cubicBezTo>
                      <a:pt x="672" y="87"/>
                      <a:pt x="693" y="73"/>
                      <a:pt x="693" y="44"/>
                    </a:cubicBezTo>
                    <a:cubicBezTo>
                      <a:pt x="693" y="22"/>
                      <a:pt x="672" y="1"/>
                      <a:pt x="650" y="1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75" name="Google Shape;1645;p43">
                <a:extLst>
                  <a:ext uri="{FF2B5EF4-FFF2-40B4-BE49-F238E27FC236}">
                    <a16:creationId xmlns:a16="http://schemas.microsoft.com/office/drawing/2014/main" id="{D37EB5D0-3E10-7D08-6D9A-142FD215F8C8}"/>
                  </a:ext>
                </a:extLst>
              </p:cNvPr>
              <p:cNvSpPr/>
              <p:nvPr/>
            </p:nvSpPr>
            <p:spPr>
              <a:xfrm>
                <a:off x="4428250" y="1454850"/>
                <a:ext cx="36100" cy="2375"/>
              </a:xfrm>
              <a:custGeom>
                <a:avLst/>
                <a:gdLst/>
                <a:ahLst/>
                <a:cxnLst/>
                <a:rect l="l" t="t" r="r" b="b"/>
                <a:pathLst>
                  <a:path w="1444" h="95" extrusionOk="0">
                    <a:moveTo>
                      <a:pt x="51" y="0"/>
                    </a:moveTo>
                    <a:cubicBezTo>
                      <a:pt x="22" y="0"/>
                      <a:pt x="1" y="22"/>
                      <a:pt x="1" y="44"/>
                    </a:cubicBezTo>
                    <a:cubicBezTo>
                      <a:pt x="1" y="73"/>
                      <a:pt x="22" y="94"/>
                      <a:pt x="51" y="94"/>
                    </a:cubicBezTo>
                    <a:lnTo>
                      <a:pt x="1400" y="94"/>
                    </a:lnTo>
                    <a:cubicBezTo>
                      <a:pt x="1422" y="94"/>
                      <a:pt x="1443" y="73"/>
                      <a:pt x="1443" y="44"/>
                    </a:cubicBezTo>
                    <a:cubicBezTo>
                      <a:pt x="1443" y="22"/>
                      <a:pt x="1422" y="0"/>
                      <a:pt x="1400" y="0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76" name="Google Shape;1646;p43">
                <a:extLst>
                  <a:ext uri="{FF2B5EF4-FFF2-40B4-BE49-F238E27FC236}">
                    <a16:creationId xmlns:a16="http://schemas.microsoft.com/office/drawing/2014/main" id="{7F2DFBD2-B376-584B-3066-D0F10AEC62EF}"/>
                  </a:ext>
                </a:extLst>
              </p:cNvPr>
              <p:cNvSpPr/>
              <p:nvPr/>
            </p:nvSpPr>
            <p:spPr>
              <a:xfrm>
                <a:off x="4427900" y="1469100"/>
                <a:ext cx="18050" cy="2375"/>
              </a:xfrm>
              <a:custGeom>
                <a:avLst/>
                <a:gdLst/>
                <a:ahLst/>
                <a:cxnLst/>
                <a:rect l="l" t="t" r="r" b="b"/>
                <a:pathLst>
                  <a:path w="722" h="95" extrusionOk="0">
                    <a:moveTo>
                      <a:pt x="65" y="0"/>
                    </a:moveTo>
                    <a:cubicBezTo>
                      <a:pt x="0" y="0"/>
                      <a:pt x="0" y="94"/>
                      <a:pt x="65" y="94"/>
                    </a:cubicBezTo>
                    <a:lnTo>
                      <a:pt x="664" y="94"/>
                    </a:lnTo>
                    <a:cubicBezTo>
                      <a:pt x="722" y="94"/>
                      <a:pt x="722" y="0"/>
                      <a:pt x="664" y="0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77" name="Google Shape;1647;p43">
                <a:extLst>
                  <a:ext uri="{FF2B5EF4-FFF2-40B4-BE49-F238E27FC236}">
                    <a16:creationId xmlns:a16="http://schemas.microsoft.com/office/drawing/2014/main" id="{AAF89C0F-7040-97C5-4A93-E5980A8D8D1E}"/>
                  </a:ext>
                </a:extLst>
              </p:cNvPr>
              <p:cNvSpPr/>
              <p:nvPr/>
            </p:nvSpPr>
            <p:spPr>
              <a:xfrm>
                <a:off x="4427900" y="1483350"/>
                <a:ext cx="18050" cy="2350"/>
              </a:xfrm>
              <a:custGeom>
                <a:avLst/>
                <a:gdLst/>
                <a:ahLst/>
                <a:cxnLst/>
                <a:rect l="l" t="t" r="r" b="b"/>
                <a:pathLst>
                  <a:path w="722" h="94" extrusionOk="0">
                    <a:moveTo>
                      <a:pt x="65" y="0"/>
                    </a:moveTo>
                    <a:cubicBezTo>
                      <a:pt x="0" y="0"/>
                      <a:pt x="0" y="94"/>
                      <a:pt x="65" y="94"/>
                    </a:cubicBezTo>
                    <a:lnTo>
                      <a:pt x="664" y="94"/>
                    </a:lnTo>
                    <a:cubicBezTo>
                      <a:pt x="722" y="94"/>
                      <a:pt x="722" y="0"/>
                      <a:pt x="664" y="0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78" name="Google Shape;1648;p43">
                <a:extLst>
                  <a:ext uri="{FF2B5EF4-FFF2-40B4-BE49-F238E27FC236}">
                    <a16:creationId xmlns:a16="http://schemas.microsoft.com/office/drawing/2014/main" id="{82229EE1-A83A-7AB4-85F2-9DC696E5D491}"/>
                  </a:ext>
                </a:extLst>
              </p:cNvPr>
              <p:cNvSpPr/>
              <p:nvPr/>
            </p:nvSpPr>
            <p:spPr>
              <a:xfrm>
                <a:off x="4428250" y="1497575"/>
                <a:ext cx="36100" cy="2200"/>
              </a:xfrm>
              <a:custGeom>
                <a:avLst/>
                <a:gdLst/>
                <a:ahLst/>
                <a:cxnLst/>
                <a:rect l="l" t="t" r="r" b="b"/>
                <a:pathLst>
                  <a:path w="1444" h="88" extrusionOk="0">
                    <a:moveTo>
                      <a:pt x="51" y="1"/>
                    </a:moveTo>
                    <a:cubicBezTo>
                      <a:pt x="22" y="1"/>
                      <a:pt x="1" y="22"/>
                      <a:pt x="1" y="44"/>
                    </a:cubicBezTo>
                    <a:cubicBezTo>
                      <a:pt x="1" y="73"/>
                      <a:pt x="22" y="87"/>
                      <a:pt x="51" y="87"/>
                    </a:cubicBezTo>
                    <a:lnTo>
                      <a:pt x="1400" y="87"/>
                    </a:lnTo>
                    <a:cubicBezTo>
                      <a:pt x="1422" y="87"/>
                      <a:pt x="1443" y="73"/>
                      <a:pt x="1443" y="44"/>
                    </a:cubicBezTo>
                    <a:cubicBezTo>
                      <a:pt x="1443" y="22"/>
                      <a:pt x="1422" y="1"/>
                      <a:pt x="1400" y="1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79" name="Google Shape;1649;p43">
                <a:extLst>
                  <a:ext uri="{FF2B5EF4-FFF2-40B4-BE49-F238E27FC236}">
                    <a16:creationId xmlns:a16="http://schemas.microsoft.com/office/drawing/2014/main" id="{AC4050FF-8EAE-C352-8CD9-1B83076C6287}"/>
                  </a:ext>
                </a:extLst>
              </p:cNvPr>
              <p:cNvSpPr/>
              <p:nvPr/>
            </p:nvSpPr>
            <p:spPr>
              <a:xfrm>
                <a:off x="4428250" y="1511825"/>
                <a:ext cx="17350" cy="2375"/>
              </a:xfrm>
              <a:custGeom>
                <a:avLst/>
                <a:gdLst/>
                <a:ahLst/>
                <a:cxnLst/>
                <a:rect l="l" t="t" r="r" b="b"/>
                <a:pathLst>
                  <a:path w="694" h="95" extrusionOk="0">
                    <a:moveTo>
                      <a:pt x="51" y="1"/>
                    </a:moveTo>
                    <a:cubicBezTo>
                      <a:pt x="22" y="1"/>
                      <a:pt x="1" y="22"/>
                      <a:pt x="1" y="44"/>
                    </a:cubicBezTo>
                    <a:cubicBezTo>
                      <a:pt x="1" y="73"/>
                      <a:pt x="22" y="94"/>
                      <a:pt x="51" y="94"/>
                    </a:cubicBezTo>
                    <a:lnTo>
                      <a:pt x="650" y="94"/>
                    </a:lnTo>
                    <a:cubicBezTo>
                      <a:pt x="672" y="94"/>
                      <a:pt x="693" y="73"/>
                      <a:pt x="693" y="44"/>
                    </a:cubicBezTo>
                    <a:cubicBezTo>
                      <a:pt x="693" y="22"/>
                      <a:pt x="672" y="1"/>
                      <a:pt x="650" y="1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80" name="Google Shape;1650;p43">
                <a:extLst>
                  <a:ext uri="{FF2B5EF4-FFF2-40B4-BE49-F238E27FC236}">
                    <a16:creationId xmlns:a16="http://schemas.microsoft.com/office/drawing/2014/main" id="{C48BF497-43BA-570D-90EB-1FEB8B02232B}"/>
                  </a:ext>
                </a:extLst>
              </p:cNvPr>
              <p:cNvSpPr/>
              <p:nvPr/>
            </p:nvSpPr>
            <p:spPr>
              <a:xfrm>
                <a:off x="4427900" y="1526075"/>
                <a:ext cx="18050" cy="2375"/>
              </a:xfrm>
              <a:custGeom>
                <a:avLst/>
                <a:gdLst/>
                <a:ahLst/>
                <a:cxnLst/>
                <a:rect l="l" t="t" r="r" b="b"/>
                <a:pathLst>
                  <a:path w="722" h="95" extrusionOk="0">
                    <a:moveTo>
                      <a:pt x="65" y="0"/>
                    </a:moveTo>
                    <a:cubicBezTo>
                      <a:pt x="0" y="0"/>
                      <a:pt x="0" y="94"/>
                      <a:pt x="65" y="94"/>
                    </a:cubicBezTo>
                    <a:lnTo>
                      <a:pt x="664" y="94"/>
                    </a:lnTo>
                    <a:cubicBezTo>
                      <a:pt x="722" y="94"/>
                      <a:pt x="722" y="0"/>
                      <a:pt x="664" y="0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81" name="Google Shape;1651;p43">
                <a:extLst>
                  <a:ext uri="{FF2B5EF4-FFF2-40B4-BE49-F238E27FC236}">
                    <a16:creationId xmlns:a16="http://schemas.microsoft.com/office/drawing/2014/main" id="{68273173-63BC-FE03-492E-1C2D40B3FFA6}"/>
                  </a:ext>
                </a:extLst>
              </p:cNvPr>
              <p:cNvSpPr/>
              <p:nvPr/>
            </p:nvSpPr>
            <p:spPr>
              <a:xfrm>
                <a:off x="4428250" y="1540325"/>
                <a:ext cx="36100" cy="2350"/>
              </a:xfrm>
              <a:custGeom>
                <a:avLst/>
                <a:gdLst/>
                <a:ahLst/>
                <a:cxnLst/>
                <a:rect l="l" t="t" r="r" b="b"/>
                <a:pathLst>
                  <a:path w="1444" h="94" extrusionOk="0">
                    <a:moveTo>
                      <a:pt x="51" y="0"/>
                    </a:moveTo>
                    <a:cubicBezTo>
                      <a:pt x="22" y="0"/>
                      <a:pt x="1" y="22"/>
                      <a:pt x="1" y="43"/>
                    </a:cubicBezTo>
                    <a:cubicBezTo>
                      <a:pt x="1" y="72"/>
                      <a:pt x="22" y="94"/>
                      <a:pt x="51" y="94"/>
                    </a:cubicBezTo>
                    <a:lnTo>
                      <a:pt x="1400" y="94"/>
                    </a:lnTo>
                    <a:cubicBezTo>
                      <a:pt x="1422" y="94"/>
                      <a:pt x="1443" y="72"/>
                      <a:pt x="1443" y="43"/>
                    </a:cubicBezTo>
                    <a:cubicBezTo>
                      <a:pt x="1443" y="22"/>
                      <a:pt x="1422" y="0"/>
                      <a:pt x="1400" y="0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82" name="Google Shape;1652;p43">
                <a:extLst>
                  <a:ext uri="{FF2B5EF4-FFF2-40B4-BE49-F238E27FC236}">
                    <a16:creationId xmlns:a16="http://schemas.microsoft.com/office/drawing/2014/main" id="{5F6F784C-A2C4-876D-168D-766202AFC6CD}"/>
                  </a:ext>
                </a:extLst>
              </p:cNvPr>
              <p:cNvSpPr/>
              <p:nvPr/>
            </p:nvSpPr>
            <p:spPr>
              <a:xfrm>
                <a:off x="4428250" y="1554550"/>
                <a:ext cx="17350" cy="2375"/>
              </a:xfrm>
              <a:custGeom>
                <a:avLst/>
                <a:gdLst/>
                <a:ahLst/>
                <a:cxnLst/>
                <a:rect l="l" t="t" r="r" b="b"/>
                <a:pathLst>
                  <a:path w="694" h="95" extrusionOk="0">
                    <a:moveTo>
                      <a:pt x="51" y="1"/>
                    </a:moveTo>
                    <a:cubicBezTo>
                      <a:pt x="22" y="1"/>
                      <a:pt x="1" y="23"/>
                      <a:pt x="1" y="44"/>
                    </a:cubicBezTo>
                    <a:cubicBezTo>
                      <a:pt x="1" y="73"/>
                      <a:pt x="22" y="95"/>
                      <a:pt x="51" y="95"/>
                    </a:cubicBezTo>
                    <a:lnTo>
                      <a:pt x="650" y="95"/>
                    </a:lnTo>
                    <a:cubicBezTo>
                      <a:pt x="672" y="95"/>
                      <a:pt x="693" y="73"/>
                      <a:pt x="693" y="44"/>
                    </a:cubicBezTo>
                    <a:cubicBezTo>
                      <a:pt x="693" y="23"/>
                      <a:pt x="672" y="1"/>
                      <a:pt x="650" y="1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83" name="Google Shape;1653;p43">
                <a:extLst>
                  <a:ext uri="{FF2B5EF4-FFF2-40B4-BE49-F238E27FC236}">
                    <a16:creationId xmlns:a16="http://schemas.microsoft.com/office/drawing/2014/main" id="{0A7F6450-C0A1-2A38-49FF-9DD9271C389A}"/>
                  </a:ext>
                </a:extLst>
              </p:cNvPr>
              <p:cNvSpPr/>
              <p:nvPr/>
            </p:nvSpPr>
            <p:spPr>
              <a:xfrm>
                <a:off x="4428250" y="1568800"/>
                <a:ext cx="17350" cy="2375"/>
              </a:xfrm>
              <a:custGeom>
                <a:avLst/>
                <a:gdLst/>
                <a:ahLst/>
                <a:cxnLst/>
                <a:rect l="l" t="t" r="r" b="b"/>
                <a:pathLst>
                  <a:path w="694" h="95" extrusionOk="0">
                    <a:moveTo>
                      <a:pt x="51" y="1"/>
                    </a:moveTo>
                    <a:cubicBezTo>
                      <a:pt x="22" y="1"/>
                      <a:pt x="1" y="22"/>
                      <a:pt x="1" y="44"/>
                    </a:cubicBezTo>
                    <a:cubicBezTo>
                      <a:pt x="1" y="73"/>
                      <a:pt x="22" y="95"/>
                      <a:pt x="51" y="95"/>
                    </a:cubicBezTo>
                    <a:lnTo>
                      <a:pt x="650" y="95"/>
                    </a:lnTo>
                    <a:cubicBezTo>
                      <a:pt x="672" y="95"/>
                      <a:pt x="693" y="73"/>
                      <a:pt x="693" y="44"/>
                    </a:cubicBezTo>
                    <a:cubicBezTo>
                      <a:pt x="693" y="22"/>
                      <a:pt x="672" y="1"/>
                      <a:pt x="650" y="1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84" name="Google Shape;1654;p43">
                <a:extLst>
                  <a:ext uri="{FF2B5EF4-FFF2-40B4-BE49-F238E27FC236}">
                    <a16:creationId xmlns:a16="http://schemas.microsoft.com/office/drawing/2014/main" id="{90B66AA2-E7A4-41A7-5511-AB940B4C6AFF}"/>
                  </a:ext>
                </a:extLst>
              </p:cNvPr>
              <p:cNvSpPr/>
              <p:nvPr/>
            </p:nvSpPr>
            <p:spPr>
              <a:xfrm>
                <a:off x="4427900" y="1583050"/>
                <a:ext cx="36800" cy="2375"/>
              </a:xfrm>
              <a:custGeom>
                <a:avLst/>
                <a:gdLst/>
                <a:ahLst/>
                <a:cxnLst/>
                <a:rect l="l" t="t" r="r" b="b"/>
                <a:pathLst>
                  <a:path w="1472" h="95" extrusionOk="0">
                    <a:moveTo>
                      <a:pt x="65" y="1"/>
                    </a:moveTo>
                    <a:cubicBezTo>
                      <a:pt x="0" y="1"/>
                      <a:pt x="0" y="94"/>
                      <a:pt x="65" y="94"/>
                    </a:cubicBezTo>
                    <a:lnTo>
                      <a:pt x="1414" y="94"/>
                    </a:lnTo>
                    <a:cubicBezTo>
                      <a:pt x="1472" y="94"/>
                      <a:pt x="1472" y="1"/>
                      <a:pt x="1414" y="1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85" name="Google Shape;1655;p43">
                <a:extLst>
                  <a:ext uri="{FF2B5EF4-FFF2-40B4-BE49-F238E27FC236}">
                    <a16:creationId xmlns:a16="http://schemas.microsoft.com/office/drawing/2014/main" id="{9FBDB12D-26C5-65DD-28F6-D82B1E4A6054}"/>
                  </a:ext>
                </a:extLst>
              </p:cNvPr>
              <p:cNvSpPr/>
              <p:nvPr/>
            </p:nvSpPr>
            <p:spPr>
              <a:xfrm>
                <a:off x="4428250" y="1597300"/>
                <a:ext cx="17350" cy="2375"/>
              </a:xfrm>
              <a:custGeom>
                <a:avLst/>
                <a:gdLst/>
                <a:ahLst/>
                <a:cxnLst/>
                <a:rect l="l" t="t" r="r" b="b"/>
                <a:pathLst>
                  <a:path w="694" h="95" extrusionOk="0">
                    <a:moveTo>
                      <a:pt x="51" y="0"/>
                    </a:moveTo>
                    <a:cubicBezTo>
                      <a:pt x="22" y="0"/>
                      <a:pt x="1" y="22"/>
                      <a:pt x="1" y="44"/>
                    </a:cubicBezTo>
                    <a:cubicBezTo>
                      <a:pt x="1" y="72"/>
                      <a:pt x="22" y="94"/>
                      <a:pt x="51" y="94"/>
                    </a:cubicBezTo>
                    <a:lnTo>
                      <a:pt x="650" y="94"/>
                    </a:lnTo>
                    <a:cubicBezTo>
                      <a:pt x="672" y="94"/>
                      <a:pt x="693" y="72"/>
                      <a:pt x="693" y="44"/>
                    </a:cubicBezTo>
                    <a:cubicBezTo>
                      <a:pt x="693" y="22"/>
                      <a:pt x="672" y="0"/>
                      <a:pt x="650" y="0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86" name="Google Shape;1656;p43">
                <a:extLst>
                  <a:ext uri="{FF2B5EF4-FFF2-40B4-BE49-F238E27FC236}">
                    <a16:creationId xmlns:a16="http://schemas.microsoft.com/office/drawing/2014/main" id="{B57934C4-C5AF-79B4-7633-3BF7602152F1}"/>
                  </a:ext>
                </a:extLst>
              </p:cNvPr>
              <p:cNvSpPr/>
              <p:nvPr/>
            </p:nvSpPr>
            <p:spPr>
              <a:xfrm>
                <a:off x="4428250" y="1611550"/>
                <a:ext cx="17350" cy="2350"/>
              </a:xfrm>
              <a:custGeom>
                <a:avLst/>
                <a:gdLst/>
                <a:ahLst/>
                <a:cxnLst/>
                <a:rect l="l" t="t" r="r" b="b"/>
                <a:pathLst>
                  <a:path w="694" h="94" extrusionOk="0">
                    <a:moveTo>
                      <a:pt x="51" y="0"/>
                    </a:moveTo>
                    <a:cubicBezTo>
                      <a:pt x="22" y="0"/>
                      <a:pt x="1" y="22"/>
                      <a:pt x="1" y="51"/>
                    </a:cubicBezTo>
                    <a:cubicBezTo>
                      <a:pt x="1" y="72"/>
                      <a:pt x="22" y="94"/>
                      <a:pt x="51" y="94"/>
                    </a:cubicBezTo>
                    <a:lnTo>
                      <a:pt x="650" y="94"/>
                    </a:lnTo>
                    <a:cubicBezTo>
                      <a:pt x="672" y="94"/>
                      <a:pt x="693" y="72"/>
                      <a:pt x="693" y="51"/>
                    </a:cubicBezTo>
                    <a:cubicBezTo>
                      <a:pt x="693" y="22"/>
                      <a:pt x="672" y="0"/>
                      <a:pt x="650" y="0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87" name="Google Shape;1657;p43">
                <a:extLst>
                  <a:ext uri="{FF2B5EF4-FFF2-40B4-BE49-F238E27FC236}">
                    <a16:creationId xmlns:a16="http://schemas.microsoft.com/office/drawing/2014/main" id="{BA13625A-DF26-7741-EE47-43BF9C84D755}"/>
                  </a:ext>
                </a:extLst>
              </p:cNvPr>
              <p:cNvSpPr/>
              <p:nvPr/>
            </p:nvSpPr>
            <p:spPr>
              <a:xfrm>
                <a:off x="4428250" y="1625775"/>
                <a:ext cx="36100" cy="2375"/>
              </a:xfrm>
              <a:custGeom>
                <a:avLst/>
                <a:gdLst/>
                <a:ahLst/>
                <a:cxnLst/>
                <a:rect l="l" t="t" r="r" b="b"/>
                <a:pathLst>
                  <a:path w="1444" h="95" extrusionOk="0">
                    <a:moveTo>
                      <a:pt x="51" y="1"/>
                    </a:moveTo>
                    <a:cubicBezTo>
                      <a:pt x="22" y="1"/>
                      <a:pt x="1" y="23"/>
                      <a:pt x="1" y="51"/>
                    </a:cubicBezTo>
                    <a:cubicBezTo>
                      <a:pt x="1" y="73"/>
                      <a:pt x="22" y="95"/>
                      <a:pt x="51" y="95"/>
                    </a:cubicBezTo>
                    <a:lnTo>
                      <a:pt x="1400" y="95"/>
                    </a:lnTo>
                    <a:cubicBezTo>
                      <a:pt x="1422" y="95"/>
                      <a:pt x="1443" y="73"/>
                      <a:pt x="1443" y="51"/>
                    </a:cubicBezTo>
                    <a:cubicBezTo>
                      <a:pt x="1443" y="23"/>
                      <a:pt x="1422" y="1"/>
                      <a:pt x="1400" y="1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88" name="Google Shape;1658;p43">
                <a:extLst>
                  <a:ext uri="{FF2B5EF4-FFF2-40B4-BE49-F238E27FC236}">
                    <a16:creationId xmlns:a16="http://schemas.microsoft.com/office/drawing/2014/main" id="{FF007004-0B36-01A4-C142-D4F8D4AEEB04}"/>
                  </a:ext>
                </a:extLst>
              </p:cNvPr>
              <p:cNvSpPr/>
              <p:nvPr/>
            </p:nvSpPr>
            <p:spPr>
              <a:xfrm>
                <a:off x="4427900" y="1640025"/>
                <a:ext cx="18050" cy="2375"/>
              </a:xfrm>
              <a:custGeom>
                <a:avLst/>
                <a:gdLst/>
                <a:ahLst/>
                <a:cxnLst/>
                <a:rect l="l" t="t" r="r" b="b"/>
                <a:pathLst>
                  <a:path w="722" h="95" extrusionOk="0">
                    <a:moveTo>
                      <a:pt x="65" y="1"/>
                    </a:moveTo>
                    <a:cubicBezTo>
                      <a:pt x="0" y="1"/>
                      <a:pt x="0" y="94"/>
                      <a:pt x="65" y="94"/>
                    </a:cubicBezTo>
                    <a:lnTo>
                      <a:pt x="664" y="94"/>
                    </a:lnTo>
                    <a:cubicBezTo>
                      <a:pt x="722" y="94"/>
                      <a:pt x="722" y="1"/>
                      <a:pt x="664" y="1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89" name="Google Shape;1659;p43">
                <a:extLst>
                  <a:ext uri="{FF2B5EF4-FFF2-40B4-BE49-F238E27FC236}">
                    <a16:creationId xmlns:a16="http://schemas.microsoft.com/office/drawing/2014/main" id="{28B548B6-2DE3-1DFB-8C0A-A04936768DE7}"/>
                  </a:ext>
                </a:extLst>
              </p:cNvPr>
              <p:cNvSpPr/>
              <p:nvPr/>
            </p:nvSpPr>
            <p:spPr>
              <a:xfrm>
                <a:off x="4428250" y="1654275"/>
                <a:ext cx="17350" cy="2375"/>
              </a:xfrm>
              <a:custGeom>
                <a:avLst/>
                <a:gdLst/>
                <a:ahLst/>
                <a:cxnLst/>
                <a:rect l="l" t="t" r="r" b="b"/>
                <a:pathLst>
                  <a:path w="694" h="95" extrusionOk="0">
                    <a:moveTo>
                      <a:pt x="51" y="0"/>
                    </a:moveTo>
                    <a:cubicBezTo>
                      <a:pt x="22" y="0"/>
                      <a:pt x="1" y="22"/>
                      <a:pt x="1" y="51"/>
                    </a:cubicBezTo>
                    <a:cubicBezTo>
                      <a:pt x="1" y="73"/>
                      <a:pt x="22" y="94"/>
                      <a:pt x="51" y="94"/>
                    </a:cubicBezTo>
                    <a:lnTo>
                      <a:pt x="650" y="94"/>
                    </a:lnTo>
                    <a:cubicBezTo>
                      <a:pt x="672" y="94"/>
                      <a:pt x="693" y="73"/>
                      <a:pt x="693" y="51"/>
                    </a:cubicBezTo>
                    <a:cubicBezTo>
                      <a:pt x="693" y="22"/>
                      <a:pt x="672" y="0"/>
                      <a:pt x="650" y="0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90" name="Google Shape;1660;p43">
                <a:extLst>
                  <a:ext uri="{FF2B5EF4-FFF2-40B4-BE49-F238E27FC236}">
                    <a16:creationId xmlns:a16="http://schemas.microsoft.com/office/drawing/2014/main" id="{5EDDE7CB-EB38-CED3-FC26-46F6DC47C93A}"/>
                  </a:ext>
                </a:extLst>
              </p:cNvPr>
              <p:cNvSpPr/>
              <p:nvPr/>
            </p:nvSpPr>
            <p:spPr>
              <a:xfrm>
                <a:off x="4428250" y="1668525"/>
                <a:ext cx="36100" cy="2350"/>
              </a:xfrm>
              <a:custGeom>
                <a:avLst/>
                <a:gdLst/>
                <a:ahLst/>
                <a:cxnLst/>
                <a:rect l="l" t="t" r="r" b="b"/>
                <a:pathLst>
                  <a:path w="1444" h="94" extrusionOk="0">
                    <a:moveTo>
                      <a:pt x="51" y="0"/>
                    </a:moveTo>
                    <a:cubicBezTo>
                      <a:pt x="22" y="0"/>
                      <a:pt x="1" y="22"/>
                      <a:pt x="1" y="51"/>
                    </a:cubicBezTo>
                    <a:cubicBezTo>
                      <a:pt x="1" y="72"/>
                      <a:pt x="22" y="94"/>
                      <a:pt x="51" y="94"/>
                    </a:cubicBezTo>
                    <a:lnTo>
                      <a:pt x="1400" y="94"/>
                    </a:lnTo>
                    <a:cubicBezTo>
                      <a:pt x="1422" y="94"/>
                      <a:pt x="1443" y="72"/>
                      <a:pt x="1443" y="51"/>
                    </a:cubicBezTo>
                    <a:cubicBezTo>
                      <a:pt x="1443" y="22"/>
                      <a:pt x="1422" y="0"/>
                      <a:pt x="1400" y="0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91" name="Google Shape;1661;p43">
                <a:extLst>
                  <a:ext uri="{FF2B5EF4-FFF2-40B4-BE49-F238E27FC236}">
                    <a16:creationId xmlns:a16="http://schemas.microsoft.com/office/drawing/2014/main" id="{E2CFE100-BB6B-BBC8-6F45-E037E0419447}"/>
                  </a:ext>
                </a:extLst>
              </p:cNvPr>
              <p:cNvSpPr/>
              <p:nvPr/>
            </p:nvSpPr>
            <p:spPr>
              <a:xfrm>
                <a:off x="4428250" y="1682950"/>
                <a:ext cx="17350" cy="2175"/>
              </a:xfrm>
              <a:custGeom>
                <a:avLst/>
                <a:gdLst/>
                <a:ahLst/>
                <a:cxnLst/>
                <a:rect l="l" t="t" r="r" b="b"/>
                <a:pathLst>
                  <a:path w="694" h="87" extrusionOk="0">
                    <a:moveTo>
                      <a:pt x="51" y="0"/>
                    </a:moveTo>
                    <a:cubicBezTo>
                      <a:pt x="22" y="0"/>
                      <a:pt x="1" y="15"/>
                      <a:pt x="1" y="43"/>
                    </a:cubicBezTo>
                    <a:cubicBezTo>
                      <a:pt x="1" y="65"/>
                      <a:pt x="22" y="87"/>
                      <a:pt x="51" y="87"/>
                    </a:cubicBezTo>
                    <a:lnTo>
                      <a:pt x="650" y="87"/>
                    </a:lnTo>
                    <a:cubicBezTo>
                      <a:pt x="672" y="87"/>
                      <a:pt x="693" y="65"/>
                      <a:pt x="693" y="43"/>
                    </a:cubicBezTo>
                    <a:cubicBezTo>
                      <a:pt x="693" y="15"/>
                      <a:pt x="672" y="0"/>
                      <a:pt x="650" y="0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92" name="Google Shape;1662;p43">
                <a:extLst>
                  <a:ext uri="{FF2B5EF4-FFF2-40B4-BE49-F238E27FC236}">
                    <a16:creationId xmlns:a16="http://schemas.microsoft.com/office/drawing/2014/main" id="{484D1640-7005-93AB-74EF-273CE7C8E37B}"/>
                  </a:ext>
                </a:extLst>
              </p:cNvPr>
              <p:cNvSpPr/>
              <p:nvPr/>
            </p:nvSpPr>
            <p:spPr>
              <a:xfrm>
                <a:off x="4427900" y="1697200"/>
                <a:ext cx="18050" cy="2175"/>
              </a:xfrm>
              <a:custGeom>
                <a:avLst/>
                <a:gdLst/>
                <a:ahLst/>
                <a:cxnLst/>
                <a:rect l="l" t="t" r="r" b="b"/>
                <a:pathLst>
                  <a:path w="722" h="87" extrusionOk="0">
                    <a:moveTo>
                      <a:pt x="65" y="0"/>
                    </a:moveTo>
                    <a:cubicBezTo>
                      <a:pt x="0" y="0"/>
                      <a:pt x="0" y="87"/>
                      <a:pt x="65" y="87"/>
                    </a:cubicBezTo>
                    <a:lnTo>
                      <a:pt x="664" y="87"/>
                    </a:lnTo>
                    <a:cubicBezTo>
                      <a:pt x="722" y="87"/>
                      <a:pt x="722" y="0"/>
                      <a:pt x="664" y="0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93" name="Google Shape;1663;p43">
                <a:extLst>
                  <a:ext uri="{FF2B5EF4-FFF2-40B4-BE49-F238E27FC236}">
                    <a16:creationId xmlns:a16="http://schemas.microsoft.com/office/drawing/2014/main" id="{1365FEDD-C2C7-E7A3-5AB2-D54ED7B23B38}"/>
                  </a:ext>
                </a:extLst>
              </p:cNvPr>
              <p:cNvSpPr/>
              <p:nvPr/>
            </p:nvSpPr>
            <p:spPr>
              <a:xfrm>
                <a:off x="4428250" y="1711425"/>
                <a:ext cx="36100" cy="2200"/>
              </a:xfrm>
              <a:custGeom>
                <a:avLst/>
                <a:gdLst/>
                <a:ahLst/>
                <a:cxnLst/>
                <a:rect l="l" t="t" r="r" b="b"/>
                <a:pathLst>
                  <a:path w="1444" h="88" extrusionOk="0">
                    <a:moveTo>
                      <a:pt x="51" y="1"/>
                    </a:moveTo>
                    <a:cubicBezTo>
                      <a:pt x="22" y="1"/>
                      <a:pt x="1" y="15"/>
                      <a:pt x="1" y="44"/>
                    </a:cubicBezTo>
                    <a:cubicBezTo>
                      <a:pt x="1" y="66"/>
                      <a:pt x="22" y="87"/>
                      <a:pt x="51" y="87"/>
                    </a:cubicBezTo>
                    <a:lnTo>
                      <a:pt x="1400" y="87"/>
                    </a:lnTo>
                    <a:cubicBezTo>
                      <a:pt x="1422" y="87"/>
                      <a:pt x="1443" y="66"/>
                      <a:pt x="1443" y="44"/>
                    </a:cubicBezTo>
                    <a:cubicBezTo>
                      <a:pt x="1443" y="15"/>
                      <a:pt x="1422" y="1"/>
                      <a:pt x="1400" y="1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94" name="Google Shape;1664;p43">
                <a:extLst>
                  <a:ext uri="{FF2B5EF4-FFF2-40B4-BE49-F238E27FC236}">
                    <a16:creationId xmlns:a16="http://schemas.microsoft.com/office/drawing/2014/main" id="{3DA2CA22-3874-4391-3754-8A9F0653700E}"/>
                  </a:ext>
                </a:extLst>
              </p:cNvPr>
              <p:cNvSpPr/>
              <p:nvPr/>
            </p:nvSpPr>
            <p:spPr>
              <a:xfrm>
                <a:off x="4428250" y="1725675"/>
                <a:ext cx="17350" cy="2375"/>
              </a:xfrm>
              <a:custGeom>
                <a:avLst/>
                <a:gdLst/>
                <a:ahLst/>
                <a:cxnLst/>
                <a:rect l="l" t="t" r="r" b="b"/>
                <a:pathLst>
                  <a:path w="694" h="95" extrusionOk="0">
                    <a:moveTo>
                      <a:pt x="51" y="1"/>
                    </a:moveTo>
                    <a:cubicBezTo>
                      <a:pt x="22" y="1"/>
                      <a:pt x="1" y="22"/>
                      <a:pt x="1" y="44"/>
                    </a:cubicBezTo>
                    <a:cubicBezTo>
                      <a:pt x="1" y="73"/>
                      <a:pt x="22" y="94"/>
                      <a:pt x="51" y="94"/>
                    </a:cubicBezTo>
                    <a:lnTo>
                      <a:pt x="650" y="94"/>
                    </a:lnTo>
                    <a:cubicBezTo>
                      <a:pt x="672" y="87"/>
                      <a:pt x="693" y="73"/>
                      <a:pt x="693" y="44"/>
                    </a:cubicBezTo>
                    <a:cubicBezTo>
                      <a:pt x="693" y="22"/>
                      <a:pt x="672" y="1"/>
                      <a:pt x="650" y="1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95" name="Google Shape;1665;p43">
                <a:extLst>
                  <a:ext uri="{FF2B5EF4-FFF2-40B4-BE49-F238E27FC236}">
                    <a16:creationId xmlns:a16="http://schemas.microsoft.com/office/drawing/2014/main" id="{34BD553A-0D67-7BAC-25BF-A8C27718B933}"/>
                  </a:ext>
                </a:extLst>
              </p:cNvPr>
              <p:cNvSpPr/>
              <p:nvPr/>
            </p:nvSpPr>
            <p:spPr>
              <a:xfrm>
                <a:off x="4428250" y="1739925"/>
                <a:ext cx="17350" cy="2175"/>
              </a:xfrm>
              <a:custGeom>
                <a:avLst/>
                <a:gdLst/>
                <a:ahLst/>
                <a:cxnLst/>
                <a:rect l="l" t="t" r="r" b="b"/>
                <a:pathLst>
                  <a:path w="694" h="87" extrusionOk="0">
                    <a:moveTo>
                      <a:pt x="51" y="0"/>
                    </a:moveTo>
                    <a:cubicBezTo>
                      <a:pt x="22" y="0"/>
                      <a:pt x="1" y="15"/>
                      <a:pt x="1" y="44"/>
                    </a:cubicBezTo>
                    <a:cubicBezTo>
                      <a:pt x="1" y="65"/>
                      <a:pt x="22" y="87"/>
                      <a:pt x="51" y="87"/>
                    </a:cubicBezTo>
                    <a:lnTo>
                      <a:pt x="650" y="87"/>
                    </a:lnTo>
                    <a:cubicBezTo>
                      <a:pt x="672" y="87"/>
                      <a:pt x="693" y="65"/>
                      <a:pt x="693" y="44"/>
                    </a:cubicBezTo>
                    <a:cubicBezTo>
                      <a:pt x="693" y="15"/>
                      <a:pt x="672" y="0"/>
                      <a:pt x="650" y="0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96" name="Google Shape;1666;p43">
                <a:extLst>
                  <a:ext uri="{FF2B5EF4-FFF2-40B4-BE49-F238E27FC236}">
                    <a16:creationId xmlns:a16="http://schemas.microsoft.com/office/drawing/2014/main" id="{328AE226-F45A-E344-0BE3-855303DA3EDE}"/>
                  </a:ext>
                </a:extLst>
              </p:cNvPr>
              <p:cNvSpPr/>
              <p:nvPr/>
            </p:nvSpPr>
            <p:spPr>
              <a:xfrm>
                <a:off x="4427900" y="1754175"/>
                <a:ext cx="36800" cy="2175"/>
              </a:xfrm>
              <a:custGeom>
                <a:avLst/>
                <a:gdLst/>
                <a:ahLst/>
                <a:cxnLst/>
                <a:rect l="l" t="t" r="r" b="b"/>
                <a:pathLst>
                  <a:path w="1472" h="87" extrusionOk="0">
                    <a:moveTo>
                      <a:pt x="65" y="0"/>
                    </a:moveTo>
                    <a:cubicBezTo>
                      <a:pt x="0" y="0"/>
                      <a:pt x="0" y="87"/>
                      <a:pt x="65" y="87"/>
                    </a:cubicBezTo>
                    <a:lnTo>
                      <a:pt x="1414" y="87"/>
                    </a:lnTo>
                    <a:cubicBezTo>
                      <a:pt x="1472" y="87"/>
                      <a:pt x="1472" y="0"/>
                      <a:pt x="1414" y="0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97" name="Google Shape;1667;p43">
                <a:extLst>
                  <a:ext uri="{FF2B5EF4-FFF2-40B4-BE49-F238E27FC236}">
                    <a16:creationId xmlns:a16="http://schemas.microsoft.com/office/drawing/2014/main" id="{4B01ABA5-2DBB-EDD6-A552-46A2B2728F0E}"/>
                  </a:ext>
                </a:extLst>
              </p:cNvPr>
              <p:cNvSpPr/>
              <p:nvPr/>
            </p:nvSpPr>
            <p:spPr>
              <a:xfrm>
                <a:off x="4428250" y="1768400"/>
                <a:ext cx="17350" cy="2200"/>
              </a:xfrm>
              <a:custGeom>
                <a:avLst/>
                <a:gdLst/>
                <a:ahLst/>
                <a:cxnLst/>
                <a:rect l="l" t="t" r="r" b="b"/>
                <a:pathLst>
                  <a:path w="694" h="88" extrusionOk="0">
                    <a:moveTo>
                      <a:pt x="51" y="1"/>
                    </a:moveTo>
                    <a:cubicBezTo>
                      <a:pt x="22" y="1"/>
                      <a:pt x="1" y="15"/>
                      <a:pt x="1" y="44"/>
                    </a:cubicBezTo>
                    <a:cubicBezTo>
                      <a:pt x="1" y="66"/>
                      <a:pt x="22" y="87"/>
                      <a:pt x="51" y="87"/>
                    </a:cubicBezTo>
                    <a:lnTo>
                      <a:pt x="650" y="87"/>
                    </a:lnTo>
                    <a:cubicBezTo>
                      <a:pt x="672" y="87"/>
                      <a:pt x="693" y="66"/>
                      <a:pt x="693" y="44"/>
                    </a:cubicBezTo>
                    <a:cubicBezTo>
                      <a:pt x="693" y="15"/>
                      <a:pt x="672" y="1"/>
                      <a:pt x="650" y="1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98" name="Google Shape;1668;p43">
                <a:extLst>
                  <a:ext uri="{FF2B5EF4-FFF2-40B4-BE49-F238E27FC236}">
                    <a16:creationId xmlns:a16="http://schemas.microsoft.com/office/drawing/2014/main" id="{A16A1680-AC73-D415-4591-4DDDE4509016}"/>
                  </a:ext>
                </a:extLst>
              </p:cNvPr>
              <p:cNvSpPr/>
              <p:nvPr/>
            </p:nvSpPr>
            <p:spPr>
              <a:xfrm>
                <a:off x="4428250" y="1782650"/>
                <a:ext cx="17350" cy="2200"/>
              </a:xfrm>
              <a:custGeom>
                <a:avLst/>
                <a:gdLst/>
                <a:ahLst/>
                <a:cxnLst/>
                <a:rect l="l" t="t" r="r" b="b"/>
                <a:pathLst>
                  <a:path w="694" h="88" extrusionOk="0">
                    <a:moveTo>
                      <a:pt x="51" y="1"/>
                    </a:moveTo>
                    <a:cubicBezTo>
                      <a:pt x="22" y="1"/>
                      <a:pt x="1" y="22"/>
                      <a:pt x="1" y="44"/>
                    </a:cubicBezTo>
                    <a:cubicBezTo>
                      <a:pt x="1" y="66"/>
                      <a:pt x="22" y="87"/>
                      <a:pt x="51" y="87"/>
                    </a:cubicBezTo>
                    <a:lnTo>
                      <a:pt x="650" y="87"/>
                    </a:lnTo>
                    <a:cubicBezTo>
                      <a:pt x="672" y="87"/>
                      <a:pt x="693" y="66"/>
                      <a:pt x="693" y="44"/>
                    </a:cubicBezTo>
                    <a:cubicBezTo>
                      <a:pt x="693" y="22"/>
                      <a:pt x="672" y="1"/>
                      <a:pt x="650" y="1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99" name="Google Shape;1669;p43">
                <a:extLst>
                  <a:ext uri="{FF2B5EF4-FFF2-40B4-BE49-F238E27FC236}">
                    <a16:creationId xmlns:a16="http://schemas.microsoft.com/office/drawing/2014/main" id="{C7EC9ED4-1DCE-BD5F-C19E-081794D217F9}"/>
                  </a:ext>
                </a:extLst>
              </p:cNvPr>
              <p:cNvSpPr/>
              <p:nvPr/>
            </p:nvSpPr>
            <p:spPr>
              <a:xfrm>
                <a:off x="4428250" y="1825400"/>
                <a:ext cx="17350" cy="2175"/>
              </a:xfrm>
              <a:custGeom>
                <a:avLst/>
                <a:gdLst/>
                <a:ahLst/>
                <a:cxnLst/>
                <a:rect l="l" t="t" r="r" b="b"/>
                <a:pathLst>
                  <a:path w="694" h="87" extrusionOk="0">
                    <a:moveTo>
                      <a:pt x="51" y="0"/>
                    </a:moveTo>
                    <a:cubicBezTo>
                      <a:pt x="22" y="0"/>
                      <a:pt x="1" y="22"/>
                      <a:pt x="1" y="43"/>
                    </a:cubicBezTo>
                    <a:cubicBezTo>
                      <a:pt x="1" y="65"/>
                      <a:pt x="22" y="87"/>
                      <a:pt x="51" y="87"/>
                    </a:cubicBezTo>
                    <a:lnTo>
                      <a:pt x="650" y="87"/>
                    </a:lnTo>
                    <a:cubicBezTo>
                      <a:pt x="672" y="87"/>
                      <a:pt x="693" y="65"/>
                      <a:pt x="693" y="43"/>
                    </a:cubicBezTo>
                    <a:cubicBezTo>
                      <a:pt x="693" y="22"/>
                      <a:pt x="672" y="0"/>
                      <a:pt x="650" y="0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800" name="Google Shape;1670;p43">
                <a:extLst>
                  <a:ext uri="{FF2B5EF4-FFF2-40B4-BE49-F238E27FC236}">
                    <a16:creationId xmlns:a16="http://schemas.microsoft.com/office/drawing/2014/main" id="{685FD47A-F404-C0A1-BC5A-8F6D851915FD}"/>
                  </a:ext>
                </a:extLst>
              </p:cNvPr>
              <p:cNvSpPr/>
              <p:nvPr/>
            </p:nvSpPr>
            <p:spPr>
              <a:xfrm>
                <a:off x="4428250" y="1796900"/>
                <a:ext cx="36100" cy="2200"/>
              </a:xfrm>
              <a:custGeom>
                <a:avLst/>
                <a:gdLst/>
                <a:ahLst/>
                <a:cxnLst/>
                <a:rect l="l" t="t" r="r" b="b"/>
                <a:pathLst>
                  <a:path w="1444" h="88" extrusionOk="0">
                    <a:moveTo>
                      <a:pt x="51" y="0"/>
                    </a:moveTo>
                    <a:cubicBezTo>
                      <a:pt x="22" y="0"/>
                      <a:pt x="1" y="22"/>
                      <a:pt x="1" y="44"/>
                    </a:cubicBezTo>
                    <a:cubicBezTo>
                      <a:pt x="1" y="65"/>
                      <a:pt x="22" y="87"/>
                      <a:pt x="51" y="87"/>
                    </a:cubicBezTo>
                    <a:lnTo>
                      <a:pt x="1400" y="87"/>
                    </a:lnTo>
                    <a:cubicBezTo>
                      <a:pt x="1422" y="87"/>
                      <a:pt x="1443" y="65"/>
                      <a:pt x="1443" y="44"/>
                    </a:cubicBezTo>
                    <a:cubicBezTo>
                      <a:pt x="1443" y="22"/>
                      <a:pt x="1422" y="0"/>
                      <a:pt x="1400" y="0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1760" name="Google Shape;1671;p43">
              <a:extLst>
                <a:ext uri="{FF2B5EF4-FFF2-40B4-BE49-F238E27FC236}">
                  <a16:creationId xmlns:a16="http://schemas.microsoft.com/office/drawing/2014/main" id="{61D248C7-95EE-0D49-359E-68ACF6D5C95C}"/>
                </a:ext>
              </a:extLst>
            </p:cNvPr>
            <p:cNvGrpSpPr/>
            <p:nvPr/>
          </p:nvGrpSpPr>
          <p:grpSpPr>
            <a:xfrm>
              <a:off x="4488850" y="1372625"/>
              <a:ext cx="16425" cy="169875"/>
              <a:chOff x="4488850" y="1372625"/>
              <a:chExt cx="16425" cy="169875"/>
            </a:xfrm>
            <a:grpFill/>
          </p:grpSpPr>
          <p:sp>
            <p:nvSpPr>
              <p:cNvPr id="1761" name="Google Shape;1672;p43">
                <a:extLst>
                  <a:ext uri="{FF2B5EF4-FFF2-40B4-BE49-F238E27FC236}">
                    <a16:creationId xmlns:a16="http://schemas.microsoft.com/office/drawing/2014/main" id="{30B357CE-7049-199E-3320-FFFE3D33F9AC}"/>
                  </a:ext>
                </a:extLst>
              </p:cNvPr>
              <p:cNvSpPr/>
              <p:nvPr/>
            </p:nvSpPr>
            <p:spPr>
              <a:xfrm>
                <a:off x="4488850" y="1372625"/>
                <a:ext cx="16425" cy="16625"/>
              </a:xfrm>
              <a:custGeom>
                <a:avLst/>
                <a:gdLst/>
                <a:ahLst/>
                <a:cxnLst/>
                <a:rect l="l" t="t" r="r" b="b"/>
                <a:pathLst>
                  <a:path w="657" h="665" extrusionOk="0">
                    <a:moveTo>
                      <a:pt x="0" y="1"/>
                    </a:moveTo>
                    <a:lnTo>
                      <a:pt x="0" y="664"/>
                    </a:lnTo>
                    <a:lnTo>
                      <a:pt x="657" y="664"/>
                    </a:lnTo>
                    <a:lnTo>
                      <a:pt x="657" y="1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62" name="Google Shape;1673;p43">
                <a:extLst>
                  <a:ext uri="{FF2B5EF4-FFF2-40B4-BE49-F238E27FC236}">
                    <a16:creationId xmlns:a16="http://schemas.microsoft.com/office/drawing/2014/main" id="{8910F4BE-EE84-2F87-6874-342B513BCF72}"/>
                  </a:ext>
                </a:extLst>
              </p:cNvPr>
              <p:cNvSpPr/>
              <p:nvPr/>
            </p:nvSpPr>
            <p:spPr>
              <a:xfrm>
                <a:off x="4488850" y="1398225"/>
                <a:ext cx="16425" cy="16625"/>
              </a:xfrm>
              <a:custGeom>
                <a:avLst/>
                <a:gdLst/>
                <a:ahLst/>
                <a:cxnLst/>
                <a:rect l="l" t="t" r="r" b="b"/>
                <a:pathLst>
                  <a:path w="657" h="665" extrusionOk="0">
                    <a:moveTo>
                      <a:pt x="0" y="1"/>
                    </a:moveTo>
                    <a:lnTo>
                      <a:pt x="0" y="664"/>
                    </a:lnTo>
                    <a:lnTo>
                      <a:pt x="657" y="664"/>
                    </a:lnTo>
                    <a:lnTo>
                      <a:pt x="657" y="1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63" name="Google Shape;1674;p43">
                <a:extLst>
                  <a:ext uri="{FF2B5EF4-FFF2-40B4-BE49-F238E27FC236}">
                    <a16:creationId xmlns:a16="http://schemas.microsoft.com/office/drawing/2014/main" id="{526F3A39-7113-4FEC-F178-9C5657BCFB43}"/>
                  </a:ext>
                </a:extLst>
              </p:cNvPr>
              <p:cNvSpPr/>
              <p:nvPr/>
            </p:nvSpPr>
            <p:spPr>
              <a:xfrm>
                <a:off x="4488850" y="1423825"/>
                <a:ext cx="16425" cy="16625"/>
              </a:xfrm>
              <a:custGeom>
                <a:avLst/>
                <a:gdLst/>
                <a:ahLst/>
                <a:cxnLst/>
                <a:rect l="l" t="t" r="r" b="b"/>
                <a:pathLst>
                  <a:path w="657" h="665" extrusionOk="0">
                    <a:moveTo>
                      <a:pt x="0" y="1"/>
                    </a:moveTo>
                    <a:lnTo>
                      <a:pt x="0" y="664"/>
                    </a:lnTo>
                    <a:lnTo>
                      <a:pt x="657" y="664"/>
                    </a:lnTo>
                    <a:lnTo>
                      <a:pt x="657" y="1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64" name="Google Shape;1675;p43">
                <a:extLst>
                  <a:ext uri="{FF2B5EF4-FFF2-40B4-BE49-F238E27FC236}">
                    <a16:creationId xmlns:a16="http://schemas.microsoft.com/office/drawing/2014/main" id="{A37FD31F-E15A-780C-DA80-C75941B37B4D}"/>
                  </a:ext>
                </a:extLst>
              </p:cNvPr>
              <p:cNvSpPr/>
              <p:nvPr/>
            </p:nvSpPr>
            <p:spPr>
              <a:xfrm>
                <a:off x="4488850" y="1449450"/>
                <a:ext cx="16425" cy="16425"/>
              </a:xfrm>
              <a:custGeom>
                <a:avLst/>
                <a:gdLst/>
                <a:ahLst/>
                <a:cxnLst/>
                <a:rect l="l" t="t" r="r" b="b"/>
                <a:pathLst>
                  <a:path w="657" h="657" extrusionOk="0">
                    <a:moveTo>
                      <a:pt x="0" y="0"/>
                    </a:moveTo>
                    <a:lnTo>
                      <a:pt x="0" y="656"/>
                    </a:lnTo>
                    <a:lnTo>
                      <a:pt x="657" y="656"/>
                    </a:lnTo>
                    <a:lnTo>
                      <a:pt x="657" y="0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65" name="Google Shape;1676;p43">
                <a:extLst>
                  <a:ext uri="{FF2B5EF4-FFF2-40B4-BE49-F238E27FC236}">
                    <a16:creationId xmlns:a16="http://schemas.microsoft.com/office/drawing/2014/main" id="{0D967F43-6977-5EEC-48C0-5C8C7782C029}"/>
                  </a:ext>
                </a:extLst>
              </p:cNvPr>
              <p:cNvSpPr/>
              <p:nvPr/>
            </p:nvSpPr>
            <p:spPr>
              <a:xfrm>
                <a:off x="4488850" y="1474875"/>
                <a:ext cx="16425" cy="16600"/>
              </a:xfrm>
              <a:custGeom>
                <a:avLst/>
                <a:gdLst/>
                <a:ahLst/>
                <a:cxnLst/>
                <a:rect l="l" t="t" r="r" b="b"/>
                <a:pathLst>
                  <a:path w="657" h="664" extrusionOk="0">
                    <a:moveTo>
                      <a:pt x="0" y="0"/>
                    </a:moveTo>
                    <a:lnTo>
                      <a:pt x="0" y="664"/>
                    </a:lnTo>
                    <a:lnTo>
                      <a:pt x="657" y="664"/>
                    </a:lnTo>
                    <a:lnTo>
                      <a:pt x="657" y="0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66" name="Google Shape;1677;p43">
                <a:extLst>
                  <a:ext uri="{FF2B5EF4-FFF2-40B4-BE49-F238E27FC236}">
                    <a16:creationId xmlns:a16="http://schemas.microsoft.com/office/drawing/2014/main" id="{43DF99B1-DC6B-6557-F030-D7BDE4AA46F1}"/>
                  </a:ext>
                </a:extLst>
              </p:cNvPr>
              <p:cNvSpPr/>
              <p:nvPr/>
            </p:nvSpPr>
            <p:spPr>
              <a:xfrm>
                <a:off x="4488850" y="1500475"/>
                <a:ext cx="16425" cy="16600"/>
              </a:xfrm>
              <a:custGeom>
                <a:avLst/>
                <a:gdLst/>
                <a:ahLst/>
                <a:cxnLst/>
                <a:rect l="l" t="t" r="r" b="b"/>
                <a:pathLst>
                  <a:path w="657" h="664" extrusionOk="0">
                    <a:moveTo>
                      <a:pt x="0" y="0"/>
                    </a:moveTo>
                    <a:lnTo>
                      <a:pt x="0" y="664"/>
                    </a:lnTo>
                    <a:lnTo>
                      <a:pt x="657" y="664"/>
                    </a:lnTo>
                    <a:lnTo>
                      <a:pt x="657" y="0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67" name="Google Shape;1678;p43">
                <a:extLst>
                  <a:ext uri="{FF2B5EF4-FFF2-40B4-BE49-F238E27FC236}">
                    <a16:creationId xmlns:a16="http://schemas.microsoft.com/office/drawing/2014/main" id="{9CC0C3CB-C67C-B6B8-9D99-DF65247ACD26}"/>
                  </a:ext>
                </a:extLst>
              </p:cNvPr>
              <p:cNvSpPr/>
              <p:nvPr/>
            </p:nvSpPr>
            <p:spPr>
              <a:xfrm>
                <a:off x="4488850" y="1526075"/>
                <a:ext cx="16425" cy="16425"/>
              </a:xfrm>
              <a:custGeom>
                <a:avLst/>
                <a:gdLst/>
                <a:ahLst/>
                <a:cxnLst/>
                <a:rect l="l" t="t" r="r" b="b"/>
                <a:pathLst>
                  <a:path w="657" h="657" extrusionOk="0">
                    <a:moveTo>
                      <a:pt x="0" y="0"/>
                    </a:moveTo>
                    <a:lnTo>
                      <a:pt x="0" y="657"/>
                    </a:lnTo>
                    <a:lnTo>
                      <a:pt x="657" y="657"/>
                    </a:lnTo>
                    <a:lnTo>
                      <a:pt x="657" y="0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</p:grpSp>
      <p:pic>
        <p:nvPicPr>
          <p:cNvPr id="8" name="Рисунок 7" descr="Изображение выглядит как карта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BA09836D-BEF3-6992-D9DB-4F5596CCCA4C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083" y="2268706"/>
            <a:ext cx="5036220" cy="3236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435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Номер слайда 35">
            <a:extLst>
              <a:ext uri="{FF2B5EF4-FFF2-40B4-BE49-F238E27FC236}">
                <a16:creationId xmlns:a16="http://schemas.microsoft.com/office/drawing/2014/main" id="{3092A302-026E-4C02-BF9E-BEF25619CE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5</a:t>
            </a:fld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3AF014B-319D-4293-A46D-D9626A2FA40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174219" y="311577"/>
            <a:ext cx="6054725" cy="488950"/>
          </a:xfrm>
        </p:spPr>
        <p:txBody>
          <a:bodyPr/>
          <a:lstStyle/>
          <a:p>
            <a:r>
              <a:rPr lang="ru-RU" sz="2400" dirty="0">
                <a:solidFill>
                  <a:srgbClr val="EF257A"/>
                </a:solidFill>
                <a:latin typeface="+mn-lt"/>
              </a:rPr>
              <a:t>ОФОРМЛЕНИЕ</a:t>
            </a:r>
            <a:endParaRPr lang="ru-RU" sz="2800" dirty="0">
              <a:solidFill>
                <a:srgbClr val="EF257A"/>
              </a:solidFill>
              <a:latin typeface="+mn-lt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0AE9639B-E56E-4026-A85F-BFDCB21CE376}"/>
              </a:ext>
            </a:extLst>
          </p:cNvPr>
          <p:cNvSpPr/>
          <p:nvPr/>
        </p:nvSpPr>
        <p:spPr>
          <a:xfrm>
            <a:off x="776393" y="2140781"/>
            <a:ext cx="11880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600"/>
              </a:spcAft>
            </a:pPr>
            <a:r>
              <a:rPr lang="ru-RU" sz="1600" b="1" cap="all" dirty="0">
                <a:solidFill>
                  <a:schemeClr val="bg1"/>
                </a:solidFill>
              </a:rPr>
              <a:t>Шрифт: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8583EDD0-9393-42C2-AFDD-60A02880CA14}"/>
              </a:ext>
            </a:extLst>
          </p:cNvPr>
          <p:cNvSpPr/>
          <p:nvPr/>
        </p:nvSpPr>
        <p:spPr>
          <a:xfrm>
            <a:off x="776393" y="2869427"/>
            <a:ext cx="11880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600"/>
              </a:spcAft>
            </a:pPr>
            <a:r>
              <a:rPr lang="ru-RU" sz="1600" b="1" cap="all" dirty="0">
                <a:solidFill>
                  <a:schemeClr val="bg1"/>
                </a:solidFill>
              </a:rPr>
              <a:t>ЦВЕТА: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5C680C-E7D3-4155-BC86-D1F23E4EF23C}"/>
              </a:ext>
            </a:extLst>
          </p:cNvPr>
          <p:cNvSpPr txBox="1"/>
          <p:nvPr/>
        </p:nvSpPr>
        <p:spPr>
          <a:xfrm>
            <a:off x="1964393" y="2138006"/>
            <a:ext cx="698127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</a:rPr>
              <a:t>Montserrat: </a:t>
            </a:r>
            <a:r>
              <a:rPr lang="ru-RU" sz="1500" dirty="0">
                <a:solidFill>
                  <a:schemeClr val="bg1"/>
                </a:solidFill>
              </a:rPr>
              <a:t> </a:t>
            </a:r>
            <a:r>
              <a:rPr lang="en-US" sz="1500" u="sng" dirty="0">
                <a:solidFill>
                  <a:schemeClr val="accent2"/>
                </a:solidFill>
              </a:rPr>
              <a:t>https://fonts-</a:t>
            </a:r>
            <a:r>
              <a:rPr lang="en-US" sz="1500" u="sng" dirty="0" err="1">
                <a:solidFill>
                  <a:schemeClr val="accent2"/>
                </a:solidFill>
              </a:rPr>
              <a:t>online.ru</a:t>
            </a:r>
            <a:r>
              <a:rPr lang="en-US" sz="1500" u="sng" dirty="0">
                <a:solidFill>
                  <a:schemeClr val="accent2"/>
                </a:solidFill>
              </a:rPr>
              <a:t>/fonts/</a:t>
            </a:r>
            <a:r>
              <a:rPr lang="en-US" sz="1500" u="sng" dirty="0" err="1">
                <a:solidFill>
                  <a:schemeClr val="accent2"/>
                </a:solidFill>
              </a:rPr>
              <a:t>montserrat</a:t>
            </a:r>
            <a:endParaRPr lang="ru-RU" sz="1500" u="sng" dirty="0">
              <a:solidFill>
                <a:schemeClr val="accent2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0037857-B414-4756-8BBD-DC6661E36CE9}"/>
              </a:ext>
            </a:extLst>
          </p:cNvPr>
          <p:cNvSpPr txBox="1"/>
          <p:nvPr/>
        </p:nvSpPr>
        <p:spPr>
          <a:xfrm>
            <a:off x="2360028" y="2820427"/>
            <a:ext cx="78109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</a:rPr>
              <a:t>акцентные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275E8FC-F9EA-4478-A034-9BF3322C6733}"/>
              </a:ext>
            </a:extLst>
          </p:cNvPr>
          <p:cNvSpPr txBox="1"/>
          <p:nvPr/>
        </p:nvSpPr>
        <p:spPr>
          <a:xfrm>
            <a:off x="2360028" y="4315379"/>
            <a:ext cx="78109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</a:rPr>
              <a:t>базовые</a:t>
            </a:r>
          </a:p>
        </p:txBody>
      </p:sp>
      <p:cxnSp>
        <p:nvCxnSpPr>
          <p:cNvPr id="30" name="Прямая соединительная линия 29">
            <a:extLst>
              <a:ext uri="{FF2B5EF4-FFF2-40B4-BE49-F238E27FC236}">
                <a16:creationId xmlns:a16="http://schemas.microsoft.com/office/drawing/2014/main" id="{552ABA89-F36C-49B8-9C16-8EF15384A859}"/>
              </a:ext>
            </a:extLst>
          </p:cNvPr>
          <p:cNvCxnSpPr/>
          <p:nvPr/>
        </p:nvCxnSpPr>
        <p:spPr>
          <a:xfrm>
            <a:off x="852334" y="2724169"/>
            <a:ext cx="10561173" cy="0"/>
          </a:xfrm>
          <a:prstGeom prst="line">
            <a:avLst/>
          </a:prstGeom>
          <a:ln w="25400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C0FEB114-A610-4D2F-902F-FC381AD1AC2E}"/>
              </a:ext>
            </a:extLst>
          </p:cNvPr>
          <p:cNvSpPr txBox="1"/>
          <p:nvPr/>
        </p:nvSpPr>
        <p:spPr>
          <a:xfrm>
            <a:off x="6845317" y="4770823"/>
            <a:ext cx="1619535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050" i="1" dirty="0">
                <a:solidFill>
                  <a:schemeClr val="bg1"/>
                </a:solidFill>
                <a:latin typeface="Montserrat Medium" pitchFamily="2" charset="0"/>
              </a:rPr>
              <a:t>Цветовая схема уже установлена в этом документе</a:t>
            </a:r>
          </a:p>
        </p:txBody>
      </p:sp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17833E49-2254-3EB0-5970-2F775E458E40}"/>
              </a:ext>
            </a:extLst>
          </p:cNvPr>
          <p:cNvGrpSpPr/>
          <p:nvPr/>
        </p:nvGrpSpPr>
        <p:grpSpPr>
          <a:xfrm>
            <a:off x="308835" y="331639"/>
            <a:ext cx="8541431" cy="910049"/>
            <a:chOff x="172911" y="238267"/>
            <a:chExt cx="8541431" cy="910049"/>
          </a:xfrm>
        </p:grpSpPr>
        <p:cxnSp>
          <p:nvCxnSpPr>
            <p:cNvPr id="15" name="Прямая соединительная линия 14">
              <a:extLst>
                <a:ext uri="{FF2B5EF4-FFF2-40B4-BE49-F238E27FC236}">
                  <a16:creationId xmlns:a16="http://schemas.microsoft.com/office/drawing/2014/main" id="{82F9FFB7-3367-F2AD-8CF7-A06413797C37}"/>
                </a:ext>
              </a:extLst>
            </p:cNvPr>
            <p:cNvCxnSpPr>
              <a:cxnSpLocks/>
            </p:cNvCxnSpPr>
            <p:nvPr/>
          </p:nvCxnSpPr>
          <p:spPr>
            <a:xfrm>
              <a:off x="1416975" y="797364"/>
              <a:ext cx="7297367" cy="0"/>
            </a:xfrm>
            <a:prstGeom prst="line">
              <a:avLst/>
            </a:prstGeom>
            <a:ln w="9525">
              <a:solidFill>
                <a:schemeClr val="bg1"/>
              </a:solidFill>
              <a:prstDash val="soli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16" name="Рисунок 15">
              <a:extLst>
                <a:ext uri="{FF2B5EF4-FFF2-40B4-BE49-F238E27FC236}">
                  <a16:creationId xmlns:a16="http://schemas.microsoft.com/office/drawing/2014/main" id="{7CE18887-FE8F-4E1A-99AF-D94770C6F12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2911" y="238267"/>
              <a:ext cx="1510682" cy="910049"/>
            </a:xfrm>
            <a:prstGeom prst="rect">
              <a:avLst/>
            </a:prstGeom>
          </p:spPr>
        </p:pic>
      </p:grp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4B279C7D-F537-84AD-CEBF-EDF88E54E5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65" b="2665"/>
          <a:stretch/>
        </p:blipFill>
        <p:spPr>
          <a:xfrm>
            <a:off x="8518032" y="4775144"/>
            <a:ext cx="1693156" cy="1192120"/>
          </a:xfrm>
          <a:prstGeom prst="snip2DiagRect">
            <a:avLst>
              <a:gd name="adj1" fmla="val 0"/>
              <a:gd name="adj2" fmla="val 9617"/>
            </a:avLst>
          </a:prstGeom>
        </p:spPr>
      </p:pic>
      <p:grpSp>
        <p:nvGrpSpPr>
          <p:cNvPr id="31" name="Группа 30">
            <a:extLst>
              <a:ext uri="{FF2B5EF4-FFF2-40B4-BE49-F238E27FC236}">
                <a16:creationId xmlns:a16="http://schemas.microsoft.com/office/drawing/2014/main" id="{8751E202-DEDA-4255-20A0-73815F4EAE8F}"/>
              </a:ext>
            </a:extLst>
          </p:cNvPr>
          <p:cNvGrpSpPr/>
          <p:nvPr/>
        </p:nvGrpSpPr>
        <p:grpSpPr>
          <a:xfrm>
            <a:off x="2360028" y="3271960"/>
            <a:ext cx="8432327" cy="801111"/>
            <a:chOff x="2389938" y="5412338"/>
            <a:chExt cx="8432327" cy="801111"/>
          </a:xfrm>
        </p:grpSpPr>
        <p:sp>
          <p:nvSpPr>
            <p:cNvPr id="21" name="Прямоугольник с двумя учесеченными противолежащими углами 20">
              <a:extLst>
                <a:ext uri="{FF2B5EF4-FFF2-40B4-BE49-F238E27FC236}">
                  <a16:creationId xmlns:a16="http://schemas.microsoft.com/office/drawing/2014/main" id="{DE311533-A1A8-5ED9-1165-7ABCE126D769}"/>
                </a:ext>
              </a:extLst>
            </p:cNvPr>
            <p:cNvSpPr/>
            <p:nvPr/>
          </p:nvSpPr>
          <p:spPr>
            <a:xfrm>
              <a:off x="2389938" y="5412338"/>
              <a:ext cx="1495832" cy="750689"/>
            </a:xfrm>
            <a:prstGeom prst="snip2DiagRect">
              <a:avLst>
                <a:gd name="adj1" fmla="val 0"/>
                <a:gd name="adj2" fmla="val 21605"/>
              </a:avLst>
            </a:prstGeom>
            <a:solidFill>
              <a:schemeClr val="accent1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r>
                <a:rPr lang="en-US" sz="1200" dirty="0">
                  <a:solidFill>
                    <a:schemeClr val="bg1"/>
                  </a:solidFill>
                </a:rPr>
                <a:t>HEX </a:t>
              </a:r>
              <a:r>
                <a:rPr lang="ru-RU" sz="1200" dirty="0">
                  <a:solidFill>
                    <a:schemeClr val="bg1"/>
                  </a:solidFill>
                </a:rPr>
                <a:t>#</a:t>
              </a:r>
              <a:r>
                <a:rPr lang="en" sz="1200" dirty="0"/>
                <a:t>FF0053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3" name="Прямоугольник с двумя учесеченными противолежащими углами 22">
              <a:extLst>
                <a:ext uri="{FF2B5EF4-FFF2-40B4-BE49-F238E27FC236}">
                  <a16:creationId xmlns:a16="http://schemas.microsoft.com/office/drawing/2014/main" id="{54993D74-4D82-D999-1B59-A87D85FA656C}"/>
                </a:ext>
              </a:extLst>
            </p:cNvPr>
            <p:cNvSpPr/>
            <p:nvPr/>
          </p:nvSpPr>
          <p:spPr>
            <a:xfrm>
              <a:off x="4104452" y="5434201"/>
              <a:ext cx="1515442" cy="750689"/>
            </a:xfrm>
            <a:prstGeom prst="snip2DiagRect">
              <a:avLst>
                <a:gd name="adj1" fmla="val 0"/>
                <a:gd name="adj2" fmla="val 21605"/>
              </a:avLst>
            </a:prstGeom>
            <a:solidFill>
              <a:schemeClr val="accent2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r>
                <a:rPr lang="en-US" sz="1200" dirty="0">
                  <a:solidFill>
                    <a:schemeClr val="tx2"/>
                  </a:solidFill>
                </a:rPr>
                <a:t>HEX #FFD6E4</a:t>
              </a:r>
            </a:p>
          </p:txBody>
        </p:sp>
        <p:sp>
          <p:nvSpPr>
            <p:cNvPr id="24" name="Прямоугольник с двумя учесеченными противолежащими углами 23">
              <a:extLst>
                <a:ext uri="{FF2B5EF4-FFF2-40B4-BE49-F238E27FC236}">
                  <a16:creationId xmlns:a16="http://schemas.microsoft.com/office/drawing/2014/main" id="{6B3F7FBC-6355-64D7-F8D4-322DA366C950}"/>
                </a:ext>
              </a:extLst>
            </p:cNvPr>
            <p:cNvSpPr/>
            <p:nvPr/>
          </p:nvSpPr>
          <p:spPr>
            <a:xfrm>
              <a:off x="5838576" y="5434200"/>
              <a:ext cx="1515443" cy="750689"/>
            </a:xfrm>
            <a:prstGeom prst="snip2DiagRect">
              <a:avLst>
                <a:gd name="adj1" fmla="val 0"/>
                <a:gd name="adj2" fmla="val 21605"/>
              </a:avLst>
            </a:prstGeom>
            <a:solidFill>
              <a:schemeClr val="accent4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r>
                <a:rPr lang="en-US" sz="1200" dirty="0">
                  <a:solidFill>
                    <a:schemeClr val="tx2"/>
                  </a:solidFill>
                </a:rPr>
                <a:t>HEX #8A83D1</a:t>
              </a:r>
            </a:p>
          </p:txBody>
        </p:sp>
        <p:sp>
          <p:nvSpPr>
            <p:cNvPr id="25" name="Прямоугольник с двумя учесеченными противолежащими углами 24">
              <a:extLst>
                <a:ext uri="{FF2B5EF4-FFF2-40B4-BE49-F238E27FC236}">
                  <a16:creationId xmlns:a16="http://schemas.microsoft.com/office/drawing/2014/main" id="{37911824-D971-4ADA-0AB3-B23FBCC4EBC7}"/>
                </a:ext>
              </a:extLst>
            </p:cNvPr>
            <p:cNvSpPr/>
            <p:nvPr/>
          </p:nvSpPr>
          <p:spPr>
            <a:xfrm>
              <a:off x="7572700" y="5434200"/>
              <a:ext cx="1515442" cy="750689"/>
            </a:xfrm>
            <a:prstGeom prst="snip2DiagRect">
              <a:avLst>
                <a:gd name="adj1" fmla="val 0"/>
                <a:gd name="adj2" fmla="val 21605"/>
              </a:avLst>
            </a:prstGeom>
            <a:solidFill>
              <a:schemeClr val="accent3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r>
                <a:rPr lang="en-US" sz="1200" dirty="0">
                  <a:solidFill>
                    <a:schemeClr val="bg1"/>
                  </a:solidFill>
                </a:rPr>
                <a:t>HEX #</a:t>
              </a:r>
              <a:r>
                <a:rPr lang="en" sz="1200" dirty="0">
                  <a:solidFill>
                    <a:schemeClr val="bg1"/>
                  </a:solidFill>
                </a:rPr>
                <a:t>FC3777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9" name="Прямоугольник с двумя учесеченными противолежащими углами 28">
              <a:extLst>
                <a:ext uri="{FF2B5EF4-FFF2-40B4-BE49-F238E27FC236}">
                  <a16:creationId xmlns:a16="http://schemas.microsoft.com/office/drawing/2014/main" id="{A442FA66-2701-78DB-9C36-2F504516075E}"/>
                </a:ext>
              </a:extLst>
            </p:cNvPr>
            <p:cNvSpPr/>
            <p:nvPr/>
          </p:nvSpPr>
          <p:spPr>
            <a:xfrm>
              <a:off x="9306823" y="5462760"/>
              <a:ext cx="1515442" cy="750689"/>
            </a:xfrm>
            <a:prstGeom prst="snip2DiagRect">
              <a:avLst>
                <a:gd name="adj1" fmla="val 0"/>
                <a:gd name="adj2" fmla="val 21605"/>
              </a:avLst>
            </a:prstGeom>
            <a:solidFill>
              <a:schemeClr val="accent6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r>
                <a:rPr lang="en-US" sz="1200" dirty="0">
                  <a:solidFill>
                    <a:schemeClr val="bg1"/>
                  </a:solidFill>
                </a:rPr>
                <a:t>HEX #</a:t>
              </a:r>
              <a:r>
                <a:rPr lang="en" sz="1200" dirty="0"/>
                <a:t>310F53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8" name="Группа 37">
            <a:extLst>
              <a:ext uri="{FF2B5EF4-FFF2-40B4-BE49-F238E27FC236}">
                <a16:creationId xmlns:a16="http://schemas.microsoft.com/office/drawing/2014/main" id="{46432E72-1319-8691-BE9E-9E085E865FF7}"/>
              </a:ext>
            </a:extLst>
          </p:cNvPr>
          <p:cNvGrpSpPr/>
          <p:nvPr/>
        </p:nvGrpSpPr>
        <p:grpSpPr>
          <a:xfrm>
            <a:off x="2360028" y="4770823"/>
            <a:ext cx="3229956" cy="750689"/>
            <a:chOff x="2433607" y="5795734"/>
            <a:chExt cx="3229956" cy="750689"/>
          </a:xfrm>
        </p:grpSpPr>
        <p:sp>
          <p:nvSpPr>
            <p:cNvPr id="32" name="Прямоугольник с двумя учесеченными противолежащими углами 31">
              <a:extLst>
                <a:ext uri="{FF2B5EF4-FFF2-40B4-BE49-F238E27FC236}">
                  <a16:creationId xmlns:a16="http://schemas.microsoft.com/office/drawing/2014/main" id="{EED55118-62F9-745B-E194-300B74D9B3B3}"/>
                </a:ext>
              </a:extLst>
            </p:cNvPr>
            <p:cNvSpPr/>
            <p:nvPr/>
          </p:nvSpPr>
          <p:spPr>
            <a:xfrm>
              <a:off x="2433607" y="5795734"/>
              <a:ext cx="1495832" cy="750689"/>
            </a:xfrm>
            <a:prstGeom prst="snip2DiagRect">
              <a:avLst>
                <a:gd name="adj1" fmla="val 0"/>
                <a:gd name="adj2" fmla="val 21605"/>
              </a:avLst>
            </a:prstGeom>
            <a:solidFill>
              <a:schemeClr val="bg1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r>
                <a:rPr lang="en-US" sz="1200" dirty="0">
                  <a:solidFill>
                    <a:schemeClr val="tx2"/>
                  </a:solidFill>
                </a:rPr>
                <a:t>HEX </a:t>
              </a:r>
              <a:r>
                <a:rPr lang="ru-RU" sz="1200" dirty="0">
                  <a:solidFill>
                    <a:schemeClr val="tx2"/>
                  </a:solidFill>
                </a:rPr>
                <a:t>#</a:t>
              </a:r>
              <a:r>
                <a:rPr lang="en-US" sz="1200" dirty="0">
                  <a:solidFill>
                    <a:schemeClr val="tx2"/>
                  </a:solidFill>
                </a:rPr>
                <a:t>FFFFFF</a:t>
              </a:r>
            </a:p>
          </p:txBody>
        </p:sp>
        <p:sp>
          <p:nvSpPr>
            <p:cNvPr id="37" name="Прямоугольник с двумя учесеченными противолежащими углами 36">
              <a:extLst>
                <a:ext uri="{FF2B5EF4-FFF2-40B4-BE49-F238E27FC236}">
                  <a16:creationId xmlns:a16="http://schemas.microsoft.com/office/drawing/2014/main" id="{EC94B333-8A99-FD5D-C80D-81DFFCB24738}"/>
                </a:ext>
              </a:extLst>
            </p:cNvPr>
            <p:cNvSpPr/>
            <p:nvPr/>
          </p:nvSpPr>
          <p:spPr>
            <a:xfrm>
              <a:off x="4167731" y="5795734"/>
              <a:ext cx="1495832" cy="750689"/>
            </a:xfrm>
            <a:prstGeom prst="snip2DiagRect">
              <a:avLst>
                <a:gd name="adj1" fmla="val 0"/>
                <a:gd name="adj2" fmla="val 21605"/>
              </a:avLst>
            </a:prstGeom>
            <a:solidFill>
              <a:schemeClr val="tx2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r>
                <a:rPr lang="en-US" sz="1200" dirty="0">
                  <a:solidFill>
                    <a:schemeClr val="bg1"/>
                  </a:solidFill>
                </a:rPr>
                <a:t>HEX</a:t>
              </a:r>
              <a:r>
                <a:rPr lang="en-US" sz="1200" dirty="0">
                  <a:solidFill>
                    <a:schemeClr val="tx2"/>
                  </a:solidFill>
                </a:rPr>
                <a:t> </a:t>
              </a:r>
              <a:r>
                <a:rPr lang="ru-RU" sz="1200" dirty="0">
                  <a:solidFill>
                    <a:schemeClr val="bg1"/>
                  </a:solidFill>
                </a:rPr>
                <a:t>#</a:t>
              </a:r>
              <a:r>
                <a:rPr lang="en" sz="1200" dirty="0"/>
                <a:t>1C1D22</a:t>
              </a:r>
              <a:endParaRPr lang="en-US" sz="1200" dirty="0">
                <a:solidFill>
                  <a:schemeClr val="tx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9697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с одним усеченным углом 5">
            <a:extLst>
              <a:ext uri="{FF2B5EF4-FFF2-40B4-BE49-F238E27FC236}">
                <a16:creationId xmlns:a16="http://schemas.microsoft.com/office/drawing/2014/main" id="{63C0110F-AA77-51FB-37DF-BC3D51A145AA}"/>
              </a:ext>
            </a:extLst>
          </p:cNvPr>
          <p:cNvSpPr/>
          <p:nvPr/>
        </p:nvSpPr>
        <p:spPr>
          <a:xfrm>
            <a:off x="848781" y="2004660"/>
            <a:ext cx="5744056" cy="1558359"/>
          </a:xfrm>
          <a:prstGeom prst="snip1Rect">
            <a:avLst/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ru-RU" sz="1200" b="1" dirty="0">
              <a:solidFill>
                <a:schemeClr val="accent2"/>
              </a:solidFill>
            </a:endParaRPr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2FA84A33-0C72-0932-80BA-8E3874357B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4174144"/>
            <a:ext cx="8930641" cy="827011"/>
          </a:xfrm>
        </p:spPr>
        <p:txBody>
          <a:bodyPr/>
          <a:lstStyle/>
          <a:p>
            <a:r>
              <a:rPr lang="ru-RU" dirty="0" smtClean="0"/>
              <a:t>Самодельное </a:t>
            </a:r>
            <a:r>
              <a:rPr lang="en-US" dirty="0" smtClean="0"/>
              <a:t>IT</a:t>
            </a:r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37079B28-9FB8-672E-DD52-FA978EC4A21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0" y="4906264"/>
            <a:ext cx="8930641" cy="1651572"/>
          </a:xfrm>
        </p:spPr>
        <p:txBody>
          <a:bodyPr anchor="ctr">
            <a:normAutofit/>
          </a:bodyPr>
          <a:lstStyle/>
          <a:p>
            <a:r>
              <a:rPr lang="ru-RU" dirty="0" smtClean="0"/>
              <a:t>Задача 4</a:t>
            </a:r>
          </a:p>
          <a:p>
            <a:pPr marL="719138" indent="0">
              <a:lnSpc>
                <a:spcPct val="100000"/>
              </a:lnSpc>
            </a:pPr>
            <a:r>
              <a:rPr lang="ru-RU" cap="all" dirty="0"/>
              <a:t>Сервис для автоматизации приёма и выдачи инструментов авиаинженерам на базе машинного обучения и компьютерного зрения</a:t>
            </a:r>
          </a:p>
        </p:txBody>
      </p:sp>
      <p:pic>
        <p:nvPicPr>
          <p:cNvPr id="10" name="Рисунок 9" descr="Изображение выглядит как текст, Шрифт, Графика, логотип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AB5BE39A-7E26-C10A-1800-42D9A920309F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7404" y="2509781"/>
            <a:ext cx="1772325" cy="684829"/>
          </a:xfrm>
          <a:prstGeom prst="rect">
            <a:avLst/>
          </a:prstGeom>
        </p:spPr>
      </p:pic>
      <p:sp>
        <p:nvSpPr>
          <p:cNvPr id="11" name="Прямоугольник с двумя учесеченными противолежащими углами 89">
            <a:extLst>
              <a:ext uri="{FF2B5EF4-FFF2-40B4-BE49-F238E27FC236}">
                <a16:creationId xmlns:a16="http://schemas.microsoft.com/office/drawing/2014/main" id="{2B3EEF3C-E3BA-00C7-B252-3FCE76BCFB72}"/>
              </a:ext>
            </a:extLst>
          </p:cNvPr>
          <p:cNvSpPr/>
          <p:nvPr/>
        </p:nvSpPr>
        <p:spPr>
          <a:xfrm>
            <a:off x="1129862" y="2188840"/>
            <a:ext cx="2471754" cy="1170178"/>
          </a:xfrm>
          <a:prstGeom prst="snip2DiagRect">
            <a:avLst>
              <a:gd name="adj1" fmla="val 0"/>
              <a:gd name="adj2" fmla="val 7966"/>
            </a:avLst>
          </a:prstGeom>
          <a:solidFill>
            <a:schemeClr val="bg1">
              <a:alpha val="0"/>
            </a:schemeClr>
          </a:solidFill>
          <a:ln w="9525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80666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9AC977F-019F-1EBC-A1EC-CEAA645B59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Прямоугольник с двумя учесеченными противолежащими углами 12">
            <a:extLst>
              <a:ext uri="{FF2B5EF4-FFF2-40B4-BE49-F238E27FC236}">
                <a16:creationId xmlns:a16="http://schemas.microsoft.com/office/drawing/2014/main" id="{34A2F70F-68BC-72F9-09E0-CF28D94A9521}"/>
              </a:ext>
            </a:extLst>
          </p:cNvPr>
          <p:cNvSpPr/>
          <p:nvPr/>
        </p:nvSpPr>
        <p:spPr>
          <a:xfrm>
            <a:off x="371214" y="1028032"/>
            <a:ext cx="5364424" cy="1576729"/>
          </a:xfrm>
          <a:prstGeom prst="snip2DiagRect">
            <a:avLst>
              <a:gd name="adj1" fmla="val 0"/>
              <a:gd name="adj2" fmla="val 7966"/>
            </a:avLst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ru-RU" b="1" dirty="0">
              <a:solidFill>
                <a:schemeClr val="accent2"/>
              </a:solidFill>
            </a:endParaRPr>
          </a:p>
        </p:txBody>
      </p:sp>
      <p:sp>
        <p:nvSpPr>
          <p:cNvPr id="30" name="Текст 8">
            <a:extLst>
              <a:ext uri="{FF2B5EF4-FFF2-40B4-BE49-F238E27FC236}">
                <a16:creationId xmlns:a16="http://schemas.microsoft.com/office/drawing/2014/main" id="{835E7A1E-FFEA-1C2F-65E6-56769FEFB842}"/>
              </a:ext>
            </a:extLst>
          </p:cNvPr>
          <p:cNvSpPr txBox="1">
            <a:spLocks/>
          </p:cNvSpPr>
          <p:nvPr/>
        </p:nvSpPr>
        <p:spPr>
          <a:xfrm>
            <a:off x="1558339" y="1179389"/>
            <a:ext cx="2990173" cy="35393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144688" indent="-144688" algn="l" defTabSz="578755" rtl="0" eaLnBrk="1" latinLnBrk="0" hangingPunct="1">
              <a:lnSpc>
                <a:spcPct val="90000"/>
              </a:lnSpc>
              <a:spcBef>
                <a:spcPts val="631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34067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271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44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9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200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576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95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334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71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b="1" dirty="0">
                <a:solidFill>
                  <a:schemeClr val="accent2"/>
                </a:solidFill>
              </a:rPr>
              <a:t>О команде</a:t>
            </a:r>
          </a:p>
        </p:txBody>
      </p:sp>
      <p:sp>
        <p:nvSpPr>
          <p:cNvPr id="31" name="Текст 8">
            <a:extLst>
              <a:ext uri="{FF2B5EF4-FFF2-40B4-BE49-F238E27FC236}">
                <a16:creationId xmlns:a16="http://schemas.microsoft.com/office/drawing/2014/main" id="{A66B04C6-E9BA-5BA2-7A5C-84468D491C57}"/>
              </a:ext>
            </a:extLst>
          </p:cNvPr>
          <p:cNvSpPr txBox="1">
            <a:spLocks/>
          </p:cNvSpPr>
          <p:nvPr/>
        </p:nvSpPr>
        <p:spPr>
          <a:xfrm>
            <a:off x="702554" y="1495848"/>
            <a:ext cx="4348812" cy="1015129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144688" indent="-144688" algn="l" defTabSz="578755" rtl="0" eaLnBrk="1" latinLnBrk="0" hangingPunct="1">
              <a:lnSpc>
                <a:spcPct val="90000"/>
              </a:lnSpc>
              <a:spcBef>
                <a:spcPts val="631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34067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271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44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9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200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576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95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334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71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 smtClean="0"/>
              <a:t>Город: Воронеж</a:t>
            </a:r>
            <a:endParaRPr lang="ru-RU" dirty="0"/>
          </a:p>
          <a:p>
            <a:r>
              <a:rPr lang="ru-RU" dirty="0"/>
              <a:t>Количество </a:t>
            </a:r>
            <a:r>
              <a:rPr lang="ru-RU" dirty="0" smtClean="0"/>
              <a:t>человек: 2</a:t>
            </a:r>
            <a:endParaRPr lang="ru-RU" dirty="0"/>
          </a:p>
          <a:p>
            <a:r>
              <a:rPr lang="ru-RU" dirty="0"/>
              <a:t>Капитан </a:t>
            </a:r>
            <a:r>
              <a:rPr lang="ru-RU" dirty="0" smtClean="0"/>
              <a:t>команды: Александр Мананников</a:t>
            </a:r>
            <a:endParaRPr lang="ru-RU" dirty="0"/>
          </a:p>
        </p:txBody>
      </p:sp>
      <p:sp>
        <p:nvSpPr>
          <p:cNvPr id="32" name="Прямоугольник с двумя учесеченными противолежащими углами 3">
            <a:extLst>
              <a:ext uri="{FF2B5EF4-FFF2-40B4-BE49-F238E27FC236}">
                <a16:creationId xmlns:a16="http://schemas.microsoft.com/office/drawing/2014/main" id="{EAC6BE12-13A7-AA34-29B3-F6395E296893}"/>
              </a:ext>
            </a:extLst>
          </p:cNvPr>
          <p:cNvSpPr/>
          <p:nvPr/>
        </p:nvSpPr>
        <p:spPr>
          <a:xfrm>
            <a:off x="371214" y="2798958"/>
            <a:ext cx="5364424" cy="1343098"/>
          </a:xfrm>
          <a:prstGeom prst="snip2DiagRect">
            <a:avLst>
              <a:gd name="adj1" fmla="val 0"/>
              <a:gd name="adj2" fmla="val 7966"/>
            </a:avLst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ru-RU" b="1" dirty="0">
              <a:solidFill>
                <a:schemeClr val="accent2"/>
              </a:solidFill>
            </a:endParaRPr>
          </a:p>
        </p:txBody>
      </p:sp>
      <p:sp>
        <p:nvSpPr>
          <p:cNvPr id="33" name="Текст 8">
            <a:extLst>
              <a:ext uri="{FF2B5EF4-FFF2-40B4-BE49-F238E27FC236}">
                <a16:creationId xmlns:a16="http://schemas.microsoft.com/office/drawing/2014/main" id="{A65CE87C-31F5-F7C9-BFC0-083442875F5F}"/>
              </a:ext>
            </a:extLst>
          </p:cNvPr>
          <p:cNvSpPr txBox="1">
            <a:spLocks/>
          </p:cNvSpPr>
          <p:nvPr/>
        </p:nvSpPr>
        <p:spPr>
          <a:xfrm>
            <a:off x="793630" y="3331032"/>
            <a:ext cx="4520241" cy="633120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144688" indent="-144688" algn="l" defTabSz="578755" rtl="0" eaLnBrk="1" latinLnBrk="0" hangingPunct="1">
              <a:lnSpc>
                <a:spcPct val="90000"/>
              </a:lnSpc>
              <a:spcBef>
                <a:spcPts val="631"/>
              </a:spcBef>
              <a:buFont typeface="Arial" panose="020B0604020202020204" pitchFamily="34" charset="0"/>
              <a:buChar char="•"/>
              <a:defRPr sz="1452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34067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271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44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9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200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576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95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334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71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600" dirty="0"/>
              <a:t>Сервис для автоматизации приёма и выдачи инструментов авиаинженерам на базе машинного обучения и компьютерного зрения</a:t>
            </a:r>
          </a:p>
          <a:p>
            <a:pPr marL="0" indent="0" algn="ctr">
              <a:buNone/>
            </a:pPr>
            <a:endParaRPr lang="ru-RU" sz="1400" dirty="0"/>
          </a:p>
        </p:txBody>
      </p:sp>
      <p:sp>
        <p:nvSpPr>
          <p:cNvPr id="34" name="Текст 8">
            <a:extLst>
              <a:ext uri="{FF2B5EF4-FFF2-40B4-BE49-F238E27FC236}">
                <a16:creationId xmlns:a16="http://schemas.microsoft.com/office/drawing/2014/main" id="{32D7670A-4313-AE7C-DDA9-134ADC224C94}"/>
              </a:ext>
            </a:extLst>
          </p:cNvPr>
          <p:cNvSpPr txBox="1">
            <a:spLocks/>
          </p:cNvSpPr>
          <p:nvPr/>
        </p:nvSpPr>
        <p:spPr>
          <a:xfrm>
            <a:off x="1558339" y="2996161"/>
            <a:ext cx="2990173" cy="35393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144688" indent="-144688" algn="l" defTabSz="578755" rtl="0" eaLnBrk="1" latinLnBrk="0" hangingPunct="1">
              <a:lnSpc>
                <a:spcPct val="90000"/>
              </a:lnSpc>
              <a:spcBef>
                <a:spcPts val="631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34067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271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44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9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200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576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95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334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71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b="1" dirty="0">
                <a:solidFill>
                  <a:schemeClr val="accent2"/>
                </a:solidFill>
              </a:rPr>
              <a:t>Наименование задачи:</a:t>
            </a:r>
          </a:p>
        </p:txBody>
      </p:sp>
      <p:sp>
        <p:nvSpPr>
          <p:cNvPr id="35" name="Прямоугольник с двумя учесеченными противолежащими углами 6">
            <a:extLst>
              <a:ext uri="{FF2B5EF4-FFF2-40B4-BE49-F238E27FC236}">
                <a16:creationId xmlns:a16="http://schemas.microsoft.com/office/drawing/2014/main" id="{BA6E2E22-7CB7-D351-3003-12D0777AA84A}"/>
              </a:ext>
            </a:extLst>
          </p:cNvPr>
          <p:cNvSpPr/>
          <p:nvPr/>
        </p:nvSpPr>
        <p:spPr>
          <a:xfrm>
            <a:off x="371214" y="4336253"/>
            <a:ext cx="5364424" cy="1864523"/>
          </a:xfrm>
          <a:prstGeom prst="snip2DiagRect">
            <a:avLst>
              <a:gd name="adj1" fmla="val 0"/>
              <a:gd name="adj2" fmla="val 5972"/>
            </a:avLst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ru-RU" b="1" dirty="0">
              <a:solidFill>
                <a:schemeClr val="accent2"/>
              </a:solidFill>
            </a:endParaRPr>
          </a:p>
        </p:txBody>
      </p:sp>
      <p:sp>
        <p:nvSpPr>
          <p:cNvPr id="36" name="Текст 8">
            <a:extLst>
              <a:ext uri="{FF2B5EF4-FFF2-40B4-BE49-F238E27FC236}">
                <a16:creationId xmlns:a16="http://schemas.microsoft.com/office/drawing/2014/main" id="{D8A04531-793D-BF7A-34F3-615C18C06BA5}"/>
              </a:ext>
            </a:extLst>
          </p:cNvPr>
          <p:cNvSpPr txBox="1">
            <a:spLocks/>
          </p:cNvSpPr>
          <p:nvPr/>
        </p:nvSpPr>
        <p:spPr>
          <a:xfrm>
            <a:off x="580642" y="4950119"/>
            <a:ext cx="4945565" cy="1078529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44688" indent="-144688" algn="l" defTabSz="578755" rtl="0" eaLnBrk="1" latinLnBrk="0" hangingPunct="1">
              <a:lnSpc>
                <a:spcPct val="90000"/>
              </a:lnSpc>
              <a:spcBef>
                <a:spcPts val="631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34067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271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44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9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200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576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95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334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71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dirty="0" smtClean="0"/>
              <a:t>Реализована асинхронная независимая работа двух серверов по принципу «клиент-серверной архитектуры». Клиент отправляет фотографий </a:t>
            </a:r>
            <a:r>
              <a:rPr lang="en-US" dirty="0"/>
              <a:t>Photo </a:t>
            </a:r>
            <a:r>
              <a:rPr lang="en-US" dirty="0" smtClean="0"/>
              <a:t>Service</a:t>
            </a:r>
            <a:r>
              <a:rPr lang="ru-RU" dirty="0" smtClean="0"/>
              <a:t> на сервер </a:t>
            </a:r>
            <a:r>
              <a:rPr lang="en-US" dirty="0" err="1" smtClean="0"/>
              <a:t>Aerotoolkit</a:t>
            </a:r>
            <a:r>
              <a:rPr lang="ru-RU" dirty="0" smtClean="0"/>
              <a:t>, который успешно их распознает. Это позволяет одному серверу получать фотографии из разных источников и с высокой скоростью их обрабатывать.</a:t>
            </a:r>
            <a:endParaRPr lang="ru-RU" dirty="0"/>
          </a:p>
        </p:txBody>
      </p:sp>
      <p:sp>
        <p:nvSpPr>
          <p:cNvPr id="37" name="Текст 8">
            <a:extLst>
              <a:ext uri="{FF2B5EF4-FFF2-40B4-BE49-F238E27FC236}">
                <a16:creationId xmlns:a16="http://schemas.microsoft.com/office/drawing/2014/main" id="{31B7AD7A-6B88-BC5A-8181-ABE8F90EF757}"/>
              </a:ext>
            </a:extLst>
          </p:cNvPr>
          <p:cNvSpPr txBox="1">
            <a:spLocks/>
          </p:cNvSpPr>
          <p:nvPr/>
        </p:nvSpPr>
        <p:spPr>
          <a:xfrm>
            <a:off x="1558339" y="4544813"/>
            <a:ext cx="2990173" cy="35393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144688" indent="-144688" algn="l" defTabSz="578755" rtl="0" eaLnBrk="1" latinLnBrk="0" hangingPunct="1">
              <a:lnSpc>
                <a:spcPct val="90000"/>
              </a:lnSpc>
              <a:spcBef>
                <a:spcPts val="631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34067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271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44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9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200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576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95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334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71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b="1" dirty="0">
                <a:solidFill>
                  <a:schemeClr val="accent2"/>
                </a:solidFill>
              </a:rPr>
              <a:t>Описание решения:</a:t>
            </a:r>
          </a:p>
        </p:txBody>
      </p:sp>
      <p:sp>
        <p:nvSpPr>
          <p:cNvPr id="38" name="Прямоугольник с одним усеченным углом 2">
            <a:extLst>
              <a:ext uri="{FF2B5EF4-FFF2-40B4-BE49-F238E27FC236}">
                <a16:creationId xmlns:a16="http://schemas.microsoft.com/office/drawing/2014/main" id="{84F5218D-7EA5-E87A-5428-A9065418900C}"/>
              </a:ext>
            </a:extLst>
          </p:cNvPr>
          <p:cNvSpPr/>
          <p:nvPr/>
        </p:nvSpPr>
        <p:spPr>
          <a:xfrm>
            <a:off x="6112982" y="1016000"/>
            <a:ext cx="5744056" cy="2413000"/>
          </a:xfrm>
          <a:prstGeom prst="snip1Rect">
            <a:avLst/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ru-RU" b="1" dirty="0">
              <a:solidFill>
                <a:schemeClr val="accent2"/>
              </a:solidFill>
            </a:endParaRPr>
          </a:p>
        </p:txBody>
      </p:sp>
      <p:pic>
        <p:nvPicPr>
          <p:cNvPr id="39" name="Рисунок 38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7091" y="1139373"/>
            <a:ext cx="1993714" cy="2191659"/>
          </a:xfrm>
          <a:prstGeom prst="rect">
            <a:avLst/>
          </a:prstGeom>
        </p:spPr>
      </p:pic>
      <p:sp>
        <p:nvSpPr>
          <p:cNvPr id="40" name="Прямоугольник с двумя учесеченными противолежащими углами 9">
            <a:extLst>
              <a:ext uri="{FF2B5EF4-FFF2-40B4-BE49-F238E27FC236}">
                <a16:creationId xmlns:a16="http://schemas.microsoft.com/office/drawing/2014/main" id="{A588FF60-B556-13B0-1F84-F39798FCCFFC}"/>
              </a:ext>
            </a:extLst>
          </p:cNvPr>
          <p:cNvSpPr/>
          <p:nvPr/>
        </p:nvSpPr>
        <p:spPr>
          <a:xfrm>
            <a:off x="6096000" y="3619076"/>
            <a:ext cx="5761038" cy="2581700"/>
          </a:xfrm>
          <a:prstGeom prst="snip2DiagRect">
            <a:avLst>
              <a:gd name="adj1" fmla="val 0"/>
              <a:gd name="adj2" fmla="val 5972"/>
            </a:avLst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ru-RU" b="1" dirty="0">
              <a:solidFill>
                <a:schemeClr val="accent2"/>
              </a:solidFill>
            </a:endParaRPr>
          </a:p>
        </p:txBody>
      </p:sp>
      <p:sp>
        <p:nvSpPr>
          <p:cNvPr id="41" name="Текст 8">
            <a:extLst>
              <a:ext uri="{FF2B5EF4-FFF2-40B4-BE49-F238E27FC236}">
                <a16:creationId xmlns:a16="http://schemas.microsoft.com/office/drawing/2014/main" id="{79C36659-3CC2-1809-328B-B1EADACF56A8}"/>
              </a:ext>
            </a:extLst>
          </p:cNvPr>
          <p:cNvSpPr txBox="1">
            <a:spLocks/>
          </p:cNvSpPr>
          <p:nvPr/>
        </p:nvSpPr>
        <p:spPr>
          <a:xfrm>
            <a:off x="6474783" y="4375230"/>
            <a:ext cx="4945565" cy="1542491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144688" indent="-144688" algn="l" defTabSz="578755" rtl="0" eaLnBrk="1" latinLnBrk="0" hangingPunct="1">
              <a:lnSpc>
                <a:spcPct val="90000"/>
              </a:lnSpc>
              <a:spcBef>
                <a:spcPts val="631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34067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271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44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9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200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576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95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334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71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dirty="0" smtClean="0"/>
              <a:t>Необходимо разобраться с масштабируемостью системы. Помимо этого, сейчас система получает информацию по </a:t>
            </a:r>
            <a:r>
              <a:rPr lang="en-US" dirty="0" smtClean="0"/>
              <a:t>API</a:t>
            </a:r>
            <a:r>
              <a:rPr lang="ru-RU" dirty="0" smtClean="0"/>
              <a:t> – происходит загрузка файлов в браузере с отдельного сайта клиента. Необходимо разработать систему взаимодействия с видеокамерой в режиме «онлайн».</a:t>
            </a:r>
            <a:endParaRPr lang="ru-RU" dirty="0"/>
          </a:p>
        </p:txBody>
      </p:sp>
      <p:sp>
        <p:nvSpPr>
          <p:cNvPr id="42" name="Текст 8">
            <a:extLst>
              <a:ext uri="{FF2B5EF4-FFF2-40B4-BE49-F238E27FC236}">
                <a16:creationId xmlns:a16="http://schemas.microsoft.com/office/drawing/2014/main" id="{172DB980-DE27-CB70-D229-6DDA98C418EF}"/>
              </a:ext>
            </a:extLst>
          </p:cNvPr>
          <p:cNvSpPr txBox="1">
            <a:spLocks/>
          </p:cNvSpPr>
          <p:nvPr/>
        </p:nvSpPr>
        <p:spPr>
          <a:xfrm>
            <a:off x="6163496" y="3846321"/>
            <a:ext cx="5629858" cy="528909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144688" indent="-144688" algn="l" defTabSz="578755" rtl="0" eaLnBrk="1" latinLnBrk="0" hangingPunct="1">
              <a:lnSpc>
                <a:spcPct val="90000"/>
              </a:lnSpc>
              <a:spcBef>
                <a:spcPts val="631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34067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271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44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9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200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576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95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334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71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b="1" dirty="0">
                <a:solidFill>
                  <a:schemeClr val="accent2"/>
                </a:solidFill>
              </a:rPr>
              <a:t>Как вы планируете дальше использовать </a:t>
            </a:r>
            <a:br>
              <a:rPr lang="ru-RU" b="1" dirty="0">
                <a:solidFill>
                  <a:schemeClr val="accent2"/>
                </a:solidFill>
              </a:rPr>
            </a:br>
            <a:r>
              <a:rPr lang="ru-RU" b="1" dirty="0">
                <a:solidFill>
                  <a:schemeClr val="accent2"/>
                </a:solidFill>
              </a:rPr>
              <a:t>или развивать ваше решение:</a:t>
            </a:r>
          </a:p>
        </p:txBody>
      </p:sp>
      <p:pic>
        <p:nvPicPr>
          <p:cNvPr id="23" name="Рисунок 22"/>
          <p:cNvPicPr>
            <a:picLocks noChangeAspect="1"/>
          </p:cNvPicPr>
          <p:nvPr/>
        </p:nvPicPr>
        <p:blipFill>
          <a:blip r:embed="rId5"/>
          <a:srcRect t="13526" b="13526"/>
          <a:stretch>
            <a:fillRect/>
          </a:stretch>
        </p:blipFill>
        <p:spPr>
          <a:xfrm>
            <a:off x="6922762" y="1139373"/>
            <a:ext cx="2158147" cy="2191659"/>
          </a:xfrm>
          <a:prstGeom prst="rect">
            <a:avLst/>
          </a:prstGeom>
        </p:spPr>
      </p:pic>
      <p:sp>
        <p:nvSpPr>
          <p:cNvPr id="19" name="Заголовок 6">
            <a:extLst>
              <a:ext uri="{FF2B5EF4-FFF2-40B4-BE49-F238E27FC236}">
                <a16:creationId xmlns:a16="http://schemas.microsoft.com/office/drawing/2014/main" id="{A8302BF4-F579-F30C-0D0B-9EC587DE2A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214" y="449787"/>
            <a:ext cx="9862734" cy="376138"/>
          </a:xfrm>
        </p:spPr>
        <p:txBody>
          <a:bodyPr/>
          <a:lstStyle/>
          <a:p>
            <a:r>
              <a:rPr lang="ru-RU" dirty="0" smtClean="0">
                <a:latin typeface="+mn-lt"/>
              </a:rPr>
              <a:t>КОМАНДА «САМОДЕЛЬНОЕ </a:t>
            </a:r>
            <a:r>
              <a:rPr lang="en-US" dirty="0" smtClean="0">
                <a:latin typeface="+mn-lt"/>
              </a:rPr>
              <a:t>IT</a:t>
            </a:r>
            <a:r>
              <a:rPr lang="ru-RU" dirty="0" smtClean="0">
                <a:latin typeface="+mn-lt"/>
              </a:rPr>
              <a:t>»</a:t>
            </a:r>
            <a:endParaRPr lang="ru-RU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22147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9AC977F-019F-1EBC-A1EC-CEAA645B59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Прямоугольник с двумя учесеченными противолежащими углами 18">
            <a:extLst>
              <a:ext uri="{FF2B5EF4-FFF2-40B4-BE49-F238E27FC236}">
                <a16:creationId xmlns:a16="http://schemas.microsoft.com/office/drawing/2014/main" id="{DB144DF4-BC6C-6132-A6AB-EA6D85FCF051}"/>
              </a:ext>
            </a:extLst>
          </p:cNvPr>
          <p:cNvSpPr/>
          <p:nvPr/>
        </p:nvSpPr>
        <p:spPr>
          <a:xfrm>
            <a:off x="2984618" y="4142793"/>
            <a:ext cx="2664000" cy="2121373"/>
          </a:xfrm>
          <a:prstGeom prst="snip2DiagRect">
            <a:avLst>
              <a:gd name="adj1" fmla="val 0"/>
              <a:gd name="adj2" fmla="val 7966"/>
            </a:avLst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ru-RU" b="1" dirty="0" smtClean="0">
                <a:solidFill>
                  <a:schemeClr val="accent2"/>
                </a:solidFill>
              </a:rPr>
              <a:t>Александр Мананников</a:t>
            </a:r>
            <a:endParaRPr lang="ru-RU" b="1" dirty="0">
              <a:solidFill>
                <a:schemeClr val="accent2"/>
              </a:solidFill>
            </a:endParaRPr>
          </a:p>
        </p:txBody>
      </p:sp>
      <p:sp>
        <p:nvSpPr>
          <p:cNvPr id="20" name="Прямоугольник с двумя учесеченными противолежащими углами 19">
            <a:extLst>
              <a:ext uri="{FF2B5EF4-FFF2-40B4-BE49-F238E27FC236}">
                <a16:creationId xmlns:a16="http://schemas.microsoft.com/office/drawing/2014/main" id="{64147576-183D-C3F3-7CE0-A1EC79C248D4}"/>
              </a:ext>
            </a:extLst>
          </p:cNvPr>
          <p:cNvSpPr/>
          <p:nvPr/>
        </p:nvSpPr>
        <p:spPr>
          <a:xfrm>
            <a:off x="6667598" y="4142794"/>
            <a:ext cx="2663999" cy="2121372"/>
          </a:xfrm>
          <a:prstGeom prst="snip2DiagRect">
            <a:avLst>
              <a:gd name="adj1" fmla="val 0"/>
              <a:gd name="adj2" fmla="val 7966"/>
            </a:avLst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ru-RU" b="1" dirty="0" smtClean="0">
                <a:solidFill>
                  <a:schemeClr val="accent2"/>
                </a:solidFill>
              </a:rPr>
              <a:t>Светлана </a:t>
            </a:r>
            <a:r>
              <a:rPr lang="ru-RU" b="1" dirty="0" err="1" smtClean="0">
                <a:solidFill>
                  <a:schemeClr val="accent2"/>
                </a:solidFill>
              </a:rPr>
              <a:t>Хорольская</a:t>
            </a:r>
            <a:endParaRPr lang="ru-RU" b="1" dirty="0">
              <a:solidFill>
                <a:schemeClr val="accent2"/>
              </a:solidFill>
            </a:endParaRPr>
          </a:p>
        </p:txBody>
      </p:sp>
      <p:sp>
        <p:nvSpPr>
          <p:cNvPr id="8" name="Прямоугольник с одним усеченным углом 7">
            <a:extLst>
              <a:ext uri="{FF2B5EF4-FFF2-40B4-BE49-F238E27FC236}">
                <a16:creationId xmlns:a16="http://schemas.microsoft.com/office/drawing/2014/main" id="{201EAA2F-F365-D286-8F39-7CDE264CD87F}"/>
              </a:ext>
            </a:extLst>
          </p:cNvPr>
          <p:cNvSpPr/>
          <p:nvPr/>
        </p:nvSpPr>
        <p:spPr>
          <a:xfrm>
            <a:off x="2984618" y="1332597"/>
            <a:ext cx="2664000" cy="2436970"/>
          </a:xfrm>
          <a:prstGeom prst="snip1Rect">
            <a:avLst/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ru-RU" b="1" dirty="0">
              <a:solidFill>
                <a:schemeClr val="accent2"/>
              </a:solidFill>
            </a:endParaRPr>
          </a:p>
        </p:txBody>
      </p:sp>
      <p:sp>
        <p:nvSpPr>
          <p:cNvPr id="10" name="Прямоугольник с одним усеченным углом 9">
            <a:extLst>
              <a:ext uri="{FF2B5EF4-FFF2-40B4-BE49-F238E27FC236}">
                <a16:creationId xmlns:a16="http://schemas.microsoft.com/office/drawing/2014/main" id="{A848CFE2-BF35-4DA4-FC48-6FD3A2D58765}"/>
              </a:ext>
            </a:extLst>
          </p:cNvPr>
          <p:cNvSpPr/>
          <p:nvPr/>
        </p:nvSpPr>
        <p:spPr>
          <a:xfrm>
            <a:off x="6667598" y="1332597"/>
            <a:ext cx="2664000" cy="2436970"/>
          </a:xfrm>
          <a:prstGeom prst="snip1Rect">
            <a:avLst/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ru-RU" b="1" dirty="0">
              <a:solidFill>
                <a:schemeClr val="accent2"/>
              </a:solidFill>
            </a:endParaRPr>
          </a:p>
        </p:txBody>
      </p:sp>
      <p:pic>
        <p:nvPicPr>
          <p:cNvPr id="4" name="Рисунок 3"/>
          <p:cNvPicPr>
            <a:picLocks noGrp="1" noChangeAspect="1"/>
          </p:cNvPicPr>
          <p:nvPr>
            <p:ph type="pic" sz="quarter" idx="4294967295"/>
          </p:nvPr>
        </p:nvPicPr>
        <p:blipFill>
          <a:blip r:embed="rId4"/>
          <a:srcRect t="13526" b="13526"/>
          <a:stretch>
            <a:fillRect/>
          </a:stretch>
        </p:blipFill>
        <p:spPr>
          <a:xfrm>
            <a:off x="3208338" y="1522413"/>
            <a:ext cx="2232025" cy="2100262"/>
          </a:xfrm>
          <a:prstGeom prst="rect">
            <a:avLst/>
          </a:prstGeom>
        </p:spPr>
      </p:pic>
      <p:pic>
        <p:nvPicPr>
          <p:cNvPr id="27" name="Рисунок 26"/>
          <p:cNvPicPr>
            <a:picLocks noGrp="1" noChangeAspect="1"/>
          </p:cNvPicPr>
          <p:nvPr>
            <p:ph type="pic" sz="quarter" idx="4294967295"/>
          </p:nvPr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82" b="7382"/>
          <a:stretch>
            <a:fillRect/>
          </a:stretch>
        </p:blipFill>
        <p:spPr>
          <a:xfrm>
            <a:off x="6800020" y="1522412"/>
            <a:ext cx="2241356" cy="2100113"/>
          </a:xfrm>
        </p:spPr>
      </p:pic>
      <p:sp>
        <p:nvSpPr>
          <p:cNvPr id="9" name="Текст 8">
            <a:extLst>
              <a:ext uri="{FF2B5EF4-FFF2-40B4-BE49-F238E27FC236}">
                <a16:creationId xmlns:a16="http://schemas.microsoft.com/office/drawing/2014/main" id="{8392728C-0D28-63FE-46DB-BBDA5226DAE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322494" y="5010695"/>
            <a:ext cx="2118058" cy="1225988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§"/>
            </a:pPr>
            <a:r>
              <a:rPr lang="ru-RU" dirty="0" smtClean="0"/>
              <a:t>Капитан</a:t>
            </a:r>
          </a:p>
          <a:p>
            <a:pPr>
              <a:buFont typeface="Wingdings" pitchFamily="2" charset="2"/>
              <a:buChar char="§"/>
            </a:pPr>
            <a:r>
              <a:rPr lang="en-US" dirty="0" smtClean="0"/>
              <a:t>Backend Developer</a:t>
            </a:r>
            <a:endParaRPr lang="ru-RU" dirty="0"/>
          </a:p>
          <a:p>
            <a:r>
              <a:rPr lang="en-US" dirty="0"/>
              <a:t>@</a:t>
            </a:r>
            <a:r>
              <a:rPr lang="en-US" dirty="0" err="1"/>
              <a:t>jucdfdvrb</a:t>
            </a:r>
            <a:endParaRPr lang="ru-RU" dirty="0"/>
          </a:p>
          <a:p>
            <a:pPr>
              <a:buFont typeface="Wingdings" pitchFamily="2" charset="2"/>
              <a:buChar char="§"/>
            </a:pPr>
            <a:r>
              <a:rPr lang="en-US" dirty="0" smtClean="0"/>
              <a:t>89204079531</a:t>
            </a:r>
            <a:endParaRPr lang="ru-RU" dirty="0"/>
          </a:p>
        </p:txBody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id="{09FA2196-9D34-827B-ACEA-0E5E945660FC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89421" y="5010695"/>
            <a:ext cx="2051955" cy="1179897"/>
          </a:xfrm>
        </p:spPr>
        <p:txBody>
          <a:bodyPr>
            <a:normAutofit/>
          </a:bodyPr>
          <a:lstStyle/>
          <a:p>
            <a:r>
              <a:rPr lang="ru-RU" dirty="0" smtClean="0"/>
              <a:t>Помощник капитана</a:t>
            </a:r>
          </a:p>
          <a:p>
            <a:r>
              <a:rPr lang="en-US" dirty="0" smtClean="0"/>
              <a:t>ML Developer</a:t>
            </a:r>
            <a:endParaRPr lang="ru-RU" dirty="0"/>
          </a:p>
          <a:p>
            <a:r>
              <a:rPr lang="en-US" dirty="0"/>
              <a:t>@</a:t>
            </a:r>
            <a:r>
              <a:rPr lang="en-US" dirty="0" err="1"/>
              <a:t>svkhorol</a:t>
            </a:r>
            <a:endParaRPr lang="ru-RU" dirty="0"/>
          </a:p>
          <a:p>
            <a:r>
              <a:rPr lang="en-US" dirty="0" smtClean="0"/>
              <a:t>89507504004</a:t>
            </a:r>
            <a:endParaRPr lang="ru-RU" dirty="0"/>
          </a:p>
          <a:p>
            <a:endParaRPr lang="ru-RU" dirty="0"/>
          </a:p>
        </p:txBody>
      </p:sp>
      <p:sp>
        <p:nvSpPr>
          <p:cNvPr id="12" name="Заголовок 6">
            <a:extLst>
              <a:ext uri="{FF2B5EF4-FFF2-40B4-BE49-F238E27FC236}">
                <a16:creationId xmlns:a16="http://schemas.microsoft.com/office/drawing/2014/main" id="{A8302BF4-F579-F30C-0D0B-9EC587DE2A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214" y="449787"/>
            <a:ext cx="9862734" cy="376138"/>
          </a:xfrm>
        </p:spPr>
        <p:txBody>
          <a:bodyPr/>
          <a:lstStyle/>
          <a:p>
            <a:r>
              <a:rPr lang="ru-RU" dirty="0" smtClean="0">
                <a:latin typeface="+mn-lt"/>
              </a:rPr>
              <a:t>КОМАНДА «САМОДЕЛЬНОЕ </a:t>
            </a:r>
            <a:r>
              <a:rPr lang="en-US" dirty="0" smtClean="0">
                <a:latin typeface="+mn-lt"/>
              </a:rPr>
              <a:t>IT</a:t>
            </a:r>
            <a:r>
              <a:rPr lang="ru-RU" dirty="0" smtClean="0">
                <a:latin typeface="+mn-lt"/>
              </a:rPr>
              <a:t>»</a:t>
            </a:r>
            <a:endParaRPr lang="ru-RU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80134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112D283-FCC2-40D9-9CEA-EF1BD3595E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Прямоугольник с двумя учесеченными противолежащими углами 34">
            <a:extLst>
              <a:ext uri="{FF2B5EF4-FFF2-40B4-BE49-F238E27FC236}">
                <a16:creationId xmlns:a16="http://schemas.microsoft.com/office/drawing/2014/main" id="{3982CAB9-CDEF-3A8E-5FFE-F886E7DC8FAC}"/>
              </a:ext>
            </a:extLst>
          </p:cNvPr>
          <p:cNvSpPr/>
          <p:nvPr/>
        </p:nvSpPr>
        <p:spPr>
          <a:xfrm>
            <a:off x="371214" y="1016000"/>
            <a:ext cx="5364424" cy="2581700"/>
          </a:xfrm>
          <a:prstGeom prst="snip2DiagRect">
            <a:avLst>
              <a:gd name="adj1" fmla="val 0"/>
              <a:gd name="adj2" fmla="val 7966"/>
            </a:avLst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ru-RU" b="1" dirty="0">
              <a:solidFill>
                <a:schemeClr val="accent2"/>
              </a:solidFill>
            </a:endParaRPr>
          </a:p>
        </p:txBody>
      </p:sp>
      <p:sp>
        <p:nvSpPr>
          <p:cNvPr id="37" name="Текст 8">
            <a:extLst>
              <a:ext uri="{FF2B5EF4-FFF2-40B4-BE49-F238E27FC236}">
                <a16:creationId xmlns:a16="http://schemas.microsoft.com/office/drawing/2014/main" id="{C7B87D78-5037-F48A-F05C-8E80D4A5A4D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40513" y="1708397"/>
            <a:ext cx="4425822" cy="934263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ru-RU" dirty="0"/>
              <a:t>Мы — команда, которую </a:t>
            </a:r>
            <a:r>
              <a:rPr lang="ru-RU" dirty="0" smtClean="0"/>
              <a:t>объединяет </a:t>
            </a:r>
            <a:r>
              <a:rPr lang="ru-RU" dirty="0"/>
              <a:t>не только работа, но и жизнь</a:t>
            </a:r>
            <a:r>
              <a:rPr lang="ru-RU" dirty="0" smtClean="0"/>
              <a:t>. Мы – семья. </a:t>
            </a:r>
            <a:r>
              <a:rPr lang="ru-RU" dirty="0"/>
              <a:t>Вместе мы — как </a:t>
            </a:r>
            <a:r>
              <a:rPr lang="ru-RU" dirty="0" smtClean="0"/>
              <a:t>две шестеренки </a:t>
            </a:r>
            <a:r>
              <a:rPr lang="ru-RU" dirty="0"/>
              <a:t>в одном механизме: </a:t>
            </a:r>
            <a:r>
              <a:rPr lang="ru-RU" dirty="0" smtClean="0"/>
              <a:t>разные, но подходящие </a:t>
            </a:r>
            <a:r>
              <a:rPr lang="ru-RU" dirty="0"/>
              <a:t>друг другу, чтобы </a:t>
            </a:r>
            <a:r>
              <a:rPr lang="ru-RU" dirty="0" smtClean="0"/>
              <a:t>мотивировать друг друга.</a:t>
            </a:r>
            <a:endParaRPr lang="ru-RU" dirty="0"/>
          </a:p>
        </p:txBody>
      </p:sp>
      <p:sp>
        <p:nvSpPr>
          <p:cNvPr id="38" name="Текст 8">
            <a:extLst>
              <a:ext uri="{FF2B5EF4-FFF2-40B4-BE49-F238E27FC236}">
                <a16:creationId xmlns:a16="http://schemas.microsoft.com/office/drawing/2014/main" id="{BAD76A99-219B-023F-35AA-74EDFF6A51FC}"/>
              </a:ext>
            </a:extLst>
          </p:cNvPr>
          <p:cNvSpPr txBox="1">
            <a:spLocks/>
          </p:cNvSpPr>
          <p:nvPr/>
        </p:nvSpPr>
        <p:spPr>
          <a:xfrm>
            <a:off x="1558339" y="1279645"/>
            <a:ext cx="2990173" cy="35393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144688" indent="-144688" algn="l" defTabSz="578755" rtl="0" eaLnBrk="1" latinLnBrk="0" hangingPunct="1">
              <a:lnSpc>
                <a:spcPct val="90000"/>
              </a:lnSpc>
              <a:spcBef>
                <a:spcPts val="631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34067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271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44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9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200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576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95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334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71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b="1" dirty="0">
                <a:solidFill>
                  <a:schemeClr val="accent2"/>
                </a:solidFill>
              </a:rPr>
              <a:t>Краткая история команды:</a:t>
            </a:r>
          </a:p>
        </p:txBody>
      </p:sp>
      <p:sp>
        <p:nvSpPr>
          <p:cNvPr id="39" name="Прямоугольник с двумя учесеченными противолежащими углами 38">
            <a:extLst>
              <a:ext uri="{FF2B5EF4-FFF2-40B4-BE49-F238E27FC236}">
                <a16:creationId xmlns:a16="http://schemas.microsoft.com/office/drawing/2014/main" id="{1E07537C-8583-F5E2-35CB-73C7FC251F50}"/>
              </a:ext>
            </a:extLst>
          </p:cNvPr>
          <p:cNvSpPr/>
          <p:nvPr/>
        </p:nvSpPr>
        <p:spPr>
          <a:xfrm>
            <a:off x="371214" y="3936163"/>
            <a:ext cx="11485824" cy="2264611"/>
          </a:xfrm>
          <a:prstGeom prst="snip2DiagRect">
            <a:avLst>
              <a:gd name="adj1" fmla="val 0"/>
              <a:gd name="adj2" fmla="val 5972"/>
            </a:avLst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ru-RU" b="1" dirty="0">
              <a:solidFill>
                <a:schemeClr val="accent2"/>
              </a:solidFill>
            </a:endParaRPr>
          </a:p>
        </p:txBody>
      </p:sp>
      <p:sp>
        <p:nvSpPr>
          <p:cNvPr id="40" name="Текст 8">
            <a:extLst>
              <a:ext uri="{FF2B5EF4-FFF2-40B4-BE49-F238E27FC236}">
                <a16:creationId xmlns:a16="http://schemas.microsoft.com/office/drawing/2014/main" id="{A812662F-49C9-0A37-1671-EE5E187C65D2}"/>
              </a:ext>
            </a:extLst>
          </p:cNvPr>
          <p:cNvSpPr txBox="1">
            <a:spLocks/>
          </p:cNvSpPr>
          <p:nvPr/>
        </p:nvSpPr>
        <p:spPr>
          <a:xfrm>
            <a:off x="2469576" y="4905560"/>
            <a:ext cx="7318749" cy="105536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144688" indent="-144688" algn="l" defTabSz="578755" rtl="0" eaLnBrk="1" latinLnBrk="0" hangingPunct="1">
              <a:lnSpc>
                <a:spcPct val="90000"/>
              </a:lnSpc>
              <a:spcBef>
                <a:spcPts val="631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34067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271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44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9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200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576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95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334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71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dirty="0"/>
              <a:t>Мы прошли полный цикл разработки: спроектировали </a:t>
            </a:r>
            <a:r>
              <a:rPr lang="ru-RU" dirty="0" smtClean="0"/>
              <a:t>и реализовали кросс-серверную </a:t>
            </a:r>
            <a:r>
              <a:rPr lang="ru-RU" dirty="0"/>
              <a:t>архитектуру, создали тестовый </a:t>
            </a:r>
            <a:r>
              <a:rPr lang="ru-RU" dirty="0" smtClean="0"/>
              <a:t>клиент и сервер, </a:t>
            </a:r>
            <a:r>
              <a:rPr lang="ru-RU" dirty="0"/>
              <a:t>реализовали асинхронную обработку, упаковали решение в </a:t>
            </a:r>
            <a:r>
              <a:rPr lang="ru-RU" dirty="0" err="1"/>
              <a:t>Docker</a:t>
            </a:r>
            <a:r>
              <a:rPr lang="ru-RU" dirty="0"/>
              <a:t> и успешно развернули на внешнем хостинге.</a:t>
            </a:r>
          </a:p>
        </p:txBody>
      </p:sp>
      <p:sp>
        <p:nvSpPr>
          <p:cNvPr id="41" name="Текст 8">
            <a:extLst>
              <a:ext uri="{FF2B5EF4-FFF2-40B4-BE49-F238E27FC236}">
                <a16:creationId xmlns:a16="http://schemas.microsoft.com/office/drawing/2014/main" id="{1AF2119E-43D8-37AF-C511-A59B0DD883B0}"/>
              </a:ext>
            </a:extLst>
          </p:cNvPr>
          <p:cNvSpPr txBox="1">
            <a:spLocks/>
          </p:cNvSpPr>
          <p:nvPr/>
        </p:nvSpPr>
        <p:spPr>
          <a:xfrm>
            <a:off x="716692" y="4176037"/>
            <a:ext cx="10824519" cy="56778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144688" indent="-144688" algn="l" defTabSz="578755" rtl="0" eaLnBrk="1" latinLnBrk="0" hangingPunct="1">
              <a:lnSpc>
                <a:spcPct val="90000"/>
              </a:lnSpc>
              <a:spcBef>
                <a:spcPts val="631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34067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271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44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9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200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576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95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334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71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b="1" dirty="0">
                <a:solidFill>
                  <a:schemeClr val="accent2"/>
                </a:solidFill>
              </a:rPr>
              <a:t>С какими основными сложностями или вызовами </a:t>
            </a:r>
          </a:p>
          <a:p>
            <a:pPr marL="0" indent="0" algn="ctr">
              <a:buNone/>
            </a:pPr>
            <a:r>
              <a:rPr lang="ru-RU" b="1" dirty="0">
                <a:solidFill>
                  <a:schemeClr val="accent2"/>
                </a:solidFill>
              </a:rPr>
              <a:t>вы столкнулись и как их преодолели?</a:t>
            </a:r>
          </a:p>
        </p:txBody>
      </p:sp>
      <p:sp>
        <p:nvSpPr>
          <p:cNvPr id="42" name="Прямоугольник с двумя учесеченными противолежащими углами 41">
            <a:extLst>
              <a:ext uri="{FF2B5EF4-FFF2-40B4-BE49-F238E27FC236}">
                <a16:creationId xmlns:a16="http://schemas.microsoft.com/office/drawing/2014/main" id="{A3083F99-8301-BC13-38FA-1AC792139512}"/>
              </a:ext>
            </a:extLst>
          </p:cNvPr>
          <p:cNvSpPr/>
          <p:nvPr/>
        </p:nvSpPr>
        <p:spPr>
          <a:xfrm>
            <a:off x="6096000" y="1016000"/>
            <a:ext cx="5761038" cy="2581700"/>
          </a:xfrm>
          <a:prstGeom prst="snip2DiagRect">
            <a:avLst>
              <a:gd name="adj1" fmla="val 0"/>
              <a:gd name="adj2" fmla="val 5972"/>
            </a:avLst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ru-RU" b="1" dirty="0">
              <a:solidFill>
                <a:schemeClr val="accent2"/>
              </a:solidFill>
            </a:endParaRPr>
          </a:p>
        </p:txBody>
      </p:sp>
      <p:sp>
        <p:nvSpPr>
          <p:cNvPr id="43" name="Текст 8">
            <a:extLst>
              <a:ext uri="{FF2B5EF4-FFF2-40B4-BE49-F238E27FC236}">
                <a16:creationId xmlns:a16="http://schemas.microsoft.com/office/drawing/2014/main" id="{819ADE62-86A0-41CF-FEBE-6AC207E6AB95}"/>
              </a:ext>
            </a:extLst>
          </p:cNvPr>
          <p:cNvSpPr txBox="1">
            <a:spLocks/>
          </p:cNvSpPr>
          <p:nvPr/>
        </p:nvSpPr>
        <p:spPr>
          <a:xfrm>
            <a:off x="6474783" y="1772154"/>
            <a:ext cx="4945565" cy="1078529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144688" indent="-144688" algn="l" defTabSz="578755" rtl="0" eaLnBrk="1" latinLnBrk="0" hangingPunct="1">
              <a:lnSpc>
                <a:spcPct val="90000"/>
              </a:lnSpc>
              <a:spcBef>
                <a:spcPts val="631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34067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271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44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9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200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576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95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334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71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dirty="0" smtClean="0"/>
              <a:t>Мы хотели реализовать действующий </a:t>
            </a:r>
            <a:r>
              <a:rPr lang="ru-RU" dirty="0"/>
              <a:t>прототип распределённой системы. Это </a:t>
            </a:r>
            <a:r>
              <a:rPr lang="ru-RU" dirty="0" smtClean="0"/>
              <a:t>даст понимание работы не только </a:t>
            </a:r>
            <a:r>
              <a:rPr lang="ru-RU" dirty="0"/>
              <a:t>абстрактных возможностей модели, а </a:t>
            </a:r>
            <a:r>
              <a:rPr lang="ru-RU" dirty="0" smtClean="0"/>
              <a:t>позволит продемонстрировать функциональные возможности в </a:t>
            </a:r>
            <a:r>
              <a:rPr lang="ru-RU" dirty="0"/>
              <a:t>составе более крупной ИТ-инфраструктуры.</a:t>
            </a:r>
          </a:p>
        </p:txBody>
      </p:sp>
      <p:sp>
        <p:nvSpPr>
          <p:cNvPr id="44" name="Текст 8">
            <a:extLst>
              <a:ext uri="{FF2B5EF4-FFF2-40B4-BE49-F238E27FC236}">
                <a16:creationId xmlns:a16="http://schemas.microsoft.com/office/drawing/2014/main" id="{A0EBDB05-E223-F4C0-4AF4-743B80D718E1}"/>
              </a:ext>
            </a:extLst>
          </p:cNvPr>
          <p:cNvSpPr txBox="1">
            <a:spLocks/>
          </p:cNvSpPr>
          <p:nvPr/>
        </p:nvSpPr>
        <p:spPr>
          <a:xfrm>
            <a:off x="6163496" y="1243245"/>
            <a:ext cx="5629858" cy="528909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144688" indent="-144688" algn="l" defTabSz="578755" rtl="0" eaLnBrk="1" latinLnBrk="0" hangingPunct="1">
              <a:lnSpc>
                <a:spcPct val="90000"/>
              </a:lnSpc>
              <a:spcBef>
                <a:spcPts val="631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34067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271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44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9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200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576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95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334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71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b="1" dirty="0">
                <a:solidFill>
                  <a:schemeClr val="accent2"/>
                </a:solidFill>
              </a:rPr>
              <a:t>Почему вы выбрали именно эту задачу из предложенных на хакатоне?</a:t>
            </a:r>
          </a:p>
        </p:txBody>
      </p:sp>
      <p:sp>
        <p:nvSpPr>
          <p:cNvPr id="13" name="Заголовок 6">
            <a:extLst>
              <a:ext uri="{FF2B5EF4-FFF2-40B4-BE49-F238E27FC236}">
                <a16:creationId xmlns:a16="http://schemas.microsoft.com/office/drawing/2014/main" id="{A8302BF4-F579-F30C-0D0B-9EC587DE2A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214" y="449787"/>
            <a:ext cx="9862734" cy="376138"/>
          </a:xfrm>
        </p:spPr>
        <p:txBody>
          <a:bodyPr/>
          <a:lstStyle/>
          <a:p>
            <a:r>
              <a:rPr lang="ru-RU" dirty="0" smtClean="0">
                <a:latin typeface="+mn-lt"/>
              </a:rPr>
              <a:t>КОМАНДА «САМОДЕЛЬНОЕ </a:t>
            </a:r>
            <a:r>
              <a:rPr lang="en-US" dirty="0" smtClean="0">
                <a:latin typeface="+mn-lt"/>
              </a:rPr>
              <a:t>IT</a:t>
            </a:r>
            <a:r>
              <a:rPr lang="ru-RU" dirty="0" smtClean="0">
                <a:latin typeface="+mn-lt"/>
              </a:rPr>
              <a:t>»</a:t>
            </a:r>
            <a:endParaRPr lang="ru-RU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35511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Для Академия инноваторов 16_9">
  <a:themeElements>
    <a:clrScheme name="Пользовательские 1">
      <a:dk1>
        <a:srgbClr val="000000"/>
      </a:dk1>
      <a:lt1>
        <a:srgbClr val="FFFFFF"/>
      </a:lt1>
      <a:dk2>
        <a:srgbClr val="1C1D22"/>
      </a:dk2>
      <a:lt2>
        <a:srgbClr val="E5E7E9"/>
      </a:lt2>
      <a:accent1>
        <a:srgbClr val="FF0053"/>
      </a:accent1>
      <a:accent2>
        <a:srgbClr val="FFD6E3"/>
      </a:accent2>
      <a:accent3>
        <a:srgbClr val="FC3777"/>
      </a:accent3>
      <a:accent4>
        <a:srgbClr val="8A83D1"/>
      </a:accent4>
      <a:accent5>
        <a:srgbClr val="8226E2"/>
      </a:accent5>
      <a:accent6>
        <a:srgbClr val="2D1451"/>
      </a:accent6>
      <a:hlink>
        <a:srgbClr val="FF0053"/>
      </a:hlink>
      <a:folHlink>
        <a:srgbClr val="5D2B84"/>
      </a:folHlink>
    </a:clrScheme>
    <a:fontScheme name="Лидеры цифровой трансформации">
      <a:majorFont>
        <a:latin typeface="Montserrat"/>
        <a:ea typeface=""/>
        <a:cs typeface=""/>
      </a:majorFont>
      <a:minorFont>
        <a:latin typeface="Montserrat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alpha val="0"/>
          </a:schemeClr>
        </a:solidFill>
        <a:ln w="19050">
          <a:solidFill>
            <a:schemeClr val="bg1">
              <a:alpha val="47000"/>
            </a:schemeClr>
          </a:solidFill>
        </a:ln>
      </a:spPr>
      <a:bodyPr rtlCol="0" anchor="t"/>
      <a:lstStyle>
        <a:defPPr algn="ctr">
          <a:defRPr b="1" dirty="0" smtClean="0">
            <a:solidFill>
              <a:schemeClr val="accent2"/>
            </a:solidFill>
          </a:defRPr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Для Академия инноваторов 16_9" id="{1723B771-A24B-45DA-B7CE-887A7FB91DED}" vid="{FE7ADCA1-0705-4BF5-AEC5-34FB9D7ACE5C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Пользовательские 1">
    <a:dk1>
      <a:srgbClr val="000000"/>
    </a:dk1>
    <a:lt1>
      <a:srgbClr val="FFFFFF"/>
    </a:lt1>
    <a:dk2>
      <a:srgbClr val="1C1D22"/>
    </a:dk2>
    <a:lt2>
      <a:srgbClr val="E5E7E9"/>
    </a:lt2>
    <a:accent1>
      <a:srgbClr val="FF0053"/>
    </a:accent1>
    <a:accent2>
      <a:srgbClr val="FFD6E3"/>
    </a:accent2>
    <a:accent3>
      <a:srgbClr val="FC3777"/>
    </a:accent3>
    <a:accent4>
      <a:srgbClr val="8A83D1"/>
    </a:accent4>
    <a:accent5>
      <a:srgbClr val="8226E2"/>
    </a:accent5>
    <a:accent6>
      <a:srgbClr val="2D1451"/>
    </a:accent6>
    <a:hlink>
      <a:srgbClr val="FF0053"/>
    </a:hlink>
    <a:folHlink>
      <a:srgbClr val="5D2B84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10964</TotalTime>
  <Words>1463</Words>
  <Application>Microsoft Office PowerPoint</Application>
  <PresentationFormat>Широкоэкранный</PresentationFormat>
  <Paragraphs>486</Paragraphs>
  <Slides>49</Slides>
  <Notes>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9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49</vt:i4>
      </vt:variant>
    </vt:vector>
  </HeadingPairs>
  <TitlesOfParts>
    <vt:vector size="59" baseType="lpstr">
      <vt:lpstr>Amatic SC</vt:lpstr>
      <vt:lpstr>Arial</vt:lpstr>
      <vt:lpstr>Calibri</vt:lpstr>
      <vt:lpstr>Consolas</vt:lpstr>
      <vt:lpstr>Lato Light</vt:lpstr>
      <vt:lpstr>Montserrat</vt:lpstr>
      <vt:lpstr>Montserrat Medium</vt:lpstr>
      <vt:lpstr>Poppins Light</vt:lpstr>
      <vt:lpstr>Wingdings</vt:lpstr>
      <vt:lpstr>Для Академия инноваторов 16_9</vt:lpstr>
      <vt:lpstr>Презентация PowerPoint</vt:lpstr>
      <vt:lpstr>ВВОДНЫЕ</vt:lpstr>
      <vt:lpstr>ВАЖНЫЕ МОМЕНТЫ</vt:lpstr>
      <vt:lpstr>РЕКОМЕНДУЕМАЯ СТРУКТУРА ПРЕЗЕНТАЦИИ</vt:lpstr>
      <vt:lpstr>ОФОРМЛЕНИЕ</vt:lpstr>
      <vt:lpstr>Самодельное IT</vt:lpstr>
      <vt:lpstr>КОМАНДА «САМОДЕЛЬНОЕ IT»</vt:lpstr>
      <vt:lpstr>КОМАНДА «САМОДЕЛЬНОЕ IT»</vt:lpstr>
      <vt:lpstr>КОМАНДА «САМОДЕЛЬНОЕ IT»</vt:lpstr>
      <vt:lpstr>ЗАДАЧИ</vt:lpstr>
      <vt:lpstr>ИДЕЯ И ПОДХОДЫ</vt:lpstr>
      <vt:lpstr>ТЕХНОЛОГИИ РАЗРАБОТКИ</vt:lpstr>
      <vt:lpstr>ОПИСАНИЕ РЕШЕНИЯ</vt:lpstr>
      <vt:lpstr>Презентация PowerPoint</vt:lpstr>
      <vt:lpstr>ОПИСАНИЕ РЕШЕНИЯ</vt:lpstr>
      <vt:lpstr>РЕЗУЛЬТАТЫ РЕШЕНИЯ</vt:lpstr>
      <vt:lpstr>РЕЗУЛЬТАТЫ РЕШЕНИЯ</vt:lpstr>
      <vt:lpstr>Презентация PowerPoint</vt:lpstr>
      <vt:lpstr>Взаимодействие с системой</vt:lpstr>
      <vt:lpstr>Архитектура решения</vt:lpstr>
      <vt:lpstr>ОПИСАНИЕ РЕШЕНИЯ</vt:lpstr>
      <vt:lpstr>ИДЕЯ И ПОДХОДЫ</vt:lpstr>
      <vt:lpstr>ТЕХНОЛОГИИ РАЗРАБОТКИ</vt:lpstr>
      <vt:lpstr>ОПИСАНИЕ РЕШЕНИЯ</vt:lpstr>
      <vt:lpstr>ОПИСАНИЕ РЕШЕНИЯ</vt:lpstr>
      <vt:lpstr>РЕЗУЛЬТАТЫ РЕШЕНИЯ</vt:lpstr>
      <vt:lpstr>РЕЗУЛЬТАТЫ РЕШЕНИЯ</vt:lpstr>
      <vt:lpstr>ОПИСАНИЕ РЕШЕНИЯ</vt:lpstr>
      <vt:lpstr>ФУНКЦИОНАЛЬНЫЕ ВОЗМОЖНОСТИ СЕРВИСА</vt:lpstr>
      <vt:lpstr>ПРЕИМУЩЕСТВА СЕРВИСА</vt:lpstr>
      <vt:lpstr>ЗАКЛЮЧЕНИЕ</vt:lpstr>
      <vt:lpstr>ПРЕДЛОЖЕНИЯ ПО РАЗВИТИЮ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Полезные материалы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Анастасия Юшкова</dc:creator>
  <cp:lastModifiedBy>Alexander</cp:lastModifiedBy>
  <cp:revision>184</cp:revision>
  <dcterms:created xsi:type="dcterms:W3CDTF">2023-05-15T07:36:23Z</dcterms:created>
  <dcterms:modified xsi:type="dcterms:W3CDTF">2025-10-02T17:20:05Z</dcterms:modified>
</cp:coreProperties>
</file>